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1">
  <p:sldMasterIdLst>
    <p:sldMasterId id="2147483648" r:id="rId1"/>
  </p:sldMasterIdLst>
  <p:notesMasterIdLst>
    <p:notesMasterId r:id="rId141"/>
  </p:notesMasterIdLst>
  <p:handoutMasterIdLst>
    <p:handoutMasterId r:id="rId142"/>
  </p:handoutMasterIdLst>
  <p:sldIdLst>
    <p:sldId id="256" r:id="rId2"/>
    <p:sldId id="257" r:id="rId3"/>
    <p:sldId id="386" r:id="rId4"/>
    <p:sldId id="288" r:id="rId5"/>
    <p:sldId id="289" r:id="rId6"/>
    <p:sldId id="291" r:id="rId7"/>
    <p:sldId id="290" r:id="rId8"/>
    <p:sldId id="292" r:id="rId9"/>
    <p:sldId id="293" r:id="rId10"/>
    <p:sldId id="383" r:id="rId11"/>
    <p:sldId id="294" r:id="rId12"/>
    <p:sldId id="476" r:id="rId13"/>
    <p:sldId id="261" r:id="rId14"/>
    <p:sldId id="304" r:id="rId15"/>
    <p:sldId id="263" r:id="rId16"/>
    <p:sldId id="264" r:id="rId17"/>
    <p:sldId id="265" r:id="rId18"/>
    <p:sldId id="266" r:id="rId19"/>
    <p:sldId id="267" r:id="rId20"/>
    <p:sldId id="268" r:id="rId21"/>
    <p:sldId id="269" r:id="rId22"/>
    <p:sldId id="270" r:id="rId23"/>
    <p:sldId id="271" r:id="rId24"/>
    <p:sldId id="272" r:id="rId25"/>
    <p:sldId id="375" r:id="rId26"/>
    <p:sldId id="376" r:id="rId27"/>
    <p:sldId id="371" r:id="rId28"/>
    <p:sldId id="372" r:id="rId29"/>
    <p:sldId id="373" r:id="rId30"/>
    <p:sldId id="387" r:id="rId31"/>
    <p:sldId id="388" r:id="rId32"/>
    <p:sldId id="389" r:id="rId33"/>
    <p:sldId id="390" r:id="rId34"/>
    <p:sldId id="391" r:id="rId35"/>
    <p:sldId id="323" r:id="rId36"/>
    <p:sldId id="341" r:id="rId37"/>
    <p:sldId id="322" r:id="rId38"/>
    <p:sldId id="393" r:id="rId39"/>
    <p:sldId id="392" r:id="rId40"/>
    <p:sldId id="342" r:id="rId41"/>
    <p:sldId id="343" r:id="rId42"/>
    <p:sldId id="324" r:id="rId43"/>
    <p:sldId id="344" r:id="rId44"/>
    <p:sldId id="345" r:id="rId45"/>
    <p:sldId id="329" r:id="rId46"/>
    <p:sldId id="331" r:id="rId47"/>
    <p:sldId id="337" r:id="rId48"/>
    <p:sldId id="338" r:id="rId49"/>
    <p:sldId id="346" r:id="rId50"/>
    <p:sldId id="347" r:id="rId51"/>
    <p:sldId id="340" r:id="rId52"/>
    <p:sldId id="477" r:id="rId53"/>
    <p:sldId id="478" r:id="rId54"/>
    <p:sldId id="479" r:id="rId55"/>
    <p:sldId id="348" r:id="rId56"/>
    <p:sldId id="349" r:id="rId57"/>
    <p:sldId id="350" r:id="rId58"/>
    <p:sldId id="395" r:id="rId59"/>
    <p:sldId id="480" r:id="rId60"/>
    <p:sldId id="396" r:id="rId61"/>
    <p:sldId id="397" r:id="rId62"/>
    <p:sldId id="399" r:id="rId63"/>
    <p:sldId id="398" r:id="rId64"/>
    <p:sldId id="400" r:id="rId65"/>
    <p:sldId id="401" r:id="rId66"/>
    <p:sldId id="402" r:id="rId67"/>
    <p:sldId id="403" r:id="rId68"/>
    <p:sldId id="404" r:id="rId69"/>
    <p:sldId id="405" r:id="rId70"/>
    <p:sldId id="481" r:id="rId71"/>
    <p:sldId id="407" r:id="rId72"/>
    <p:sldId id="409" r:id="rId73"/>
    <p:sldId id="410" r:id="rId74"/>
    <p:sldId id="411" r:id="rId75"/>
    <p:sldId id="412" r:id="rId76"/>
    <p:sldId id="413" r:id="rId77"/>
    <p:sldId id="414" r:id="rId78"/>
    <p:sldId id="415" r:id="rId79"/>
    <p:sldId id="418" r:id="rId80"/>
    <p:sldId id="419" r:id="rId81"/>
    <p:sldId id="422" r:id="rId82"/>
    <p:sldId id="423" r:id="rId83"/>
    <p:sldId id="424" r:id="rId84"/>
    <p:sldId id="425" r:id="rId85"/>
    <p:sldId id="426" r:id="rId86"/>
    <p:sldId id="427" r:id="rId87"/>
    <p:sldId id="428" r:id="rId88"/>
    <p:sldId id="429" r:id="rId89"/>
    <p:sldId id="430" r:id="rId90"/>
    <p:sldId id="431" r:id="rId91"/>
    <p:sldId id="432" r:id="rId92"/>
    <p:sldId id="482" r:id="rId93"/>
    <p:sldId id="483" r:id="rId94"/>
    <p:sldId id="273" r:id="rId95"/>
    <p:sldId id="308" r:id="rId96"/>
    <p:sldId id="484" r:id="rId97"/>
    <p:sldId id="309" r:id="rId98"/>
    <p:sldId id="310" r:id="rId99"/>
    <p:sldId id="279" r:id="rId100"/>
    <p:sldId id="464" r:id="rId101"/>
    <p:sldId id="465" r:id="rId102"/>
    <p:sldId id="311" r:id="rId103"/>
    <p:sldId id="312" r:id="rId104"/>
    <p:sldId id="467" r:id="rId105"/>
    <p:sldId id="313" r:id="rId106"/>
    <p:sldId id="314" r:id="rId107"/>
    <p:sldId id="258" r:id="rId108"/>
    <p:sldId id="259" r:id="rId109"/>
    <p:sldId id="260" r:id="rId110"/>
    <p:sldId id="487" r:id="rId111"/>
    <p:sldId id="490" r:id="rId112"/>
    <p:sldId id="468" r:id="rId113"/>
    <p:sldId id="471" r:id="rId114"/>
    <p:sldId id="469" r:id="rId115"/>
    <p:sldId id="470" r:id="rId116"/>
    <p:sldId id="491" r:id="rId117"/>
    <p:sldId id="492" r:id="rId118"/>
    <p:sldId id="433" r:id="rId119"/>
    <p:sldId id="434" r:id="rId120"/>
    <p:sldId id="436" r:id="rId121"/>
    <p:sldId id="437" r:id="rId122"/>
    <p:sldId id="438" r:id="rId123"/>
    <p:sldId id="440" r:id="rId124"/>
    <p:sldId id="441" r:id="rId125"/>
    <p:sldId id="443" r:id="rId126"/>
    <p:sldId id="444" r:id="rId127"/>
    <p:sldId id="445" r:id="rId128"/>
    <p:sldId id="449" r:id="rId129"/>
    <p:sldId id="450" r:id="rId130"/>
    <p:sldId id="451" r:id="rId131"/>
    <p:sldId id="452" r:id="rId132"/>
    <p:sldId id="458" r:id="rId133"/>
    <p:sldId id="460" r:id="rId134"/>
    <p:sldId id="462" r:id="rId135"/>
    <p:sldId id="461" r:id="rId136"/>
    <p:sldId id="493" r:id="rId137"/>
    <p:sldId id="494" r:id="rId138"/>
    <p:sldId id="474" r:id="rId139"/>
    <p:sldId id="370" r:id="rId140"/>
  </p:sldIdLst>
  <p:sldSz cx="12192000" cy="6858000"/>
  <p:notesSz cx="6858000" cy="9144000"/>
  <p:custShowLst>
    <p:custShow name="Custom Show 1" id="0">
      <p:sldLst>
        <p:sld r:id="rId7"/>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 id="2" name="Microsoft" initials="M" lastIdx="2" clrIdx="1">
    <p:extLst>
      <p:ext uri="{19B8F6BF-5375-455C-9EA6-DF929625EA0E}">
        <p15:presenceInfo xmlns:p15="http://schemas.microsoft.com/office/powerpoint/2012/main" userId="b46d4d6c3fca87e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17" autoAdjust="0"/>
    <p:restoredTop sz="94660"/>
  </p:normalViewPr>
  <p:slideViewPr>
    <p:cSldViewPr snapToGrid="0">
      <p:cViewPr varScale="1">
        <p:scale>
          <a:sx n="89" d="100"/>
          <a:sy n="89" d="100"/>
        </p:scale>
        <p:origin x="619" y="77"/>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notesMaster" Target="notesMasters/notesMaster1.xml"/><Relationship Id="rId14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handoutMaster" Target="handoutMasters/handout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26AFF5-AED1-4C06-A3D9-7244CD4C1C91}" type="doc">
      <dgm:prSet loTypeId="urn:microsoft.com/office/officeart/2005/8/layout/hierarchy3" loCatId="hierarchy" qsTypeId="urn:microsoft.com/office/officeart/2005/8/quickstyle/simple1" qsCatId="simple" csTypeId="urn:microsoft.com/office/officeart/2005/8/colors/accent1_5" csCatId="accent1" phldr="1"/>
      <dgm:spPr/>
      <dgm:t>
        <a:bodyPr/>
        <a:lstStyle/>
        <a:p>
          <a:endParaRPr lang="en-US"/>
        </a:p>
      </dgm:t>
    </dgm:pt>
    <dgm:pt modelId="{63A56910-CD7A-4908-BD0B-1C6FCECC084E}">
      <dgm:prSet phldrT="[Text]"/>
      <dgm:spPr/>
      <dgm:t>
        <a:bodyPr/>
        <a:lstStyle/>
        <a:p>
          <a:pPr algn="l"/>
          <a:r>
            <a:rPr lang="en-US" b="1" dirty="0"/>
            <a:t>Architectural Aspects </a:t>
          </a:r>
        </a:p>
      </dgm:t>
    </dgm:pt>
    <dgm:pt modelId="{9E019769-084A-4851-8EAF-172283A1EED0}" type="parTrans" cxnId="{A3702D5C-A488-4D87-B7B8-3D249691FD59}">
      <dgm:prSet/>
      <dgm:spPr/>
      <dgm:t>
        <a:bodyPr/>
        <a:lstStyle/>
        <a:p>
          <a:endParaRPr lang="en-US"/>
        </a:p>
      </dgm:t>
    </dgm:pt>
    <dgm:pt modelId="{8AF49385-AA57-4122-B994-D2749201FF9C}" type="sibTrans" cxnId="{A3702D5C-A488-4D87-B7B8-3D249691FD59}">
      <dgm:prSet/>
      <dgm:spPr/>
      <dgm:t>
        <a:bodyPr/>
        <a:lstStyle/>
        <a:p>
          <a:endParaRPr lang="en-US"/>
        </a:p>
      </dgm:t>
    </dgm:pt>
    <dgm:pt modelId="{3CAAF267-1D9B-4D6D-AB9B-0D0FEEF3C776}">
      <dgm:prSet phldrT="[Text]"/>
      <dgm:spPr/>
      <dgm:t>
        <a:bodyPr/>
        <a:lstStyle/>
        <a:p>
          <a:r>
            <a:rPr lang="en-US" b="0" dirty="0">
              <a:latin typeface="Times New Roman" panose="02020603050405020304" pitchFamily="18" charset="0"/>
              <a:cs typeface="Times New Roman" panose="02020603050405020304" pitchFamily="18" charset="0"/>
            </a:rPr>
            <a:t>Introduction:</a:t>
          </a:r>
        </a:p>
      </dgm:t>
    </dgm:pt>
    <dgm:pt modelId="{3530E61D-5A7B-47C6-9036-3A05E99A68A0}" type="parTrans" cxnId="{8B667DA8-C1AE-4764-843F-219D47E5778A}">
      <dgm:prSet/>
      <dgm:spPr/>
      <dgm:t>
        <a:bodyPr/>
        <a:lstStyle/>
        <a:p>
          <a:endParaRPr lang="en-US"/>
        </a:p>
      </dgm:t>
    </dgm:pt>
    <dgm:pt modelId="{66F0E5EA-8B76-4846-9ABD-620A60377243}" type="sibTrans" cxnId="{8B667DA8-C1AE-4764-843F-219D47E5778A}">
      <dgm:prSet/>
      <dgm:spPr/>
      <dgm:t>
        <a:bodyPr/>
        <a:lstStyle/>
        <a:p>
          <a:endParaRPr lang="en-US"/>
        </a:p>
      </dgm:t>
    </dgm:pt>
    <dgm:pt modelId="{12296163-BF26-48BD-9EE0-78655545AE2C}">
      <dgm:prSet/>
      <dgm:spPr/>
      <dgm:t>
        <a:bodyPr/>
        <a:lstStyle/>
        <a:p>
          <a:r>
            <a:rPr lang="en-US">
              <a:latin typeface="Times New Roman" panose="02020603050405020304" pitchFamily="18" charset="0"/>
              <a:cs typeface="Times New Roman" panose="02020603050405020304" pitchFamily="18" charset="0"/>
            </a:rPr>
            <a:t>Site analysis</a:t>
          </a:r>
          <a:endParaRPr lang="en-US" dirty="0">
            <a:latin typeface="Times New Roman" panose="02020603050405020304" pitchFamily="18" charset="0"/>
            <a:cs typeface="Times New Roman" panose="02020603050405020304" pitchFamily="18" charset="0"/>
          </a:endParaRPr>
        </a:p>
      </dgm:t>
    </dgm:pt>
    <dgm:pt modelId="{F2E7BA19-47C9-45D0-A249-A18DAB3A48B8}" type="parTrans" cxnId="{C5D984ED-366D-4EBC-B2FD-6D95670F4A83}">
      <dgm:prSet/>
      <dgm:spPr/>
      <dgm:t>
        <a:bodyPr/>
        <a:lstStyle/>
        <a:p>
          <a:endParaRPr lang="en-US"/>
        </a:p>
      </dgm:t>
    </dgm:pt>
    <dgm:pt modelId="{A34BAE9D-67D4-4F0B-B1CC-18D345D914E4}" type="sibTrans" cxnId="{C5D984ED-366D-4EBC-B2FD-6D95670F4A83}">
      <dgm:prSet/>
      <dgm:spPr/>
      <dgm:t>
        <a:bodyPr/>
        <a:lstStyle/>
        <a:p>
          <a:endParaRPr lang="en-US"/>
        </a:p>
      </dgm:t>
    </dgm:pt>
    <dgm:pt modelId="{CC28B4C2-D976-4A26-8296-CA1AF2EF5420}">
      <dgm:prSet/>
      <dgm:spPr>
        <a:solidFill>
          <a:schemeClr val="accent1">
            <a:lumMod val="40000"/>
            <a:lumOff val="60000"/>
            <a:alpha val="90000"/>
          </a:schemeClr>
        </a:solidFill>
      </dgm:spPr>
      <dgm:t>
        <a:bodyPr/>
        <a:lstStyle/>
        <a:p>
          <a:r>
            <a:rPr lang="en-US">
              <a:latin typeface="Times New Roman" panose="02020603050405020304" pitchFamily="18" charset="0"/>
              <a:cs typeface="Times New Roman" panose="02020603050405020304" pitchFamily="18" charset="0"/>
            </a:rPr>
            <a:t>Architectural modifications</a:t>
          </a:r>
          <a:endParaRPr lang="en-US"/>
        </a:p>
      </dgm:t>
    </dgm:pt>
    <dgm:pt modelId="{BF151166-9D5D-492B-9AD8-095E91516D4F}" type="parTrans" cxnId="{44C856E6-EBC3-4A0D-BDA3-3E8820D7CF53}">
      <dgm:prSet/>
      <dgm:spPr/>
      <dgm:t>
        <a:bodyPr/>
        <a:lstStyle/>
        <a:p>
          <a:endParaRPr lang="en-US"/>
        </a:p>
      </dgm:t>
    </dgm:pt>
    <dgm:pt modelId="{C979F591-05D6-4D42-862D-027AEDFB6AC8}" type="sibTrans" cxnId="{44C856E6-EBC3-4A0D-BDA3-3E8820D7CF53}">
      <dgm:prSet/>
      <dgm:spPr/>
      <dgm:t>
        <a:bodyPr/>
        <a:lstStyle/>
        <a:p>
          <a:endParaRPr lang="en-US"/>
        </a:p>
      </dgm:t>
    </dgm:pt>
    <dgm:pt modelId="{1A20E826-0D08-4EF1-BBD3-06E7B081D7AB}" type="pres">
      <dgm:prSet presAssocID="{9126AFF5-AED1-4C06-A3D9-7244CD4C1C91}" presName="diagram" presStyleCnt="0">
        <dgm:presLayoutVars>
          <dgm:chPref val="1"/>
          <dgm:dir/>
          <dgm:animOne val="branch"/>
          <dgm:animLvl val="lvl"/>
          <dgm:resizeHandles/>
        </dgm:presLayoutVars>
      </dgm:prSet>
      <dgm:spPr/>
      <dgm:t>
        <a:bodyPr/>
        <a:lstStyle/>
        <a:p>
          <a:endParaRPr lang="en-US"/>
        </a:p>
      </dgm:t>
    </dgm:pt>
    <dgm:pt modelId="{6E401248-C7F9-42F2-8AAA-D1BBEF2C7143}" type="pres">
      <dgm:prSet presAssocID="{63A56910-CD7A-4908-BD0B-1C6FCECC084E}" presName="root" presStyleCnt="0"/>
      <dgm:spPr/>
    </dgm:pt>
    <dgm:pt modelId="{4388D6CE-59E3-484D-AAF7-41EE8BF8D4AD}" type="pres">
      <dgm:prSet presAssocID="{63A56910-CD7A-4908-BD0B-1C6FCECC084E}" presName="rootComposite" presStyleCnt="0"/>
      <dgm:spPr/>
    </dgm:pt>
    <dgm:pt modelId="{5506B1CD-42C8-414C-B596-4018C491FEBF}" type="pres">
      <dgm:prSet presAssocID="{63A56910-CD7A-4908-BD0B-1C6FCECC084E}" presName="rootText" presStyleLbl="node1" presStyleIdx="0" presStyleCnt="1" custScaleX="216415"/>
      <dgm:spPr/>
      <dgm:t>
        <a:bodyPr/>
        <a:lstStyle/>
        <a:p>
          <a:endParaRPr lang="en-US"/>
        </a:p>
      </dgm:t>
    </dgm:pt>
    <dgm:pt modelId="{E84E78EC-B46B-4861-B6CF-59F9E3964A15}" type="pres">
      <dgm:prSet presAssocID="{63A56910-CD7A-4908-BD0B-1C6FCECC084E}" presName="rootConnector" presStyleLbl="node1" presStyleIdx="0" presStyleCnt="1"/>
      <dgm:spPr/>
      <dgm:t>
        <a:bodyPr/>
        <a:lstStyle/>
        <a:p>
          <a:endParaRPr lang="en-US"/>
        </a:p>
      </dgm:t>
    </dgm:pt>
    <dgm:pt modelId="{CB87C649-473D-4FE9-918F-C6EC1F575A8E}" type="pres">
      <dgm:prSet presAssocID="{63A56910-CD7A-4908-BD0B-1C6FCECC084E}" presName="childShape" presStyleCnt="0"/>
      <dgm:spPr/>
    </dgm:pt>
    <dgm:pt modelId="{605BF351-2D8A-4400-A926-EFE5365CA447}" type="pres">
      <dgm:prSet presAssocID="{3530E61D-5A7B-47C6-9036-3A05E99A68A0}" presName="Name13" presStyleLbl="parChTrans1D2" presStyleIdx="0" presStyleCnt="3"/>
      <dgm:spPr/>
      <dgm:t>
        <a:bodyPr/>
        <a:lstStyle/>
        <a:p>
          <a:endParaRPr lang="en-US"/>
        </a:p>
      </dgm:t>
    </dgm:pt>
    <dgm:pt modelId="{190F00FD-866F-4CEE-988D-AB4CE28FC01A}" type="pres">
      <dgm:prSet presAssocID="{3CAAF267-1D9B-4D6D-AB9B-0D0FEEF3C776}" presName="childText" presStyleLbl="bgAcc1" presStyleIdx="0" presStyleCnt="3" custScaleX="122961" custScaleY="71769">
        <dgm:presLayoutVars>
          <dgm:bulletEnabled val="1"/>
        </dgm:presLayoutVars>
      </dgm:prSet>
      <dgm:spPr/>
      <dgm:t>
        <a:bodyPr/>
        <a:lstStyle/>
        <a:p>
          <a:endParaRPr lang="en-US"/>
        </a:p>
      </dgm:t>
    </dgm:pt>
    <dgm:pt modelId="{E2761362-3E93-4F4F-A6ED-7CCBD55CF54E}" type="pres">
      <dgm:prSet presAssocID="{BF151166-9D5D-492B-9AD8-095E91516D4F}" presName="Name13" presStyleLbl="parChTrans1D2" presStyleIdx="1" presStyleCnt="3"/>
      <dgm:spPr/>
      <dgm:t>
        <a:bodyPr/>
        <a:lstStyle/>
        <a:p>
          <a:endParaRPr lang="en-US"/>
        </a:p>
      </dgm:t>
    </dgm:pt>
    <dgm:pt modelId="{DB468FD9-0EFB-4EBE-894C-40DE1A569D76}" type="pres">
      <dgm:prSet presAssocID="{CC28B4C2-D976-4A26-8296-CA1AF2EF5420}" presName="childText" presStyleLbl="bgAcc1" presStyleIdx="1" presStyleCnt="3" custScaleX="157659" custLinFactY="92784" custLinFactNeighborX="-1674" custLinFactNeighborY="100000">
        <dgm:presLayoutVars>
          <dgm:bulletEnabled val="1"/>
        </dgm:presLayoutVars>
      </dgm:prSet>
      <dgm:spPr/>
      <dgm:t>
        <a:bodyPr/>
        <a:lstStyle/>
        <a:p>
          <a:endParaRPr lang="en-US"/>
        </a:p>
      </dgm:t>
    </dgm:pt>
    <dgm:pt modelId="{706E84DF-3821-4AF5-B84E-0694686BDFE4}" type="pres">
      <dgm:prSet presAssocID="{F2E7BA19-47C9-45D0-A249-A18DAB3A48B8}" presName="Name13" presStyleLbl="parChTrans1D2" presStyleIdx="2" presStyleCnt="3"/>
      <dgm:spPr/>
      <dgm:t>
        <a:bodyPr/>
        <a:lstStyle/>
        <a:p>
          <a:endParaRPr lang="en-US"/>
        </a:p>
      </dgm:t>
    </dgm:pt>
    <dgm:pt modelId="{88148AE3-3B11-4E49-A825-39A600B1BE2C}" type="pres">
      <dgm:prSet presAssocID="{12296163-BF26-48BD-9EE0-78655545AE2C}" presName="childText" presStyleLbl="bgAcc1" presStyleIdx="2" presStyleCnt="3" custScaleX="125796" custScaleY="66831" custLinFactY="-32955" custLinFactNeighborX="-2390" custLinFactNeighborY="-100000">
        <dgm:presLayoutVars>
          <dgm:bulletEnabled val="1"/>
        </dgm:presLayoutVars>
      </dgm:prSet>
      <dgm:spPr/>
      <dgm:t>
        <a:bodyPr/>
        <a:lstStyle/>
        <a:p>
          <a:endParaRPr lang="en-US"/>
        </a:p>
      </dgm:t>
    </dgm:pt>
  </dgm:ptLst>
  <dgm:cxnLst>
    <dgm:cxn modelId="{8B667DA8-C1AE-4764-843F-219D47E5778A}" srcId="{63A56910-CD7A-4908-BD0B-1C6FCECC084E}" destId="{3CAAF267-1D9B-4D6D-AB9B-0D0FEEF3C776}" srcOrd="0" destOrd="0" parTransId="{3530E61D-5A7B-47C6-9036-3A05E99A68A0}" sibTransId="{66F0E5EA-8B76-4846-9ABD-620A60377243}"/>
    <dgm:cxn modelId="{66248121-5744-4F02-8D9A-B1F7FBB4C8BB}" type="presOf" srcId="{63A56910-CD7A-4908-BD0B-1C6FCECC084E}" destId="{E84E78EC-B46B-4861-B6CF-59F9E3964A15}" srcOrd="1" destOrd="0" presId="urn:microsoft.com/office/officeart/2005/8/layout/hierarchy3"/>
    <dgm:cxn modelId="{F385CF17-26FC-44C9-81BE-8BB8623E39B2}" type="presOf" srcId="{CC28B4C2-D976-4A26-8296-CA1AF2EF5420}" destId="{DB468FD9-0EFB-4EBE-894C-40DE1A569D76}" srcOrd="0" destOrd="0" presId="urn:microsoft.com/office/officeart/2005/8/layout/hierarchy3"/>
    <dgm:cxn modelId="{C5D984ED-366D-4EBC-B2FD-6D95670F4A83}" srcId="{63A56910-CD7A-4908-BD0B-1C6FCECC084E}" destId="{12296163-BF26-48BD-9EE0-78655545AE2C}" srcOrd="2" destOrd="0" parTransId="{F2E7BA19-47C9-45D0-A249-A18DAB3A48B8}" sibTransId="{A34BAE9D-67D4-4F0B-B1CC-18D345D914E4}"/>
    <dgm:cxn modelId="{A3702D5C-A488-4D87-B7B8-3D249691FD59}" srcId="{9126AFF5-AED1-4C06-A3D9-7244CD4C1C91}" destId="{63A56910-CD7A-4908-BD0B-1C6FCECC084E}" srcOrd="0" destOrd="0" parTransId="{9E019769-084A-4851-8EAF-172283A1EED0}" sibTransId="{8AF49385-AA57-4122-B994-D2749201FF9C}"/>
    <dgm:cxn modelId="{313B04D8-B816-43F1-905F-5122F69E6248}" type="presOf" srcId="{12296163-BF26-48BD-9EE0-78655545AE2C}" destId="{88148AE3-3B11-4E49-A825-39A600B1BE2C}" srcOrd="0" destOrd="0" presId="urn:microsoft.com/office/officeart/2005/8/layout/hierarchy3"/>
    <dgm:cxn modelId="{44C856E6-EBC3-4A0D-BDA3-3E8820D7CF53}" srcId="{63A56910-CD7A-4908-BD0B-1C6FCECC084E}" destId="{CC28B4C2-D976-4A26-8296-CA1AF2EF5420}" srcOrd="1" destOrd="0" parTransId="{BF151166-9D5D-492B-9AD8-095E91516D4F}" sibTransId="{C979F591-05D6-4D42-862D-027AEDFB6AC8}"/>
    <dgm:cxn modelId="{BF808958-3530-4BA8-B3AA-2A8053360688}" type="presOf" srcId="{3CAAF267-1D9B-4D6D-AB9B-0D0FEEF3C776}" destId="{190F00FD-866F-4CEE-988D-AB4CE28FC01A}" srcOrd="0" destOrd="0" presId="urn:microsoft.com/office/officeart/2005/8/layout/hierarchy3"/>
    <dgm:cxn modelId="{8E684519-BE8B-4329-80F7-29BE3BCFE58D}" type="presOf" srcId="{3530E61D-5A7B-47C6-9036-3A05E99A68A0}" destId="{605BF351-2D8A-4400-A926-EFE5365CA447}" srcOrd="0" destOrd="0" presId="urn:microsoft.com/office/officeart/2005/8/layout/hierarchy3"/>
    <dgm:cxn modelId="{A9549477-D48A-45BE-ACAE-E16027302B94}" type="presOf" srcId="{F2E7BA19-47C9-45D0-A249-A18DAB3A48B8}" destId="{706E84DF-3821-4AF5-B84E-0694686BDFE4}" srcOrd="0" destOrd="0" presId="urn:microsoft.com/office/officeart/2005/8/layout/hierarchy3"/>
    <dgm:cxn modelId="{0080AD01-AD1E-4C8E-A541-2DEE3D6E2391}" type="presOf" srcId="{63A56910-CD7A-4908-BD0B-1C6FCECC084E}" destId="{5506B1CD-42C8-414C-B596-4018C491FEBF}" srcOrd="0" destOrd="0" presId="urn:microsoft.com/office/officeart/2005/8/layout/hierarchy3"/>
    <dgm:cxn modelId="{3A004963-E12A-48EC-907B-891D40DA5F6B}" type="presOf" srcId="{9126AFF5-AED1-4C06-A3D9-7244CD4C1C91}" destId="{1A20E826-0D08-4EF1-BBD3-06E7B081D7AB}" srcOrd="0" destOrd="0" presId="urn:microsoft.com/office/officeart/2005/8/layout/hierarchy3"/>
    <dgm:cxn modelId="{9C5706D6-D182-421E-91A3-69EB64D2231A}" type="presOf" srcId="{BF151166-9D5D-492B-9AD8-095E91516D4F}" destId="{E2761362-3E93-4F4F-A6ED-7CCBD55CF54E}" srcOrd="0" destOrd="0" presId="urn:microsoft.com/office/officeart/2005/8/layout/hierarchy3"/>
    <dgm:cxn modelId="{62C19BC7-328F-4B59-B0CB-DF240636DFA9}" type="presParOf" srcId="{1A20E826-0D08-4EF1-BBD3-06E7B081D7AB}" destId="{6E401248-C7F9-42F2-8AAA-D1BBEF2C7143}" srcOrd="0" destOrd="0" presId="urn:microsoft.com/office/officeart/2005/8/layout/hierarchy3"/>
    <dgm:cxn modelId="{42ACB4A3-247D-44A5-A00A-82BAE8E460C7}" type="presParOf" srcId="{6E401248-C7F9-42F2-8AAA-D1BBEF2C7143}" destId="{4388D6CE-59E3-484D-AAF7-41EE8BF8D4AD}" srcOrd="0" destOrd="0" presId="urn:microsoft.com/office/officeart/2005/8/layout/hierarchy3"/>
    <dgm:cxn modelId="{53E45FBE-60B6-4A44-A7E7-22965005445F}" type="presParOf" srcId="{4388D6CE-59E3-484D-AAF7-41EE8BF8D4AD}" destId="{5506B1CD-42C8-414C-B596-4018C491FEBF}" srcOrd="0" destOrd="0" presId="urn:microsoft.com/office/officeart/2005/8/layout/hierarchy3"/>
    <dgm:cxn modelId="{D12ECD34-6B6C-46FE-B883-B140E348CBC8}" type="presParOf" srcId="{4388D6CE-59E3-484D-AAF7-41EE8BF8D4AD}" destId="{E84E78EC-B46B-4861-B6CF-59F9E3964A15}" srcOrd="1" destOrd="0" presId="urn:microsoft.com/office/officeart/2005/8/layout/hierarchy3"/>
    <dgm:cxn modelId="{B5818B1B-AFCB-408D-ADB4-00E1698F38C0}" type="presParOf" srcId="{6E401248-C7F9-42F2-8AAA-D1BBEF2C7143}" destId="{CB87C649-473D-4FE9-918F-C6EC1F575A8E}" srcOrd="1" destOrd="0" presId="urn:microsoft.com/office/officeart/2005/8/layout/hierarchy3"/>
    <dgm:cxn modelId="{F8543981-AB96-4EDE-83E9-54A34F038026}" type="presParOf" srcId="{CB87C649-473D-4FE9-918F-C6EC1F575A8E}" destId="{605BF351-2D8A-4400-A926-EFE5365CA447}" srcOrd="0" destOrd="0" presId="urn:microsoft.com/office/officeart/2005/8/layout/hierarchy3"/>
    <dgm:cxn modelId="{6233E4D3-755F-4E8B-8E7D-B3A9A7F875F5}" type="presParOf" srcId="{CB87C649-473D-4FE9-918F-C6EC1F575A8E}" destId="{190F00FD-866F-4CEE-988D-AB4CE28FC01A}" srcOrd="1" destOrd="0" presId="urn:microsoft.com/office/officeart/2005/8/layout/hierarchy3"/>
    <dgm:cxn modelId="{9D964964-DFC9-4FB0-AC02-0AD09C3523A6}" type="presParOf" srcId="{CB87C649-473D-4FE9-918F-C6EC1F575A8E}" destId="{E2761362-3E93-4F4F-A6ED-7CCBD55CF54E}" srcOrd="2" destOrd="0" presId="urn:microsoft.com/office/officeart/2005/8/layout/hierarchy3"/>
    <dgm:cxn modelId="{1AF76147-0DF5-4A11-B1C6-F3A4668BB064}" type="presParOf" srcId="{CB87C649-473D-4FE9-918F-C6EC1F575A8E}" destId="{DB468FD9-0EFB-4EBE-894C-40DE1A569D76}" srcOrd="3" destOrd="0" presId="urn:microsoft.com/office/officeart/2005/8/layout/hierarchy3"/>
    <dgm:cxn modelId="{07D88EC5-460E-441E-9207-38F7589088F0}" type="presParOf" srcId="{CB87C649-473D-4FE9-918F-C6EC1F575A8E}" destId="{706E84DF-3821-4AF5-B84E-0694686BDFE4}" srcOrd="4" destOrd="0" presId="urn:microsoft.com/office/officeart/2005/8/layout/hierarchy3"/>
    <dgm:cxn modelId="{1B94A74E-6E81-420F-BE71-DEE8798E59CC}" type="presParOf" srcId="{CB87C649-473D-4FE9-918F-C6EC1F575A8E}" destId="{88148AE3-3B11-4E49-A825-39A600B1BE2C}"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87281" custLinFactNeighborX="179" custLinFactNeighborY="1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108809" custLinFactNeighborY="-2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tyle>
          <a:lnRef idx="1">
            <a:schemeClr val="accent1"/>
          </a:lnRef>
          <a:fillRef idx="2">
            <a:schemeClr val="accent1"/>
          </a:fillRef>
          <a:effectRef idx="1">
            <a:schemeClr val="accent1"/>
          </a:effectRef>
          <a:fontRef idx="minor">
            <a:schemeClr val="dk1"/>
          </a:fontRef>
        </dgm:style>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87281" custLinFactNeighborX="179" custLinFactNeighborY="1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108809" custLinFactNeighborY="-2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49F868CB-07AE-47F7-BF37-E255E82BEFDE}">
      <dgm:prSet/>
      <dgm:spPr/>
      <dgm:t>
        <a:bodyPr/>
        <a:lstStyle/>
        <a:p>
          <a:r>
            <a:rPr lang="en-US" b="0" dirty="0">
              <a:solidFill>
                <a:schemeClr val="tx1"/>
              </a:solidFill>
              <a:latin typeface="+mj-lt"/>
              <a:ea typeface="+mj-ea"/>
              <a:cs typeface="+mj-cs"/>
            </a:rPr>
            <a:t>Elements design</a:t>
          </a:r>
        </a:p>
      </dgm:t>
    </dgm:pt>
    <dgm:pt modelId="{E919DA40-064E-415E-A5FD-0D796787DCB6}" type="parTrans" cxnId="{7B001CA5-23F8-45BE-B48D-B2752047B6F1}">
      <dgm:prSet/>
      <dgm:spPr/>
      <dgm:t>
        <a:bodyPr/>
        <a:lstStyle/>
        <a:p>
          <a:endParaRPr lang="en-US"/>
        </a:p>
      </dgm:t>
    </dgm:pt>
    <dgm:pt modelId="{6EC91D85-AD37-4EA1-A670-9F40B52308C4}" type="sibTrans" cxnId="{7B001CA5-23F8-45BE-B48D-B2752047B6F1}">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7638C1CD-57BE-4E54-B138-FCB99CEF13A4}" type="pres">
      <dgm:prSet presAssocID="{E919DA40-064E-415E-A5FD-0D796787DCB6}" presName="Name13" presStyleLbl="parChTrans1D2" presStyleIdx="5" presStyleCnt="6"/>
      <dgm:spPr/>
      <dgm:t>
        <a:bodyPr/>
        <a:lstStyle/>
        <a:p>
          <a:endParaRPr lang="en-US"/>
        </a:p>
      </dgm:t>
    </dgm:pt>
    <dgm:pt modelId="{446340D2-AC2D-468E-A816-FE3F59AA4FEB}" type="pres">
      <dgm:prSet presAssocID="{49F868CB-07AE-47F7-BF37-E255E82BEFDE}"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3C3399B4-D3D4-4843-8155-8DAEA52F1093}" type="presOf" srcId="{49F868CB-07AE-47F7-BF37-E255E82BEFDE}" destId="{446340D2-AC2D-468E-A816-FE3F59AA4FEB}"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3B23159D-0C7E-416C-8EBE-F67367F002AE}" type="presOf" srcId="{B65F7153-7E29-4604-8089-D0B88EC52339}" destId="{DE78A179-BE39-4F6D-9B87-41224E2F4945}" srcOrd="0" destOrd="0" presId="urn:microsoft.com/office/officeart/2005/8/layout/hierarchy3"/>
    <dgm:cxn modelId="{7DAE98DB-1DE2-4AF5-8605-974C172FF13E}" type="presOf" srcId="{EF2CED30-453F-454E-9168-5DAF5912D89D}" destId="{DF65CE8B-2ADF-42BD-BAAA-64C9F81F107D}" srcOrd="0" destOrd="0" presId="urn:microsoft.com/office/officeart/2005/8/layout/hierarchy3"/>
    <dgm:cxn modelId="{36C8B831-03D2-436F-A2CD-D3BE415BEA1A}" type="presOf" srcId="{E919DA40-064E-415E-A5FD-0D796787DCB6}" destId="{7638C1CD-57BE-4E54-B138-FCB99CEF13A4}"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7B001CA5-23F8-45BE-B48D-B2752047B6F1}" srcId="{BBDFAD89-8AC0-415E-B831-34DB0071A2DB}" destId="{49F868CB-07AE-47F7-BF37-E255E82BEFDE}" srcOrd="5" destOrd="0" parTransId="{E919DA40-064E-415E-A5FD-0D796787DCB6}" sibTransId="{6EC91D85-AD37-4EA1-A670-9F40B52308C4}"/>
    <dgm:cxn modelId="{43483807-14CA-421D-B8B6-014CA11D7893}" srcId="{BBDFAD89-8AC0-415E-B831-34DB0071A2DB}" destId="{003D8280-DF54-48D6-9349-6F505CD08F8B}" srcOrd="4" destOrd="0" parTransId="{E4E24A84-621F-43F9-8F7B-0E77CB8B6318}" sibTransId="{759FD040-89AB-48EF-94C1-45D6DCF8A167}"/>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435CE382-33D3-43AA-8EAF-C2F7168B1B1D}" type="presParOf" srcId="{999CB8A1-609B-4771-A7E2-464DD9493200}" destId="{7638C1CD-57BE-4E54-B138-FCB99CEF13A4}" srcOrd="10" destOrd="0" presId="urn:microsoft.com/office/officeart/2005/8/layout/hierarchy3"/>
    <dgm:cxn modelId="{DE0ACA99-F040-4EC3-BFB3-AC03E58A888D}" type="presParOf" srcId="{999CB8A1-609B-4771-A7E2-464DD9493200}" destId="{446340D2-AC2D-468E-A816-FE3F59AA4FEB}"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pPr>
        <a:solidFill>
          <a:schemeClr val="accent1">
            <a:lumMod val="40000"/>
            <a:lumOff val="60000"/>
            <a:alpha val="90000"/>
          </a:schemeClr>
        </a:solidFill>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69F1DDCC-D7C6-49AE-BAC5-615199F10952}">
      <dgm:prSet/>
      <dgm:spPr/>
      <dgm:t>
        <a:bodyPr/>
        <a:lstStyle/>
        <a:p>
          <a:r>
            <a:rPr lang="en-US" b="0" dirty="0">
              <a:solidFill>
                <a:schemeClr val="tx1"/>
              </a:solidFill>
              <a:latin typeface="+mj-lt"/>
              <a:ea typeface="+mj-ea"/>
              <a:cs typeface="+mj-cs"/>
            </a:rPr>
            <a:t>Elements design</a:t>
          </a:r>
        </a:p>
      </dgm:t>
    </dgm:pt>
    <dgm:pt modelId="{00DBA007-A00B-45AF-AAAC-FE2301ADB4C6}" type="parTrans" cxnId="{CC44C505-63B4-48C5-9A22-A69226EF597F}">
      <dgm:prSet/>
      <dgm:spPr/>
      <dgm:t>
        <a:bodyPr/>
        <a:lstStyle/>
        <a:p>
          <a:endParaRPr lang="en-US"/>
        </a:p>
      </dgm:t>
    </dgm:pt>
    <dgm:pt modelId="{75F9970C-C4DC-488C-9386-46B9FCDE57A5}" type="sibTrans" cxnId="{CC44C505-63B4-48C5-9A22-A69226EF597F}">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49DF5447-0FB3-41B9-857E-65F7DE49FDF7}" type="pres">
      <dgm:prSet presAssocID="{00DBA007-A00B-45AF-AAAC-FE2301ADB4C6}" presName="Name13" presStyleLbl="parChTrans1D2" presStyleIdx="5" presStyleCnt="6"/>
      <dgm:spPr/>
      <dgm:t>
        <a:bodyPr/>
        <a:lstStyle/>
        <a:p>
          <a:endParaRPr lang="en-US"/>
        </a:p>
      </dgm:t>
    </dgm:pt>
    <dgm:pt modelId="{85C2625C-95C2-42BD-A455-AB50083DE0E6}" type="pres">
      <dgm:prSet presAssocID="{69F1DDCC-D7C6-49AE-BAC5-615199F10952}" presName="childText" presStyleLbl="bgAcc1" presStyleIdx="5" presStyleCnt="6" custScaleX="96903" custScaleY="26140">
        <dgm:presLayoutVars>
          <dgm:bulletEnabled val="1"/>
        </dgm:presLayoutVars>
      </dgm:prSet>
      <dgm:spPr/>
      <dgm:t>
        <a:bodyPr/>
        <a:lstStyle/>
        <a:p>
          <a:endParaRPr lang="en-US"/>
        </a:p>
      </dgm:t>
    </dgm:pt>
  </dgm:ptLst>
  <dgm:cxnLst>
    <dgm:cxn modelId="{C9F5B3C4-C5BC-41E3-8BBA-3D791857FA91}" type="presOf" srcId="{49F7B16E-EFD2-4D68-BF32-F173EDC2E9F2}" destId="{57671F12-0B75-4FAC-9720-568C326F578E}" srcOrd="0"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28A46B2B-7E38-403C-B0FA-C6C14FE68801}" type="presOf" srcId="{63CA99BF-E78F-4AB3-81AC-6C528C3ED093}" destId="{A1158EA3-9B32-4E02-8701-704A9E75663B}" srcOrd="0" destOrd="0" presId="urn:microsoft.com/office/officeart/2005/8/layout/hierarchy3"/>
    <dgm:cxn modelId="{43483807-14CA-421D-B8B6-014CA11D7893}" srcId="{BBDFAD89-8AC0-415E-B831-34DB0071A2DB}" destId="{003D8280-DF54-48D6-9349-6F505CD08F8B}" srcOrd="4" destOrd="0" parTransId="{E4E24A84-621F-43F9-8F7B-0E77CB8B6318}" sibTransId="{759FD040-89AB-48EF-94C1-45D6DCF8A167}"/>
    <dgm:cxn modelId="{BD747546-F504-4A28-B0E2-75EAA2652565}" type="presOf" srcId="{BBDFAD89-8AC0-415E-B831-34DB0071A2DB}" destId="{FC12C883-CA08-477B-B8D9-13FFAE7819C1}" srcOrd="1"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78AE9892-A3E9-47B4-8BE2-7A8219733A29}" srcId="{BBDFAD89-8AC0-415E-B831-34DB0071A2DB}" destId="{49F7B16E-EFD2-4D68-BF32-F173EDC2E9F2}" srcOrd="0" destOrd="0" parTransId="{F0056E55-E76C-439D-A7B4-3548F58C3EF0}" sibTransId="{CB2832D1-E16D-4369-8693-0AFF6961CD1D}"/>
    <dgm:cxn modelId="{96C9A4A9-E64C-4391-977D-5F2BEA7A0645}" srcId="{BBDFAD89-8AC0-415E-B831-34DB0071A2DB}" destId="{B3E10629-5779-4851-84D7-30E052D05392}" srcOrd="1" destOrd="0" parTransId="{EF2CED30-453F-454E-9168-5DAF5912D89D}" sibTransId="{985ABE5A-270E-418B-9AB2-4E31D406A444}"/>
    <dgm:cxn modelId="{3B23159D-0C7E-416C-8EBE-F67367F002AE}" type="presOf" srcId="{B65F7153-7E29-4604-8089-D0B88EC52339}" destId="{DE78A179-BE39-4F6D-9B87-41224E2F4945}"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F7060375-3932-472B-93F4-2BF5403647A6}" srcId="{BBDFAD89-8AC0-415E-B831-34DB0071A2DB}" destId="{0C7C783A-C15E-4219-ACFD-ABDD99FC6752}" srcOrd="3" destOrd="0" parTransId="{EC541DD7-030E-45AA-A347-FA79E387C619}" sibTransId="{8CD256F1-7DF2-42A8-AD56-9CC5002AF4B4}"/>
    <dgm:cxn modelId="{44E941FB-FAD3-42EA-A41D-7E4D99E51D46}" type="presOf" srcId="{B3E10629-5779-4851-84D7-30E052D05392}" destId="{51217030-75B2-4F2C-B3F1-1945BE7A7430}" srcOrd="0" destOrd="0" presId="urn:microsoft.com/office/officeart/2005/8/layout/hierarchy3"/>
    <dgm:cxn modelId="{E6080916-CD98-478A-AEE3-68A9174EAA57}" type="presOf" srcId="{69F1DDCC-D7C6-49AE-BAC5-615199F10952}" destId="{85C2625C-95C2-42BD-A455-AB50083DE0E6}" srcOrd="0" destOrd="0" presId="urn:microsoft.com/office/officeart/2005/8/layout/hierarchy3"/>
    <dgm:cxn modelId="{85E6CB30-82CD-4190-A2FA-40C07654F56B}" type="presOf" srcId="{003D8280-DF54-48D6-9349-6F505CD08F8B}" destId="{E6D8AEE6-C6AB-46AD-B44B-BBD15536CC8D}" srcOrd="0" destOrd="0" presId="urn:microsoft.com/office/officeart/2005/8/layout/hierarchy3"/>
    <dgm:cxn modelId="{CC44C505-63B4-48C5-9A22-A69226EF597F}" srcId="{BBDFAD89-8AC0-415E-B831-34DB0071A2DB}" destId="{69F1DDCC-D7C6-49AE-BAC5-615199F10952}" srcOrd="5" destOrd="0" parTransId="{00DBA007-A00B-45AF-AAAC-FE2301ADB4C6}" sibTransId="{75F9970C-C4DC-488C-9386-46B9FCDE57A5}"/>
    <dgm:cxn modelId="{DB2077DE-2DE4-4A39-85AF-36E69B22E386}" srcId="{7D6056F4-D06E-4D46-9E84-15E98B4E2918}" destId="{BBDFAD89-8AC0-415E-B831-34DB0071A2DB}" srcOrd="0" destOrd="0" parTransId="{0C09EBFF-64C2-457E-9B60-E534EE4A9EB5}" sibTransId="{E945D719-94DB-46F7-AEC7-ECD91496E480}"/>
    <dgm:cxn modelId="{06E1A863-0453-4AF5-8374-3078C4098FE5}" srcId="{BBDFAD89-8AC0-415E-B831-34DB0071A2DB}" destId="{63CA99BF-E78F-4AB3-81AC-6C528C3ED093}" srcOrd="2" destOrd="0" parTransId="{B65F7153-7E29-4604-8089-D0B88EC52339}" sibTransId="{DB41641A-B68D-43E5-9177-D95233F83D79}"/>
    <dgm:cxn modelId="{7CDB4901-ED0E-4840-8E26-EE7C2C3A6702}" type="presOf" srcId="{00DBA007-A00B-45AF-AAAC-FE2301ADB4C6}" destId="{49DF5447-0FB3-41B9-857E-65F7DE49FDF7}" srcOrd="0" destOrd="0" presId="urn:microsoft.com/office/officeart/2005/8/layout/hierarchy3"/>
    <dgm:cxn modelId="{7DAE98DB-1DE2-4AF5-8605-974C172FF13E}" type="presOf" srcId="{EF2CED30-453F-454E-9168-5DAF5912D89D}" destId="{DF65CE8B-2ADF-42BD-BAAA-64C9F81F107D}" srcOrd="0" destOrd="0" presId="urn:microsoft.com/office/officeart/2005/8/layout/hierarchy3"/>
    <dgm:cxn modelId="{81E5A4DE-7806-4C10-BE44-72064C03B72F}" type="presOf" srcId="{0C7C783A-C15E-4219-ACFD-ABDD99FC6752}" destId="{A45DBC8B-C303-4250-858D-C8DE6A0771B8}"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65E03FEA-8119-46ED-882A-2F265C65264A}" type="presParOf" srcId="{999CB8A1-609B-4771-A7E2-464DD9493200}" destId="{49DF5447-0FB3-41B9-857E-65F7DE49FDF7}" srcOrd="10" destOrd="0" presId="urn:microsoft.com/office/officeart/2005/8/layout/hierarchy3"/>
    <dgm:cxn modelId="{17ED2375-94D4-4F5F-84D5-704EDF2114F3}" type="presParOf" srcId="{999CB8A1-609B-4771-A7E2-464DD9493200}" destId="{85C2625C-95C2-42BD-A455-AB50083DE0E6}"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878D930C-600D-4AD1-8773-527BEF94754B}">
      <dgm:prSet/>
      <dgm:spPr/>
      <dgm:t>
        <a:bodyPr/>
        <a:lstStyle/>
        <a:p>
          <a:r>
            <a:rPr lang="en-US" b="0" dirty="0">
              <a:solidFill>
                <a:schemeClr val="tx1"/>
              </a:solidFill>
              <a:latin typeface="+mj-lt"/>
              <a:ea typeface="+mj-ea"/>
              <a:cs typeface="+mj-cs"/>
            </a:rPr>
            <a:t>Elements design</a:t>
          </a:r>
        </a:p>
      </dgm:t>
    </dgm:pt>
    <dgm:pt modelId="{7616D64B-45E7-4041-BC58-8A98865EAC26}" type="parTrans" cxnId="{BF62F6BE-4A75-4159-9495-9D18E8529D83}">
      <dgm:prSet/>
      <dgm:spPr/>
      <dgm:t>
        <a:bodyPr/>
        <a:lstStyle/>
        <a:p>
          <a:endParaRPr lang="en-US"/>
        </a:p>
      </dgm:t>
    </dgm:pt>
    <dgm:pt modelId="{7A894412-B638-4301-8DCD-D39ABB1F037D}" type="sibTrans" cxnId="{BF62F6BE-4A75-4159-9495-9D18E8529D83}">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C4FD0531-F1B5-4749-8AE0-57BFC932E532}" type="pres">
      <dgm:prSet presAssocID="{7616D64B-45E7-4041-BC58-8A98865EAC26}" presName="Name13" presStyleLbl="parChTrans1D2" presStyleIdx="5" presStyleCnt="6"/>
      <dgm:spPr/>
      <dgm:t>
        <a:bodyPr/>
        <a:lstStyle/>
        <a:p>
          <a:endParaRPr lang="en-US"/>
        </a:p>
      </dgm:t>
    </dgm:pt>
    <dgm:pt modelId="{07DA9D96-0774-4DE9-83A2-68C87D032253}" type="pres">
      <dgm:prSet presAssocID="{878D930C-600D-4AD1-8773-527BEF94754B}"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B66DC957-CFD4-44DE-BC7F-3C9A8DE24D1A}" type="presOf" srcId="{7616D64B-45E7-4041-BC58-8A98865EAC26}" destId="{C4FD0531-F1B5-4749-8AE0-57BFC932E532}" srcOrd="0"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3B23159D-0C7E-416C-8EBE-F67367F002AE}" type="presOf" srcId="{B65F7153-7E29-4604-8089-D0B88EC52339}" destId="{DE78A179-BE39-4F6D-9B87-41224E2F4945}" srcOrd="0" destOrd="0" presId="urn:microsoft.com/office/officeart/2005/8/layout/hierarchy3"/>
    <dgm:cxn modelId="{7DAE98DB-1DE2-4AF5-8605-974C172FF13E}" type="presOf" srcId="{EF2CED30-453F-454E-9168-5DAF5912D89D}" destId="{DF65CE8B-2ADF-42BD-BAAA-64C9F81F107D}"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5688B3A6-0C49-45B7-95DF-A360BC2EDE99}" type="presOf" srcId="{878D930C-600D-4AD1-8773-527BEF94754B}" destId="{07DA9D96-0774-4DE9-83A2-68C87D032253}" srcOrd="0" destOrd="0" presId="urn:microsoft.com/office/officeart/2005/8/layout/hierarchy3"/>
    <dgm:cxn modelId="{43483807-14CA-421D-B8B6-014CA11D7893}" srcId="{BBDFAD89-8AC0-415E-B831-34DB0071A2DB}" destId="{003D8280-DF54-48D6-9349-6F505CD08F8B}" srcOrd="4" destOrd="0" parTransId="{E4E24A84-621F-43F9-8F7B-0E77CB8B6318}" sibTransId="{759FD040-89AB-48EF-94C1-45D6DCF8A167}"/>
    <dgm:cxn modelId="{BF62F6BE-4A75-4159-9495-9D18E8529D83}" srcId="{BBDFAD89-8AC0-415E-B831-34DB0071A2DB}" destId="{878D930C-600D-4AD1-8773-527BEF94754B}" srcOrd="5" destOrd="0" parTransId="{7616D64B-45E7-4041-BC58-8A98865EAC26}" sibTransId="{7A894412-B638-4301-8DCD-D39ABB1F037D}"/>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9A013EAF-2DD8-4BAA-9136-EE4269C3497C}" type="presParOf" srcId="{999CB8A1-609B-4771-A7E2-464DD9493200}" destId="{C4FD0531-F1B5-4749-8AE0-57BFC932E532}" srcOrd="10" destOrd="0" presId="urn:microsoft.com/office/officeart/2005/8/layout/hierarchy3"/>
    <dgm:cxn modelId="{7E92D1A2-DEFB-467B-AD30-301AEA7E5BEF}" type="presParOf" srcId="{999CB8A1-609B-4771-A7E2-464DD9493200}" destId="{07DA9D96-0774-4DE9-83A2-68C87D032253}"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a:solidFill>
          <a:schemeClr val="accent1">
            <a:lumMod val="40000"/>
            <a:lumOff val="60000"/>
            <a:alpha val="90000"/>
          </a:schemeClr>
        </a:solidFill>
        <a:ln>
          <a:solidFill>
            <a:schemeClr val="accent1"/>
          </a:solidFill>
        </a:ln>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6C161334-3DF5-4CC7-9043-1C986DF45FD7}">
      <dgm:prSet/>
      <dgm:spPr/>
      <dgm:t>
        <a:bodyPr/>
        <a:lstStyle/>
        <a:p>
          <a:r>
            <a:rPr lang="en-US" b="0" dirty="0">
              <a:solidFill>
                <a:schemeClr val="tx1"/>
              </a:solidFill>
              <a:latin typeface="+mj-lt"/>
              <a:ea typeface="+mj-ea"/>
              <a:cs typeface="+mj-cs"/>
            </a:rPr>
            <a:t>Elements design</a:t>
          </a:r>
        </a:p>
      </dgm:t>
    </dgm:pt>
    <dgm:pt modelId="{AF81544D-9337-4FCA-BB5C-3C4196E84191}" type="parTrans" cxnId="{E2CD5328-A191-4C35-B9D1-AF74DCB5E550}">
      <dgm:prSet/>
      <dgm:spPr/>
      <dgm:t>
        <a:bodyPr/>
        <a:lstStyle/>
        <a:p>
          <a:endParaRPr lang="en-US"/>
        </a:p>
      </dgm:t>
    </dgm:pt>
    <dgm:pt modelId="{21C26CCE-D871-4EA9-B8F2-B8E0CD296720}" type="sibTrans" cxnId="{E2CD5328-A191-4C35-B9D1-AF74DCB5E550}">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00FBFD79-1B2C-4A69-BD6A-B4D36379FABF}" type="pres">
      <dgm:prSet presAssocID="{AF81544D-9337-4FCA-BB5C-3C4196E84191}" presName="Name13" presStyleLbl="parChTrans1D2" presStyleIdx="5" presStyleCnt="6"/>
      <dgm:spPr/>
      <dgm:t>
        <a:bodyPr/>
        <a:lstStyle/>
        <a:p>
          <a:endParaRPr lang="en-US"/>
        </a:p>
      </dgm:t>
    </dgm:pt>
    <dgm:pt modelId="{25D53403-FF8E-45FB-A577-86D480A72A01}" type="pres">
      <dgm:prSet presAssocID="{6C161334-3DF5-4CC7-9043-1C986DF45FD7}"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C15E26F4-C44E-4A0F-8430-A3A59958675F}" type="presOf" srcId="{6C161334-3DF5-4CC7-9043-1C986DF45FD7}" destId="{25D53403-FF8E-45FB-A577-86D480A72A01}" srcOrd="0" destOrd="0" presId="urn:microsoft.com/office/officeart/2005/8/layout/hierarchy3"/>
    <dgm:cxn modelId="{E2CD5328-A191-4C35-B9D1-AF74DCB5E550}" srcId="{BBDFAD89-8AC0-415E-B831-34DB0071A2DB}" destId="{6C161334-3DF5-4CC7-9043-1C986DF45FD7}" srcOrd="5" destOrd="0" parTransId="{AF81544D-9337-4FCA-BB5C-3C4196E84191}" sibTransId="{21C26CCE-D871-4EA9-B8F2-B8E0CD296720}"/>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11C9A360-8EF0-4888-813E-7BCA8534C423}" type="presOf" srcId="{AF81544D-9337-4FCA-BB5C-3C4196E84191}" destId="{00FBFD79-1B2C-4A69-BD6A-B4D36379FABF}"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7DAE98DB-1DE2-4AF5-8605-974C172FF13E}" type="presOf" srcId="{EF2CED30-453F-454E-9168-5DAF5912D89D}" destId="{DF65CE8B-2ADF-42BD-BAAA-64C9F81F107D}" srcOrd="0" destOrd="0" presId="urn:microsoft.com/office/officeart/2005/8/layout/hierarchy3"/>
    <dgm:cxn modelId="{3B23159D-0C7E-416C-8EBE-F67367F002AE}" type="presOf" srcId="{B65F7153-7E29-4604-8089-D0B88EC52339}" destId="{DE78A179-BE39-4F6D-9B87-41224E2F4945}"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43483807-14CA-421D-B8B6-014CA11D7893}" srcId="{BBDFAD89-8AC0-415E-B831-34DB0071A2DB}" destId="{003D8280-DF54-48D6-9349-6F505CD08F8B}" srcOrd="4" destOrd="0" parTransId="{E4E24A84-621F-43F9-8F7B-0E77CB8B6318}" sibTransId="{759FD040-89AB-48EF-94C1-45D6DCF8A167}"/>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E248AA27-EA46-4C71-A294-0FE1B4BAEC7C}" type="presParOf" srcId="{999CB8A1-609B-4771-A7E2-464DD9493200}" destId="{00FBFD79-1B2C-4A69-BD6A-B4D36379FABF}" srcOrd="10" destOrd="0" presId="urn:microsoft.com/office/officeart/2005/8/layout/hierarchy3"/>
    <dgm:cxn modelId="{96380D9B-2A9A-406F-8E0C-3545C6B62180}" type="presParOf" srcId="{999CB8A1-609B-4771-A7E2-464DD9493200}" destId="{25D53403-FF8E-45FB-A577-86D480A72A01}"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E505D17D-F192-4A61-BAD1-837ADFEACEDE}">
      <dgm:prSet/>
      <dgm:spPr/>
      <dgm:t>
        <a:bodyPr/>
        <a:lstStyle/>
        <a:p>
          <a:r>
            <a:rPr lang="en-US" b="0" dirty="0">
              <a:solidFill>
                <a:schemeClr val="tx1"/>
              </a:solidFill>
              <a:latin typeface="+mj-lt"/>
              <a:ea typeface="+mj-ea"/>
              <a:cs typeface="+mj-cs"/>
            </a:rPr>
            <a:t>Elements design</a:t>
          </a:r>
        </a:p>
      </dgm:t>
    </dgm:pt>
    <dgm:pt modelId="{4F1BF481-73D6-4F48-8B28-491FFF1917DD}" type="parTrans" cxnId="{895712F6-A3B9-440C-AADB-557BEFAE34AD}">
      <dgm:prSet/>
      <dgm:spPr/>
      <dgm:t>
        <a:bodyPr/>
        <a:lstStyle/>
        <a:p>
          <a:endParaRPr lang="en-US"/>
        </a:p>
      </dgm:t>
    </dgm:pt>
    <dgm:pt modelId="{36D5CF7E-77AB-498B-B930-E4D129A539A4}" type="sibTrans" cxnId="{895712F6-A3B9-440C-AADB-557BEFAE34AD}">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DF596E9C-1486-4CFF-82DC-7D10C75C455F}" type="pres">
      <dgm:prSet presAssocID="{4F1BF481-73D6-4F48-8B28-491FFF1917DD}" presName="Name13" presStyleLbl="parChTrans1D2" presStyleIdx="5" presStyleCnt="6"/>
      <dgm:spPr/>
      <dgm:t>
        <a:bodyPr/>
        <a:lstStyle/>
        <a:p>
          <a:endParaRPr lang="en-US"/>
        </a:p>
      </dgm:t>
    </dgm:pt>
    <dgm:pt modelId="{AD5D7CE4-5663-4871-A4FB-2B3D23E08D7D}" type="pres">
      <dgm:prSet presAssocID="{E505D17D-F192-4A61-BAD1-837ADFEACEDE}"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EFC1BB36-E0DB-47ED-A905-C542A466CE52}" type="presOf" srcId="{4F1BF481-73D6-4F48-8B28-491FFF1917DD}" destId="{DF596E9C-1486-4CFF-82DC-7D10C75C455F}"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3B23159D-0C7E-416C-8EBE-F67367F002AE}" type="presOf" srcId="{B65F7153-7E29-4604-8089-D0B88EC52339}" destId="{DE78A179-BE39-4F6D-9B87-41224E2F4945}" srcOrd="0" destOrd="0" presId="urn:microsoft.com/office/officeart/2005/8/layout/hierarchy3"/>
    <dgm:cxn modelId="{7DAE98DB-1DE2-4AF5-8605-974C172FF13E}" type="presOf" srcId="{EF2CED30-453F-454E-9168-5DAF5912D89D}" destId="{DF65CE8B-2ADF-42BD-BAAA-64C9F81F107D}"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4441B7BB-2057-4D26-8B95-6717DC6D6DA8}" type="presOf" srcId="{E505D17D-F192-4A61-BAD1-837ADFEACEDE}" destId="{AD5D7CE4-5663-4871-A4FB-2B3D23E08D7D}" srcOrd="0" destOrd="0" presId="urn:microsoft.com/office/officeart/2005/8/layout/hierarchy3"/>
    <dgm:cxn modelId="{43483807-14CA-421D-B8B6-014CA11D7893}" srcId="{BBDFAD89-8AC0-415E-B831-34DB0071A2DB}" destId="{003D8280-DF54-48D6-9349-6F505CD08F8B}" srcOrd="4" destOrd="0" parTransId="{E4E24A84-621F-43F9-8F7B-0E77CB8B6318}" sibTransId="{759FD040-89AB-48EF-94C1-45D6DCF8A167}"/>
    <dgm:cxn modelId="{895712F6-A3B9-440C-AADB-557BEFAE34AD}" srcId="{BBDFAD89-8AC0-415E-B831-34DB0071A2DB}" destId="{E505D17D-F192-4A61-BAD1-837ADFEACEDE}" srcOrd="5" destOrd="0" parTransId="{4F1BF481-73D6-4F48-8B28-491FFF1917DD}" sibTransId="{36D5CF7E-77AB-498B-B930-E4D129A539A4}"/>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688A3BEC-B2DC-418D-BA1A-806419BA4FD3}" type="presParOf" srcId="{999CB8A1-609B-4771-A7E2-464DD9493200}" destId="{DF596E9C-1486-4CFF-82DC-7D10C75C455F}" srcOrd="10" destOrd="0" presId="urn:microsoft.com/office/officeart/2005/8/layout/hierarchy3"/>
    <dgm:cxn modelId="{B61B6896-71BC-4C11-8F9D-4640D88FA614}" type="presParOf" srcId="{999CB8A1-609B-4771-A7E2-464DD9493200}" destId="{AD5D7CE4-5663-4871-A4FB-2B3D23E08D7D}"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87281" custLinFactNeighborX="179" custLinFactNeighborY="1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108809" custLinFactNeighborY="-2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a:solidFill>
          <a:schemeClr val="accent1">
            <a:lumMod val="40000"/>
            <a:lumOff val="60000"/>
            <a:alpha val="90000"/>
          </a:schemeClr>
        </a:solidFill>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5CC751B2-B1B1-4D5A-A084-D4DB31552599}">
      <dgm:prSet/>
      <dgm:spPr/>
      <dgm:t>
        <a:bodyPr/>
        <a:lstStyle/>
        <a:p>
          <a:r>
            <a:rPr lang="en-US" b="0" dirty="0">
              <a:solidFill>
                <a:schemeClr val="tx1"/>
              </a:solidFill>
              <a:latin typeface="+mj-lt"/>
              <a:ea typeface="+mj-ea"/>
              <a:cs typeface="+mj-cs"/>
            </a:rPr>
            <a:t>Elements design</a:t>
          </a:r>
        </a:p>
      </dgm:t>
    </dgm:pt>
    <dgm:pt modelId="{0BC6804F-DA0E-424B-AFF6-698A9179B167}" type="parTrans" cxnId="{21FA88BA-E9B2-42B6-9B91-3483C77DC02C}">
      <dgm:prSet/>
      <dgm:spPr/>
      <dgm:t>
        <a:bodyPr/>
        <a:lstStyle/>
        <a:p>
          <a:endParaRPr lang="en-US"/>
        </a:p>
      </dgm:t>
    </dgm:pt>
    <dgm:pt modelId="{78184D4D-CB61-4DEB-BF07-FACA38AA34AD}" type="sibTrans" cxnId="{21FA88BA-E9B2-42B6-9B91-3483C77DC02C}">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D09CCE4C-91E1-419E-B7BB-6C59CF8AECA3}" type="pres">
      <dgm:prSet presAssocID="{0BC6804F-DA0E-424B-AFF6-698A9179B167}" presName="Name13" presStyleLbl="parChTrans1D2" presStyleIdx="5" presStyleCnt="6"/>
      <dgm:spPr/>
      <dgm:t>
        <a:bodyPr/>
        <a:lstStyle/>
        <a:p>
          <a:endParaRPr lang="en-US"/>
        </a:p>
      </dgm:t>
    </dgm:pt>
    <dgm:pt modelId="{9060E4E8-5ACA-416B-8E90-1F18D24B1D5B}" type="pres">
      <dgm:prSet presAssocID="{5CC751B2-B1B1-4D5A-A084-D4DB31552599}"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CDBDDFB3-F812-46A7-8426-3F520BD13367}" type="presOf" srcId="{5CC751B2-B1B1-4D5A-A084-D4DB31552599}" destId="{9060E4E8-5ACA-416B-8E90-1F18D24B1D5B}"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357C0D03-5C54-4DF8-8DAA-FBAE90B37B49}" type="presOf" srcId="{0BC6804F-DA0E-424B-AFF6-698A9179B167}" destId="{D09CCE4C-91E1-419E-B7BB-6C59CF8AECA3}"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21FA88BA-E9B2-42B6-9B91-3483C77DC02C}" srcId="{BBDFAD89-8AC0-415E-B831-34DB0071A2DB}" destId="{5CC751B2-B1B1-4D5A-A084-D4DB31552599}" srcOrd="5" destOrd="0" parTransId="{0BC6804F-DA0E-424B-AFF6-698A9179B167}" sibTransId="{78184D4D-CB61-4DEB-BF07-FACA38AA34A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7DAE98DB-1DE2-4AF5-8605-974C172FF13E}" type="presOf" srcId="{EF2CED30-453F-454E-9168-5DAF5912D89D}" destId="{DF65CE8B-2ADF-42BD-BAAA-64C9F81F107D}" srcOrd="0" destOrd="0" presId="urn:microsoft.com/office/officeart/2005/8/layout/hierarchy3"/>
    <dgm:cxn modelId="{3B23159D-0C7E-416C-8EBE-F67367F002AE}" type="presOf" srcId="{B65F7153-7E29-4604-8089-D0B88EC52339}" destId="{DE78A179-BE39-4F6D-9B87-41224E2F4945}"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43483807-14CA-421D-B8B6-014CA11D7893}" srcId="{BBDFAD89-8AC0-415E-B831-34DB0071A2DB}" destId="{003D8280-DF54-48D6-9349-6F505CD08F8B}" srcOrd="4" destOrd="0" parTransId="{E4E24A84-621F-43F9-8F7B-0E77CB8B6318}" sibTransId="{759FD040-89AB-48EF-94C1-45D6DCF8A167}"/>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2ADAF5A8-4544-468A-AA59-D49A52690B65}" type="presParOf" srcId="{999CB8A1-609B-4771-A7E2-464DD9493200}" destId="{D09CCE4C-91E1-419E-B7BB-6C59CF8AECA3}" srcOrd="10" destOrd="0" presId="urn:microsoft.com/office/officeart/2005/8/layout/hierarchy3"/>
    <dgm:cxn modelId="{8DA64539-4B18-4964-BF03-ED0722B81694}" type="presParOf" srcId="{999CB8A1-609B-4771-A7E2-464DD9493200}" destId="{9060E4E8-5ACA-416B-8E90-1F18D24B1D5B}"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1F72E713-0087-4CD3-AD6F-78D57DE2301B}">
      <dgm:prSet/>
      <dgm:spPr/>
      <dgm:t>
        <a:bodyPr/>
        <a:lstStyle/>
        <a:p>
          <a:r>
            <a:rPr lang="en-US" b="0" dirty="0">
              <a:solidFill>
                <a:schemeClr val="tx1"/>
              </a:solidFill>
              <a:latin typeface="+mj-lt"/>
              <a:ea typeface="+mj-ea"/>
              <a:cs typeface="+mj-cs"/>
            </a:rPr>
            <a:t>Elements design</a:t>
          </a:r>
        </a:p>
      </dgm:t>
    </dgm:pt>
    <dgm:pt modelId="{B4A10064-794D-4B21-9E79-7E0DCDEAA81F}" type="parTrans" cxnId="{C9753160-1CB1-4F02-9F9D-BF7459DBD6D1}">
      <dgm:prSet/>
      <dgm:spPr/>
      <dgm:t>
        <a:bodyPr/>
        <a:lstStyle/>
        <a:p>
          <a:endParaRPr lang="en-US"/>
        </a:p>
      </dgm:t>
    </dgm:pt>
    <dgm:pt modelId="{C20B994F-FA90-4AFF-B755-50AF72B5D2C5}" type="sibTrans" cxnId="{C9753160-1CB1-4F02-9F9D-BF7459DBD6D1}">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8EF8A9FA-FCD3-422B-84EA-687F6511747D}" type="pres">
      <dgm:prSet presAssocID="{B4A10064-794D-4B21-9E79-7E0DCDEAA81F}" presName="Name13" presStyleLbl="parChTrans1D2" presStyleIdx="5" presStyleCnt="6"/>
      <dgm:spPr/>
      <dgm:t>
        <a:bodyPr/>
        <a:lstStyle/>
        <a:p>
          <a:endParaRPr lang="en-US"/>
        </a:p>
      </dgm:t>
    </dgm:pt>
    <dgm:pt modelId="{9D4F120C-7145-41FD-8936-7FA3448788CA}" type="pres">
      <dgm:prSet presAssocID="{1F72E713-0087-4CD3-AD6F-78D57DE2301B}"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7751DCE4-202A-46B1-A2EA-7162D6AD3FF9}" type="presOf" srcId="{B4A10064-794D-4B21-9E79-7E0DCDEAA81F}" destId="{8EF8A9FA-FCD3-422B-84EA-687F6511747D}"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C9753160-1CB1-4F02-9F9D-BF7459DBD6D1}" srcId="{BBDFAD89-8AC0-415E-B831-34DB0071A2DB}" destId="{1F72E713-0087-4CD3-AD6F-78D57DE2301B}" srcOrd="5" destOrd="0" parTransId="{B4A10064-794D-4B21-9E79-7E0DCDEAA81F}" sibTransId="{C20B994F-FA90-4AFF-B755-50AF72B5D2C5}"/>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E46E7C72-2393-4378-ADC3-F26A74FB0A30}" type="presOf" srcId="{1F72E713-0087-4CD3-AD6F-78D57DE2301B}" destId="{9D4F120C-7145-41FD-8936-7FA3448788CA}" srcOrd="0" destOrd="0" presId="urn:microsoft.com/office/officeart/2005/8/layout/hierarchy3"/>
    <dgm:cxn modelId="{3B23159D-0C7E-416C-8EBE-F67367F002AE}" type="presOf" srcId="{B65F7153-7E29-4604-8089-D0B88EC52339}" destId="{DE78A179-BE39-4F6D-9B87-41224E2F4945}" srcOrd="0" destOrd="0" presId="urn:microsoft.com/office/officeart/2005/8/layout/hierarchy3"/>
    <dgm:cxn modelId="{7DAE98DB-1DE2-4AF5-8605-974C172FF13E}" type="presOf" srcId="{EF2CED30-453F-454E-9168-5DAF5912D89D}" destId="{DF65CE8B-2ADF-42BD-BAAA-64C9F81F107D}"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43483807-14CA-421D-B8B6-014CA11D7893}" srcId="{BBDFAD89-8AC0-415E-B831-34DB0071A2DB}" destId="{003D8280-DF54-48D6-9349-6F505CD08F8B}" srcOrd="4" destOrd="0" parTransId="{E4E24A84-621F-43F9-8F7B-0E77CB8B6318}" sibTransId="{759FD040-89AB-48EF-94C1-45D6DCF8A167}"/>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0FF46325-E9ED-48F9-9F5F-7CC7E8FD3293}" type="presParOf" srcId="{999CB8A1-609B-4771-A7E2-464DD9493200}" destId="{8EF8A9FA-FCD3-422B-84EA-687F6511747D}" srcOrd="10" destOrd="0" presId="urn:microsoft.com/office/officeart/2005/8/layout/hierarchy3"/>
    <dgm:cxn modelId="{2407850B-1B38-4BDC-957E-D8470A3E4531}" type="presParOf" srcId="{999CB8A1-609B-4771-A7E2-464DD9493200}" destId="{9D4F120C-7145-41FD-8936-7FA3448788CA}"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a:solidFill>
          <a:schemeClr val="accent1">
            <a:lumMod val="40000"/>
            <a:lumOff val="60000"/>
            <a:alpha val="90000"/>
          </a:schemeClr>
        </a:solidFill>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96E4BFFA-ECEC-457D-B820-BC5FB23F745A}">
      <dgm:prSet/>
      <dgm:spPr/>
      <dgm:t>
        <a:bodyPr/>
        <a:lstStyle/>
        <a:p>
          <a:r>
            <a:rPr lang="en-US" b="0" dirty="0">
              <a:solidFill>
                <a:schemeClr val="tx1"/>
              </a:solidFill>
              <a:latin typeface="+mj-lt"/>
              <a:ea typeface="+mj-ea"/>
              <a:cs typeface="+mj-cs"/>
            </a:rPr>
            <a:t>Elements design</a:t>
          </a:r>
        </a:p>
      </dgm:t>
    </dgm:pt>
    <dgm:pt modelId="{3DC12DA4-03EA-44C5-8E85-863EDD371A00}" type="parTrans" cxnId="{D6AC5EBE-EF35-4B55-A41A-2926DB08E6BE}">
      <dgm:prSet/>
      <dgm:spPr/>
      <dgm:t>
        <a:bodyPr/>
        <a:lstStyle/>
        <a:p>
          <a:endParaRPr lang="en-US"/>
        </a:p>
      </dgm:t>
    </dgm:pt>
    <dgm:pt modelId="{1F9487C4-E816-4227-AF97-808E225472E3}" type="sibTrans" cxnId="{D6AC5EBE-EF35-4B55-A41A-2926DB08E6BE}">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FA0DCAE7-902D-47F4-938D-BC2FDEB30C9F}" type="pres">
      <dgm:prSet presAssocID="{3DC12DA4-03EA-44C5-8E85-863EDD371A00}" presName="Name13" presStyleLbl="parChTrans1D2" presStyleIdx="5" presStyleCnt="6"/>
      <dgm:spPr/>
      <dgm:t>
        <a:bodyPr/>
        <a:lstStyle/>
        <a:p>
          <a:endParaRPr lang="en-US"/>
        </a:p>
      </dgm:t>
    </dgm:pt>
    <dgm:pt modelId="{B9168EAA-02CB-4071-9A9F-D850CBF61C15}" type="pres">
      <dgm:prSet presAssocID="{96E4BFFA-ECEC-457D-B820-BC5FB23F745A}"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13BF850F-9FE2-4423-9B28-1BB68ABC667D}" type="presOf" srcId="{96E4BFFA-ECEC-457D-B820-BC5FB23F745A}" destId="{B9168EAA-02CB-4071-9A9F-D850CBF61C15}" srcOrd="0" destOrd="0" presId="urn:microsoft.com/office/officeart/2005/8/layout/hierarchy3"/>
    <dgm:cxn modelId="{11071C12-AFB0-421B-ABE2-ED38D9583739}" type="presOf" srcId="{3DC12DA4-03EA-44C5-8E85-863EDD371A00}" destId="{FA0DCAE7-902D-47F4-938D-BC2FDEB30C9F}"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7DAE98DB-1DE2-4AF5-8605-974C172FF13E}" type="presOf" srcId="{EF2CED30-453F-454E-9168-5DAF5912D89D}" destId="{DF65CE8B-2ADF-42BD-BAAA-64C9F81F107D}" srcOrd="0" destOrd="0" presId="urn:microsoft.com/office/officeart/2005/8/layout/hierarchy3"/>
    <dgm:cxn modelId="{3B23159D-0C7E-416C-8EBE-F67367F002AE}" type="presOf" srcId="{B65F7153-7E29-4604-8089-D0B88EC52339}" destId="{DE78A179-BE39-4F6D-9B87-41224E2F4945}" srcOrd="0" destOrd="0" presId="urn:microsoft.com/office/officeart/2005/8/layout/hierarchy3"/>
    <dgm:cxn modelId="{D6AC5EBE-EF35-4B55-A41A-2926DB08E6BE}" srcId="{BBDFAD89-8AC0-415E-B831-34DB0071A2DB}" destId="{96E4BFFA-ECEC-457D-B820-BC5FB23F745A}" srcOrd="5" destOrd="0" parTransId="{3DC12DA4-03EA-44C5-8E85-863EDD371A00}" sibTransId="{1F9487C4-E816-4227-AF97-808E225472E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43483807-14CA-421D-B8B6-014CA11D7893}" srcId="{BBDFAD89-8AC0-415E-B831-34DB0071A2DB}" destId="{003D8280-DF54-48D6-9349-6F505CD08F8B}" srcOrd="4" destOrd="0" parTransId="{E4E24A84-621F-43F9-8F7B-0E77CB8B6318}" sibTransId="{759FD040-89AB-48EF-94C1-45D6DCF8A167}"/>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625C9486-DD41-4DCE-8272-76FEE951A978}" type="presParOf" srcId="{999CB8A1-609B-4771-A7E2-464DD9493200}" destId="{FA0DCAE7-902D-47F4-938D-BC2FDEB30C9F}" srcOrd="10" destOrd="0" presId="urn:microsoft.com/office/officeart/2005/8/layout/hierarchy3"/>
    <dgm:cxn modelId="{A4B16965-41EB-405A-8379-A41C567F9017}" type="presParOf" srcId="{999CB8A1-609B-4771-A7E2-464DD9493200}" destId="{B9168EAA-02CB-4071-9A9F-D850CBF61C15}"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573D9858-CD1C-4BFF-9651-1604DAB686FC}">
      <dgm:prSet/>
      <dgm:spPr/>
      <dgm:t>
        <a:bodyPr/>
        <a:lstStyle/>
        <a:p>
          <a:r>
            <a:rPr lang="en-US" b="0" dirty="0">
              <a:solidFill>
                <a:schemeClr val="tx1"/>
              </a:solidFill>
              <a:latin typeface="+mj-lt"/>
              <a:ea typeface="+mj-ea"/>
              <a:cs typeface="+mj-cs"/>
            </a:rPr>
            <a:t>Elements design</a:t>
          </a:r>
        </a:p>
      </dgm:t>
    </dgm:pt>
    <dgm:pt modelId="{B551582A-3A8F-4A8A-9541-029770D2892A}" type="parTrans" cxnId="{FB76E1AA-B05C-4435-A43B-46B509B96060}">
      <dgm:prSet/>
      <dgm:spPr/>
      <dgm:t>
        <a:bodyPr/>
        <a:lstStyle/>
        <a:p>
          <a:endParaRPr lang="en-US"/>
        </a:p>
      </dgm:t>
    </dgm:pt>
    <dgm:pt modelId="{F1A170DC-4146-458E-B4F6-26ACA0ED7068}" type="sibTrans" cxnId="{FB76E1AA-B05C-4435-A43B-46B509B96060}">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9CE3444F-D96C-4FB0-A6F1-E96C63F22015}" type="pres">
      <dgm:prSet presAssocID="{B551582A-3A8F-4A8A-9541-029770D2892A}" presName="Name13" presStyleLbl="parChTrans1D2" presStyleIdx="5" presStyleCnt="6"/>
      <dgm:spPr/>
      <dgm:t>
        <a:bodyPr/>
        <a:lstStyle/>
        <a:p>
          <a:endParaRPr lang="en-US"/>
        </a:p>
      </dgm:t>
    </dgm:pt>
    <dgm:pt modelId="{EFB95441-914C-402B-8A15-CD7B50D73D5C}" type="pres">
      <dgm:prSet presAssocID="{573D9858-CD1C-4BFF-9651-1604DAB686FC}" presName="childText" presStyleLbl="bgAcc1" presStyleIdx="5" presStyleCnt="6" custScaleX="96903" custScaleY="26140">
        <dgm:presLayoutVars>
          <dgm:bulletEnabled val="1"/>
        </dgm:presLayoutVars>
      </dgm:prSet>
      <dgm:spPr/>
      <dgm:t>
        <a:bodyPr/>
        <a:lstStyle/>
        <a:p>
          <a:endParaRPr lang="en-US"/>
        </a:p>
      </dgm:t>
    </dgm:pt>
  </dgm:ptLst>
  <dgm:cxnLst>
    <dgm:cxn modelId="{A4E1775B-A089-4F9A-A431-C1ED29BAE3D6}" type="presOf" srcId="{573D9858-CD1C-4BFF-9651-1604DAB686FC}" destId="{EFB95441-914C-402B-8A15-CD7B50D73D5C}" srcOrd="0"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3E021F7E-B594-4831-AF5D-90968317D585}" type="presOf" srcId="{7D6056F4-D06E-4D46-9E84-15E98B4E2918}" destId="{73B6AD6A-82CC-4EDA-92FA-0563C83727AE}" srcOrd="0" destOrd="0" presId="urn:microsoft.com/office/officeart/2005/8/layout/hierarchy3"/>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06E1A863-0453-4AF5-8374-3078C4098FE5}" srcId="{BBDFAD89-8AC0-415E-B831-34DB0071A2DB}" destId="{63CA99BF-E78F-4AB3-81AC-6C528C3ED093}" srcOrd="2" destOrd="0" parTransId="{B65F7153-7E29-4604-8089-D0B88EC52339}" sibTransId="{DB41641A-B68D-43E5-9177-D95233F83D79}"/>
    <dgm:cxn modelId="{85E6CB30-82CD-4190-A2FA-40C07654F56B}" type="presOf" srcId="{003D8280-DF54-48D6-9349-6F505CD08F8B}" destId="{E6D8AEE6-C6AB-46AD-B44B-BBD15536CC8D}"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6871260B-2D93-41AC-BA95-C8C85B9041D1}" type="presOf" srcId="{B551582A-3A8F-4A8A-9541-029770D2892A}" destId="{9CE3444F-D96C-4FB0-A6F1-E96C63F22015}"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FB76E1AA-B05C-4435-A43B-46B509B96060}" srcId="{BBDFAD89-8AC0-415E-B831-34DB0071A2DB}" destId="{573D9858-CD1C-4BFF-9651-1604DAB686FC}" srcOrd="5" destOrd="0" parTransId="{B551582A-3A8F-4A8A-9541-029770D2892A}" sibTransId="{F1A170DC-4146-458E-B4F6-26ACA0ED7068}"/>
    <dgm:cxn modelId="{43483807-14CA-421D-B8B6-014CA11D7893}" srcId="{BBDFAD89-8AC0-415E-B831-34DB0071A2DB}" destId="{003D8280-DF54-48D6-9349-6F505CD08F8B}" srcOrd="4" destOrd="0" parTransId="{E4E24A84-621F-43F9-8F7B-0E77CB8B6318}" sibTransId="{759FD040-89AB-48EF-94C1-45D6DCF8A167}"/>
    <dgm:cxn modelId="{BD747546-F504-4A28-B0E2-75EAA2652565}" type="presOf" srcId="{BBDFAD89-8AC0-415E-B831-34DB0071A2DB}" destId="{FC12C883-CA08-477B-B8D9-13FFAE7819C1}" srcOrd="1" destOrd="0" presId="urn:microsoft.com/office/officeart/2005/8/layout/hierarchy3"/>
    <dgm:cxn modelId="{28A46B2B-7E38-403C-B0FA-C6C14FE68801}" type="presOf" srcId="{63CA99BF-E78F-4AB3-81AC-6C528C3ED093}" destId="{A1158EA3-9B32-4E02-8701-704A9E75663B}" srcOrd="0" destOrd="0" presId="urn:microsoft.com/office/officeart/2005/8/layout/hierarchy3"/>
    <dgm:cxn modelId="{81E5A4DE-7806-4C10-BE44-72064C03B72F}" type="presOf" srcId="{0C7C783A-C15E-4219-ACFD-ABDD99FC6752}" destId="{A45DBC8B-C303-4250-858D-C8DE6A0771B8}"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3B23159D-0C7E-416C-8EBE-F67367F002AE}" type="presOf" srcId="{B65F7153-7E29-4604-8089-D0B88EC52339}" destId="{DE78A179-BE39-4F6D-9B87-41224E2F4945}"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7DAE98DB-1DE2-4AF5-8605-974C172FF13E}" type="presOf" srcId="{EF2CED30-453F-454E-9168-5DAF5912D89D}" destId="{DF65CE8B-2ADF-42BD-BAAA-64C9F81F107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E13FA3F9-921D-421D-8C5B-75CC8B7DE099}" type="presParOf" srcId="{999CB8A1-609B-4771-A7E2-464DD9493200}" destId="{9CE3444F-D96C-4FB0-A6F1-E96C63F22015}" srcOrd="10" destOrd="0" presId="urn:microsoft.com/office/officeart/2005/8/layout/hierarchy3"/>
    <dgm:cxn modelId="{78B31ACE-4E1E-44D5-B1F8-AAD2766552BF}" type="presParOf" srcId="{999CB8A1-609B-4771-A7E2-464DD9493200}" destId="{EFB95441-914C-402B-8A15-CD7B50D73D5C}"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a:solidFill>
          <a:schemeClr val="accent1">
            <a:lumMod val="40000"/>
            <a:lumOff val="60000"/>
            <a:alpha val="90000"/>
          </a:schemeClr>
        </a:solidFill>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2054CACC-1C1E-4FA1-BA39-6541655F7D10}">
      <dgm:prSet/>
      <dgm:spPr/>
      <dgm:t>
        <a:bodyPr/>
        <a:lstStyle/>
        <a:p>
          <a:r>
            <a:rPr lang="en-US" b="0" dirty="0">
              <a:solidFill>
                <a:schemeClr val="tx1"/>
              </a:solidFill>
              <a:latin typeface="+mj-lt"/>
              <a:ea typeface="+mj-ea"/>
              <a:cs typeface="+mj-cs"/>
            </a:rPr>
            <a:t>Elements design</a:t>
          </a:r>
        </a:p>
      </dgm:t>
    </dgm:pt>
    <dgm:pt modelId="{1BF5B46E-B0BD-4E74-915D-9DFA3EB163C8}" type="parTrans" cxnId="{7F444DFC-710C-4B09-B4BD-EC7962BD2033}">
      <dgm:prSet/>
      <dgm:spPr/>
      <dgm:t>
        <a:bodyPr/>
        <a:lstStyle/>
        <a:p>
          <a:endParaRPr lang="en-US"/>
        </a:p>
      </dgm:t>
    </dgm:pt>
    <dgm:pt modelId="{6101A826-8EFA-46F0-A5D7-4245B83AFAED}" type="sibTrans" cxnId="{7F444DFC-710C-4B09-B4BD-EC7962BD2033}">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72767675-3B0A-4830-A153-B5D212E68DBB}" type="pres">
      <dgm:prSet presAssocID="{1BF5B46E-B0BD-4E74-915D-9DFA3EB163C8}" presName="Name13" presStyleLbl="parChTrans1D2" presStyleIdx="5" presStyleCnt="6"/>
      <dgm:spPr/>
      <dgm:t>
        <a:bodyPr/>
        <a:lstStyle/>
        <a:p>
          <a:endParaRPr lang="en-US"/>
        </a:p>
      </dgm:t>
    </dgm:pt>
    <dgm:pt modelId="{5B506CA4-CA3C-43DB-9449-CE2D1901EAD6}" type="pres">
      <dgm:prSet presAssocID="{2054CACC-1C1E-4FA1-BA39-6541655F7D10}" presName="childText" presStyleLbl="bgAcc1" presStyleIdx="5" presStyleCnt="6" custScaleX="96903" custScaleY="26140">
        <dgm:presLayoutVars>
          <dgm:bulletEnabled val="1"/>
        </dgm:presLayoutVars>
      </dgm:prSet>
      <dgm:spPr/>
      <dgm:t>
        <a:bodyPr/>
        <a:lstStyle/>
        <a:p>
          <a:endParaRPr lang="en-US"/>
        </a:p>
      </dgm:t>
    </dgm:pt>
  </dgm:ptLst>
  <dgm:cxnLst>
    <dgm:cxn modelId="{7B957E53-9035-40F4-9A39-8D30C97EBA31}" type="presOf" srcId="{BBDFAD89-8AC0-415E-B831-34DB0071A2DB}" destId="{556957D0-CE85-4335-B819-111635C9691F}"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3E021F7E-B594-4831-AF5D-90968317D585}" type="presOf" srcId="{7D6056F4-D06E-4D46-9E84-15E98B4E2918}" destId="{73B6AD6A-82CC-4EDA-92FA-0563C83727AE}" srcOrd="0" destOrd="0" presId="urn:microsoft.com/office/officeart/2005/8/layout/hierarchy3"/>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0BE08A24-D520-4C5B-9904-179DE3EF921B}" type="presOf" srcId="{1BF5B46E-B0BD-4E74-915D-9DFA3EB163C8}" destId="{72767675-3B0A-4830-A153-B5D212E68DBB}"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85E6CB30-82CD-4190-A2FA-40C07654F56B}" type="presOf" srcId="{003D8280-DF54-48D6-9349-6F505CD08F8B}" destId="{E6D8AEE6-C6AB-46AD-B44B-BBD15536CC8D}"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948C1E66-317D-4210-B17C-7FC54E430FE2}" type="presOf" srcId="{2054CACC-1C1E-4FA1-BA39-6541655F7D10}" destId="{5B506CA4-CA3C-43DB-9449-CE2D1901EAD6}"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43483807-14CA-421D-B8B6-014CA11D7893}" srcId="{BBDFAD89-8AC0-415E-B831-34DB0071A2DB}" destId="{003D8280-DF54-48D6-9349-6F505CD08F8B}" srcOrd="4" destOrd="0" parTransId="{E4E24A84-621F-43F9-8F7B-0E77CB8B6318}" sibTransId="{759FD040-89AB-48EF-94C1-45D6DCF8A167}"/>
    <dgm:cxn modelId="{BD747546-F504-4A28-B0E2-75EAA2652565}" type="presOf" srcId="{BBDFAD89-8AC0-415E-B831-34DB0071A2DB}" destId="{FC12C883-CA08-477B-B8D9-13FFAE7819C1}" srcOrd="1" destOrd="0" presId="urn:microsoft.com/office/officeart/2005/8/layout/hierarchy3"/>
    <dgm:cxn modelId="{28A46B2B-7E38-403C-B0FA-C6C14FE68801}" type="presOf" srcId="{63CA99BF-E78F-4AB3-81AC-6C528C3ED093}" destId="{A1158EA3-9B32-4E02-8701-704A9E75663B}" srcOrd="0" destOrd="0" presId="urn:microsoft.com/office/officeart/2005/8/layout/hierarchy3"/>
    <dgm:cxn modelId="{81E5A4DE-7806-4C10-BE44-72064C03B72F}" type="presOf" srcId="{0C7C783A-C15E-4219-ACFD-ABDD99FC6752}" destId="{A45DBC8B-C303-4250-858D-C8DE6A0771B8}"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7DAE98DB-1DE2-4AF5-8605-974C172FF13E}" type="presOf" srcId="{EF2CED30-453F-454E-9168-5DAF5912D89D}" destId="{DF65CE8B-2ADF-42BD-BAAA-64C9F81F107D}" srcOrd="0" destOrd="0" presId="urn:microsoft.com/office/officeart/2005/8/layout/hierarchy3"/>
    <dgm:cxn modelId="{3B23159D-0C7E-416C-8EBE-F67367F002AE}" type="presOf" srcId="{B65F7153-7E29-4604-8089-D0B88EC52339}" destId="{DE78A179-BE39-4F6D-9B87-41224E2F4945}"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7F444DFC-710C-4B09-B4BD-EC7962BD2033}" srcId="{BBDFAD89-8AC0-415E-B831-34DB0071A2DB}" destId="{2054CACC-1C1E-4FA1-BA39-6541655F7D10}" srcOrd="5" destOrd="0" parTransId="{1BF5B46E-B0BD-4E74-915D-9DFA3EB163C8}" sibTransId="{6101A826-8EFA-46F0-A5D7-4245B83AFAED}"/>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05717939-46AF-4595-8A25-B0007E31651E}" type="presParOf" srcId="{999CB8A1-609B-4771-A7E2-464DD9493200}" destId="{72767675-3B0A-4830-A153-B5D212E68DBB}" srcOrd="10" destOrd="0" presId="urn:microsoft.com/office/officeart/2005/8/layout/hierarchy3"/>
    <dgm:cxn modelId="{3A4F6881-1DBD-406D-91D7-340CC692BF39}" type="presParOf" srcId="{999CB8A1-609B-4771-A7E2-464DD9493200}" destId="{5B506CA4-CA3C-43DB-9449-CE2D1901EAD6}"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E505D17D-F192-4A61-BAD1-837ADFEACEDE}">
      <dgm:prSet/>
      <dgm:spPr/>
      <dgm:t>
        <a:bodyPr/>
        <a:lstStyle/>
        <a:p>
          <a:r>
            <a:rPr lang="en-US" b="0" dirty="0">
              <a:solidFill>
                <a:schemeClr val="tx1"/>
              </a:solidFill>
              <a:latin typeface="+mj-lt"/>
              <a:ea typeface="+mj-ea"/>
              <a:cs typeface="+mj-cs"/>
            </a:rPr>
            <a:t>Elements design</a:t>
          </a:r>
        </a:p>
      </dgm:t>
    </dgm:pt>
    <dgm:pt modelId="{4F1BF481-73D6-4F48-8B28-491FFF1917DD}" type="parTrans" cxnId="{895712F6-A3B9-440C-AADB-557BEFAE34AD}">
      <dgm:prSet/>
      <dgm:spPr/>
      <dgm:t>
        <a:bodyPr/>
        <a:lstStyle/>
        <a:p>
          <a:endParaRPr lang="en-US"/>
        </a:p>
      </dgm:t>
    </dgm:pt>
    <dgm:pt modelId="{36D5CF7E-77AB-498B-B930-E4D129A539A4}" type="sibTrans" cxnId="{895712F6-A3B9-440C-AADB-557BEFAE34AD}">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DF596E9C-1486-4CFF-82DC-7D10C75C455F}" type="pres">
      <dgm:prSet presAssocID="{4F1BF481-73D6-4F48-8B28-491FFF1917DD}" presName="Name13" presStyleLbl="parChTrans1D2" presStyleIdx="5" presStyleCnt="6"/>
      <dgm:spPr/>
      <dgm:t>
        <a:bodyPr/>
        <a:lstStyle/>
        <a:p>
          <a:endParaRPr lang="en-US"/>
        </a:p>
      </dgm:t>
    </dgm:pt>
    <dgm:pt modelId="{AD5D7CE4-5663-4871-A4FB-2B3D23E08D7D}" type="pres">
      <dgm:prSet presAssocID="{E505D17D-F192-4A61-BAD1-837ADFEACEDE}"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EFC1BB36-E0DB-47ED-A905-C542A466CE52}" type="presOf" srcId="{4F1BF481-73D6-4F48-8B28-491FFF1917DD}" destId="{DF596E9C-1486-4CFF-82DC-7D10C75C455F}"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3B23159D-0C7E-416C-8EBE-F67367F002AE}" type="presOf" srcId="{B65F7153-7E29-4604-8089-D0B88EC52339}" destId="{DE78A179-BE39-4F6D-9B87-41224E2F4945}" srcOrd="0" destOrd="0" presId="urn:microsoft.com/office/officeart/2005/8/layout/hierarchy3"/>
    <dgm:cxn modelId="{7DAE98DB-1DE2-4AF5-8605-974C172FF13E}" type="presOf" srcId="{EF2CED30-453F-454E-9168-5DAF5912D89D}" destId="{DF65CE8B-2ADF-42BD-BAAA-64C9F81F107D}"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4441B7BB-2057-4D26-8B95-6717DC6D6DA8}" type="presOf" srcId="{E505D17D-F192-4A61-BAD1-837ADFEACEDE}" destId="{AD5D7CE4-5663-4871-A4FB-2B3D23E08D7D}" srcOrd="0" destOrd="0" presId="urn:microsoft.com/office/officeart/2005/8/layout/hierarchy3"/>
    <dgm:cxn modelId="{43483807-14CA-421D-B8B6-014CA11D7893}" srcId="{BBDFAD89-8AC0-415E-B831-34DB0071A2DB}" destId="{003D8280-DF54-48D6-9349-6F505CD08F8B}" srcOrd="4" destOrd="0" parTransId="{E4E24A84-621F-43F9-8F7B-0E77CB8B6318}" sibTransId="{759FD040-89AB-48EF-94C1-45D6DCF8A167}"/>
    <dgm:cxn modelId="{895712F6-A3B9-440C-AADB-557BEFAE34AD}" srcId="{BBDFAD89-8AC0-415E-B831-34DB0071A2DB}" destId="{E505D17D-F192-4A61-BAD1-837ADFEACEDE}" srcOrd="5" destOrd="0" parTransId="{4F1BF481-73D6-4F48-8B28-491FFF1917DD}" sibTransId="{36D5CF7E-77AB-498B-B930-E4D129A539A4}"/>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688A3BEC-B2DC-418D-BA1A-806419BA4FD3}" type="presParOf" srcId="{999CB8A1-609B-4771-A7E2-464DD9493200}" destId="{DF596E9C-1486-4CFF-82DC-7D10C75C455F}" srcOrd="10" destOrd="0" presId="urn:microsoft.com/office/officeart/2005/8/layout/hierarchy3"/>
    <dgm:cxn modelId="{B61B6896-71BC-4C11-8F9D-4640D88FA614}" type="presParOf" srcId="{999CB8A1-609B-4771-A7E2-464DD9493200}" destId="{AD5D7CE4-5663-4871-A4FB-2B3D23E08D7D}"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D6056F4-D06E-4D46-9E84-15E98B4E291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BDFAD89-8AC0-415E-B831-34DB0071A2DB}">
      <dgm:prSet phldrT="[Text]"/>
      <dgm:spPr/>
      <dgm:t>
        <a:bodyPr anchor="b"/>
        <a:lstStyle/>
        <a:p>
          <a:r>
            <a:rPr lang="en-US" b="1" dirty="0">
              <a:latin typeface="Times New Roman" panose="02020603050405020304" pitchFamily="18" charset="0"/>
              <a:cs typeface="Times New Roman" panose="02020603050405020304" pitchFamily="18" charset="0"/>
            </a:rPr>
            <a:t>Structural aspects:</a:t>
          </a:r>
          <a:br>
            <a:rPr lang="en-US" b="1" dirty="0">
              <a:latin typeface="Times New Roman" panose="02020603050405020304" pitchFamily="18" charset="0"/>
              <a:cs typeface="Times New Roman" panose="02020603050405020304" pitchFamily="18" charset="0"/>
            </a:rPr>
          </a:br>
          <a:endParaRPr lang="en-US" dirty="0"/>
        </a:p>
      </dgm:t>
    </dgm:pt>
    <dgm:pt modelId="{0C09EBFF-64C2-457E-9B60-E534EE4A9EB5}" type="parTrans" cxnId="{DB2077DE-2DE4-4A39-85AF-36E69B22E386}">
      <dgm:prSet/>
      <dgm:spPr/>
      <dgm:t>
        <a:bodyPr/>
        <a:lstStyle/>
        <a:p>
          <a:endParaRPr lang="en-US"/>
        </a:p>
      </dgm:t>
    </dgm:pt>
    <dgm:pt modelId="{E945D719-94DB-46F7-AEC7-ECD91496E480}" type="sibTrans" cxnId="{DB2077DE-2DE4-4A39-85AF-36E69B22E386}">
      <dgm:prSet/>
      <dgm:spPr/>
      <dgm:t>
        <a:bodyPr/>
        <a:lstStyle/>
        <a:p>
          <a:endParaRPr lang="en-US"/>
        </a:p>
      </dgm:t>
    </dgm:pt>
    <dgm:pt modelId="{49F7B16E-EFD2-4D68-BF32-F173EDC2E9F2}">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000" b="1" kern="1200" dirty="0">
              <a:solidFill>
                <a:schemeClr val="tx1"/>
              </a:solidFill>
              <a:latin typeface="+mj-lt"/>
              <a:ea typeface="+mj-ea"/>
              <a:cs typeface="+mj-cs"/>
            </a:rPr>
            <a:t>Structural concept and code</a:t>
          </a:r>
        </a:p>
      </dgm:t>
    </dgm:pt>
    <dgm:pt modelId="{CB2832D1-E16D-4369-8693-0AFF6961CD1D}" type="sibTrans" cxnId="{78AE9892-A3E9-47B4-8BE2-7A8219733A29}">
      <dgm:prSet/>
      <dgm:spPr/>
      <dgm:t>
        <a:bodyPr/>
        <a:lstStyle/>
        <a:p>
          <a:endParaRPr lang="en-US"/>
        </a:p>
      </dgm:t>
    </dgm:pt>
    <dgm:pt modelId="{F0056E55-E76C-439D-A7B4-3548F58C3EF0}" type="parTrans" cxnId="{78AE9892-A3E9-47B4-8BE2-7A8219733A29}">
      <dgm:prSet/>
      <dgm:spPr/>
      <dgm:t>
        <a:bodyPr/>
        <a:lstStyle/>
        <a:p>
          <a:endParaRPr lang="en-US"/>
        </a:p>
      </dgm:t>
    </dgm:pt>
    <dgm:pt modelId="{63CA99BF-E78F-4AB3-81AC-6C528C3ED093}">
      <dgm:prSet custT="1"/>
      <dgm:spPr/>
      <dgm:t>
        <a:bodyPr/>
        <a:lstStyle/>
        <a:p>
          <a:r>
            <a:rPr lang="en-US" sz="2000" b="1" kern="1200" dirty="0">
              <a:solidFill>
                <a:schemeClr val="tx1"/>
              </a:solidFill>
              <a:latin typeface="+mj-lt"/>
              <a:ea typeface="+mj-ea"/>
              <a:cs typeface="+mj-cs"/>
            </a:rPr>
            <a:t>Preliminary Design</a:t>
          </a:r>
        </a:p>
      </dgm:t>
    </dgm:pt>
    <dgm:pt modelId="{B65F7153-7E29-4604-8089-D0B88EC52339}" type="parTrans" cxnId="{06E1A863-0453-4AF5-8374-3078C4098FE5}">
      <dgm:prSet/>
      <dgm:spPr/>
      <dgm:t>
        <a:bodyPr/>
        <a:lstStyle/>
        <a:p>
          <a:endParaRPr lang="en-US"/>
        </a:p>
      </dgm:t>
    </dgm:pt>
    <dgm:pt modelId="{DB41641A-B68D-43E5-9177-D95233F83D79}" type="sibTrans" cxnId="{06E1A863-0453-4AF5-8374-3078C4098FE5}">
      <dgm:prSet/>
      <dgm:spPr/>
      <dgm:t>
        <a:bodyPr/>
        <a:lstStyle/>
        <a:p>
          <a:endParaRPr lang="en-US"/>
        </a:p>
      </dgm:t>
    </dgm:pt>
    <dgm:pt modelId="{003D8280-DF54-48D6-9349-6F505CD08F8B}">
      <dgm:prSet custT="1"/>
      <dgm:spPr/>
      <dgm:t>
        <a:bodyPr/>
        <a:lstStyle/>
        <a:p>
          <a:r>
            <a:rPr lang="en-US" sz="2000" b="1" kern="1200" dirty="0">
              <a:solidFill>
                <a:schemeClr val="tx1"/>
              </a:solidFill>
              <a:latin typeface="+mj-lt"/>
              <a:ea typeface="+mj-ea"/>
              <a:cs typeface="+mj-cs"/>
            </a:rPr>
            <a:t>Checks</a:t>
          </a:r>
        </a:p>
      </dgm:t>
    </dgm:pt>
    <dgm:pt modelId="{E4E24A84-621F-43F9-8F7B-0E77CB8B6318}" type="parTrans" cxnId="{43483807-14CA-421D-B8B6-014CA11D7893}">
      <dgm:prSet/>
      <dgm:spPr/>
      <dgm:t>
        <a:bodyPr/>
        <a:lstStyle/>
        <a:p>
          <a:endParaRPr lang="en-US"/>
        </a:p>
      </dgm:t>
    </dgm:pt>
    <dgm:pt modelId="{759FD040-89AB-48EF-94C1-45D6DCF8A167}" type="sibTrans" cxnId="{43483807-14CA-421D-B8B6-014CA11D7893}">
      <dgm:prSet/>
      <dgm:spPr/>
      <dgm:t>
        <a:bodyPr/>
        <a:lstStyle/>
        <a:p>
          <a:endParaRPr lang="en-US"/>
        </a:p>
      </dgm:t>
    </dgm:pt>
    <dgm:pt modelId="{B3E10629-5779-4851-84D7-30E052D05392}">
      <dgm:prSet custT="1"/>
      <dgm:spPr/>
      <dgm:t>
        <a:bodyPr/>
        <a:lstStyle/>
        <a:p>
          <a:r>
            <a:rPr lang="en-US" sz="2000" kern="1200" dirty="0"/>
            <a:t>Materials and loads</a:t>
          </a:r>
          <a:endParaRPr lang="en-US" sz="2000" b="1" kern="1200" dirty="0">
            <a:solidFill>
              <a:schemeClr val="tx1"/>
            </a:solidFill>
            <a:latin typeface="+mj-lt"/>
            <a:ea typeface="+mj-ea"/>
            <a:cs typeface="+mj-cs"/>
          </a:endParaRPr>
        </a:p>
      </dgm:t>
    </dgm:pt>
    <dgm:pt modelId="{985ABE5A-270E-418B-9AB2-4E31D406A444}" type="sibTrans" cxnId="{96C9A4A9-E64C-4391-977D-5F2BEA7A0645}">
      <dgm:prSet/>
      <dgm:spPr/>
      <dgm:t>
        <a:bodyPr/>
        <a:lstStyle/>
        <a:p>
          <a:endParaRPr lang="en-US"/>
        </a:p>
      </dgm:t>
    </dgm:pt>
    <dgm:pt modelId="{EF2CED30-453F-454E-9168-5DAF5912D89D}" type="parTrans" cxnId="{96C9A4A9-E64C-4391-977D-5F2BEA7A0645}">
      <dgm:prSet/>
      <dgm:spPr/>
      <dgm:t>
        <a:bodyPr/>
        <a:lstStyle/>
        <a:p>
          <a:endParaRPr lang="en-US"/>
        </a:p>
      </dgm:t>
    </dgm:pt>
    <dgm:pt modelId="{0C7C783A-C15E-4219-ACFD-ABDD99FC6752}">
      <dgm:prSet custT="1"/>
      <dgm:spPr/>
      <dgm:t>
        <a:bodyPr/>
        <a:lstStyle/>
        <a:p>
          <a:r>
            <a:rPr lang="en-US" sz="2000" b="1" kern="1200" dirty="0">
              <a:solidFill>
                <a:schemeClr val="tx1"/>
              </a:solidFill>
              <a:latin typeface="+mj-lt"/>
              <a:ea typeface="+mj-ea"/>
              <a:cs typeface="+mj-cs"/>
            </a:rPr>
            <a:t>Sections modifier</a:t>
          </a:r>
        </a:p>
      </dgm:t>
    </dgm:pt>
    <dgm:pt modelId="{EC541DD7-030E-45AA-A347-FA79E387C619}" type="parTrans" cxnId="{F7060375-3932-472B-93F4-2BF5403647A6}">
      <dgm:prSet/>
      <dgm:spPr/>
      <dgm:t>
        <a:bodyPr/>
        <a:lstStyle/>
        <a:p>
          <a:endParaRPr lang="en-US"/>
        </a:p>
      </dgm:t>
    </dgm:pt>
    <dgm:pt modelId="{8CD256F1-7DF2-42A8-AD56-9CC5002AF4B4}" type="sibTrans" cxnId="{F7060375-3932-472B-93F4-2BF5403647A6}">
      <dgm:prSet/>
      <dgm:spPr/>
      <dgm:t>
        <a:bodyPr/>
        <a:lstStyle/>
        <a:p>
          <a:endParaRPr lang="en-US"/>
        </a:p>
      </dgm:t>
    </dgm:pt>
    <dgm:pt modelId="{E505D17D-F192-4A61-BAD1-837ADFEACEDE}">
      <dgm:prSet/>
      <dgm:spPr>
        <a:solidFill>
          <a:schemeClr val="accent1">
            <a:lumMod val="40000"/>
            <a:lumOff val="60000"/>
            <a:alpha val="90000"/>
          </a:schemeClr>
        </a:solidFill>
      </dgm:spPr>
      <dgm:t>
        <a:bodyPr/>
        <a:lstStyle/>
        <a:p>
          <a:r>
            <a:rPr lang="en-US" b="0" dirty="0">
              <a:solidFill>
                <a:schemeClr val="tx1"/>
              </a:solidFill>
              <a:latin typeface="+mj-lt"/>
              <a:ea typeface="+mj-ea"/>
              <a:cs typeface="+mj-cs"/>
            </a:rPr>
            <a:t>Elements design</a:t>
          </a:r>
        </a:p>
      </dgm:t>
    </dgm:pt>
    <dgm:pt modelId="{4F1BF481-73D6-4F48-8B28-491FFF1917DD}" type="parTrans" cxnId="{895712F6-A3B9-440C-AADB-557BEFAE34AD}">
      <dgm:prSet/>
      <dgm:spPr/>
      <dgm:t>
        <a:bodyPr/>
        <a:lstStyle/>
        <a:p>
          <a:endParaRPr lang="en-US"/>
        </a:p>
      </dgm:t>
    </dgm:pt>
    <dgm:pt modelId="{36D5CF7E-77AB-498B-B930-E4D129A539A4}" type="sibTrans" cxnId="{895712F6-A3B9-440C-AADB-557BEFAE34AD}">
      <dgm:prSet/>
      <dgm:spPr/>
      <dgm:t>
        <a:bodyPr/>
        <a:lstStyle/>
        <a:p>
          <a:endParaRPr lang="en-US"/>
        </a:p>
      </dgm:t>
    </dgm:pt>
    <dgm:pt modelId="{73B6AD6A-82CC-4EDA-92FA-0563C83727AE}" type="pres">
      <dgm:prSet presAssocID="{7D6056F4-D06E-4D46-9E84-15E98B4E2918}" presName="diagram" presStyleCnt="0">
        <dgm:presLayoutVars>
          <dgm:chPref val="1"/>
          <dgm:dir/>
          <dgm:animOne val="branch"/>
          <dgm:animLvl val="lvl"/>
          <dgm:resizeHandles/>
        </dgm:presLayoutVars>
      </dgm:prSet>
      <dgm:spPr/>
      <dgm:t>
        <a:bodyPr/>
        <a:lstStyle/>
        <a:p>
          <a:endParaRPr lang="en-US"/>
        </a:p>
      </dgm:t>
    </dgm:pt>
    <dgm:pt modelId="{D353A1A0-28FF-4EB9-ABFB-ADD69946DEFB}" type="pres">
      <dgm:prSet presAssocID="{BBDFAD89-8AC0-415E-B831-34DB0071A2DB}" presName="root" presStyleCnt="0"/>
      <dgm:spPr/>
    </dgm:pt>
    <dgm:pt modelId="{ECEF2E62-6601-4B20-A50D-365D45BA4952}" type="pres">
      <dgm:prSet presAssocID="{BBDFAD89-8AC0-415E-B831-34DB0071A2DB}" presName="rootComposite" presStyleCnt="0"/>
      <dgm:spPr/>
    </dgm:pt>
    <dgm:pt modelId="{556957D0-CE85-4335-B819-111635C9691F}" type="pres">
      <dgm:prSet presAssocID="{BBDFAD89-8AC0-415E-B831-34DB0071A2DB}" presName="rootText" presStyleLbl="node1" presStyleIdx="0" presStyleCnt="1" custScaleX="146958" custScaleY="47523"/>
      <dgm:spPr/>
      <dgm:t>
        <a:bodyPr/>
        <a:lstStyle/>
        <a:p>
          <a:endParaRPr lang="en-US"/>
        </a:p>
      </dgm:t>
    </dgm:pt>
    <dgm:pt modelId="{FC12C883-CA08-477B-B8D9-13FFAE7819C1}" type="pres">
      <dgm:prSet presAssocID="{BBDFAD89-8AC0-415E-B831-34DB0071A2DB}" presName="rootConnector" presStyleLbl="node1" presStyleIdx="0" presStyleCnt="1"/>
      <dgm:spPr/>
      <dgm:t>
        <a:bodyPr/>
        <a:lstStyle/>
        <a:p>
          <a:endParaRPr lang="en-US"/>
        </a:p>
      </dgm:t>
    </dgm:pt>
    <dgm:pt modelId="{999CB8A1-609B-4771-A7E2-464DD9493200}" type="pres">
      <dgm:prSet presAssocID="{BBDFAD89-8AC0-415E-B831-34DB0071A2DB}" presName="childShape" presStyleCnt="0"/>
      <dgm:spPr/>
    </dgm:pt>
    <dgm:pt modelId="{F43018E4-C5FF-428A-A5FF-F4B78477836B}" type="pres">
      <dgm:prSet presAssocID="{F0056E55-E76C-439D-A7B4-3548F58C3EF0}" presName="Name13" presStyleLbl="parChTrans1D2" presStyleIdx="0" presStyleCnt="6"/>
      <dgm:spPr/>
      <dgm:t>
        <a:bodyPr/>
        <a:lstStyle/>
        <a:p>
          <a:endParaRPr lang="en-US"/>
        </a:p>
      </dgm:t>
    </dgm:pt>
    <dgm:pt modelId="{57671F12-0B75-4FAC-9720-568C326F578E}" type="pres">
      <dgm:prSet presAssocID="{49F7B16E-EFD2-4D68-BF32-F173EDC2E9F2}" presName="childText" presStyleLbl="bgAcc1" presStyleIdx="0" presStyleCnt="6" custScaleX="93227" custScaleY="31516">
        <dgm:presLayoutVars>
          <dgm:bulletEnabled val="1"/>
        </dgm:presLayoutVars>
      </dgm:prSet>
      <dgm:spPr/>
      <dgm:t>
        <a:bodyPr/>
        <a:lstStyle/>
        <a:p>
          <a:endParaRPr lang="en-US"/>
        </a:p>
      </dgm:t>
    </dgm:pt>
    <dgm:pt modelId="{DF65CE8B-2ADF-42BD-BAAA-64C9F81F107D}" type="pres">
      <dgm:prSet presAssocID="{EF2CED30-453F-454E-9168-5DAF5912D89D}" presName="Name13" presStyleLbl="parChTrans1D2" presStyleIdx="1" presStyleCnt="6"/>
      <dgm:spPr/>
      <dgm:t>
        <a:bodyPr/>
        <a:lstStyle/>
        <a:p>
          <a:endParaRPr lang="en-US"/>
        </a:p>
      </dgm:t>
    </dgm:pt>
    <dgm:pt modelId="{51217030-75B2-4F2C-B3F1-1945BE7A7430}" type="pres">
      <dgm:prSet presAssocID="{B3E10629-5779-4851-84D7-30E052D05392}" presName="childText" presStyleLbl="bgAcc1" presStyleIdx="1" presStyleCnt="6" custScaleX="95999" custScaleY="28005">
        <dgm:presLayoutVars>
          <dgm:bulletEnabled val="1"/>
        </dgm:presLayoutVars>
      </dgm:prSet>
      <dgm:spPr/>
      <dgm:t>
        <a:bodyPr/>
        <a:lstStyle/>
        <a:p>
          <a:endParaRPr lang="en-US"/>
        </a:p>
      </dgm:t>
    </dgm:pt>
    <dgm:pt modelId="{DE78A179-BE39-4F6D-9B87-41224E2F4945}" type="pres">
      <dgm:prSet presAssocID="{B65F7153-7E29-4604-8089-D0B88EC52339}" presName="Name13" presStyleLbl="parChTrans1D2" presStyleIdx="2" presStyleCnt="6"/>
      <dgm:spPr/>
      <dgm:t>
        <a:bodyPr/>
        <a:lstStyle/>
        <a:p>
          <a:endParaRPr lang="en-US"/>
        </a:p>
      </dgm:t>
    </dgm:pt>
    <dgm:pt modelId="{A1158EA3-9B32-4E02-8701-704A9E75663B}" type="pres">
      <dgm:prSet presAssocID="{63CA99BF-E78F-4AB3-81AC-6C528C3ED093}" presName="childText" presStyleLbl="bgAcc1" presStyleIdx="2" presStyleCnt="6" custScaleX="95208" custScaleY="28676">
        <dgm:presLayoutVars>
          <dgm:bulletEnabled val="1"/>
        </dgm:presLayoutVars>
      </dgm:prSet>
      <dgm:spPr/>
      <dgm:t>
        <a:bodyPr/>
        <a:lstStyle/>
        <a:p>
          <a:endParaRPr lang="en-US"/>
        </a:p>
      </dgm:t>
    </dgm:pt>
    <dgm:pt modelId="{733A03B6-B3E5-411F-8E15-2F04C5D5BCD6}" type="pres">
      <dgm:prSet presAssocID="{EC541DD7-030E-45AA-A347-FA79E387C619}" presName="Name13" presStyleLbl="parChTrans1D2" presStyleIdx="3" presStyleCnt="6"/>
      <dgm:spPr/>
      <dgm:t>
        <a:bodyPr/>
        <a:lstStyle/>
        <a:p>
          <a:endParaRPr lang="en-US"/>
        </a:p>
      </dgm:t>
    </dgm:pt>
    <dgm:pt modelId="{A45DBC8B-C303-4250-858D-C8DE6A0771B8}" type="pres">
      <dgm:prSet presAssocID="{0C7C783A-C15E-4219-ACFD-ABDD99FC6752}" presName="childText" presStyleLbl="bgAcc1" presStyleIdx="3" presStyleCnt="6" custScaleX="93080" custScaleY="28410">
        <dgm:presLayoutVars>
          <dgm:bulletEnabled val="1"/>
        </dgm:presLayoutVars>
      </dgm:prSet>
      <dgm:spPr/>
      <dgm:t>
        <a:bodyPr/>
        <a:lstStyle/>
        <a:p>
          <a:endParaRPr lang="en-US"/>
        </a:p>
      </dgm:t>
    </dgm:pt>
    <dgm:pt modelId="{A970FF71-935D-4E03-A34D-7E1B0FA6FF94}" type="pres">
      <dgm:prSet presAssocID="{E4E24A84-621F-43F9-8F7B-0E77CB8B6318}" presName="Name13" presStyleLbl="parChTrans1D2" presStyleIdx="4" presStyleCnt="6"/>
      <dgm:spPr/>
      <dgm:t>
        <a:bodyPr/>
        <a:lstStyle/>
        <a:p>
          <a:endParaRPr lang="en-US"/>
        </a:p>
      </dgm:t>
    </dgm:pt>
    <dgm:pt modelId="{E6D8AEE6-C6AB-46AD-B44B-BBD15536CC8D}" type="pres">
      <dgm:prSet presAssocID="{003D8280-DF54-48D6-9349-6F505CD08F8B}" presName="childText" presStyleLbl="bgAcc1" presStyleIdx="4" presStyleCnt="6" custScaleX="96903" custScaleY="26140">
        <dgm:presLayoutVars>
          <dgm:bulletEnabled val="1"/>
        </dgm:presLayoutVars>
      </dgm:prSet>
      <dgm:spPr/>
      <dgm:t>
        <a:bodyPr/>
        <a:lstStyle/>
        <a:p>
          <a:endParaRPr lang="en-US"/>
        </a:p>
      </dgm:t>
    </dgm:pt>
    <dgm:pt modelId="{DF596E9C-1486-4CFF-82DC-7D10C75C455F}" type="pres">
      <dgm:prSet presAssocID="{4F1BF481-73D6-4F48-8B28-491FFF1917DD}" presName="Name13" presStyleLbl="parChTrans1D2" presStyleIdx="5" presStyleCnt="6"/>
      <dgm:spPr/>
      <dgm:t>
        <a:bodyPr/>
        <a:lstStyle/>
        <a:p>
          <a:endParaRPr lang="en-US"/>
        </a:p>
      </dgm:t>
    </dgm:pt>
    <dgm:pt modelId="{AD5D7CE4-5663-4871-A4FB-2B3D23E08D7D}" type="pres">
      <dgm:prSet presAssocID="{E505D17D-F192-4A61-BAD1-837ADFEACEDE}" presName="childText" presStyleLbl="bgAcc1" presStyleIdx="5" presStyleCnt="6" custScaleX="96903" custScaleY="26140">
        <dgm:presLayoutVars>
          <dgm:bulletEnabled val="1"/>
        </dgm:presLayoutVars>
      </dgm:prSet>
      <dgm:spPr/>
      <dgm:t>
        <a:bodyPr/>
        <a:lstStyle/>
        <a:p>
          <a:endParaRPr lang="en-US"/>
        </a:p>
      </dgm:t>
    </dgm:pt>
  </dgm:ptLst>
  <dgm:cxnLst>
    <dgm:cxn modelId="{28A46B2B-7E38-403C-B0FA-C6C14FE68801}" type="presOf" srcId="{63CA99BF-E78F-4AB3-81AC-6C528C3ED093}" destId="{A1158EA3-9B32-4E02-8701-704A9E75663B}" srcOrd="0" destOrd="0" presId="urn:microsoft.com/office/officeart/2005/8/layout/hierarchy3"/>
    <dgm:cxn modelId="{52F2619A-418A-4D5E-83BF-8C6977DDD44B}" type="presOf" srcId="{E4E24A84-621F-43F9-8F7B-0E77CB8B6318}" destId="{A970FF71-935D-4E03-A34D-7E1B0FA6FF94}" srcOrd="0" destOrd="0" presId="urn:microsoft.com/office/officeart/2005/8/layout/hierarchy3"/>
    <dgm:cxn modelId="{BD747546-F504-4A28-B0E2-75EAA2652565}" type="presOf" srcId="{BBDFAD89-8AC0-415E-B831-34DB0071A2DB}" destId="{FC12C883-CA08-477B-B8D9-13FFAE7819C1}" srcOrd="1" destOrd="0" presId="urn:microsoft.com/office/officeart/2005/8/layout/hierarchy3"/>
    <dgm:cxn modelId="{7B957E53-9035-40F4-9A39-8D30C97EBA31}" type="presOf" srcId="{BBDFAD89-8AC0-415E-B831-34DB0071A2DB}" destId="{556957D0-CE85-4335-B819-111635C9691F}" srcOrd="0" destOrd="0" presId="urn:microsoft.com/office/officeart/2005/8/layout/hierarchy3"/>
    <dgm:cxn modelId="{49DBFC7C-D792-4EB7-8E35-AE767D2D275C}" type="presOf" srcId="{F0056E55-E76C-439D-A7B4-3548F58C3EF0}" destId="{F43018E4-C5FF-428A-A5FF-F4B78477836B}" srcOrd="0" destOrd="0" presId="urn:microsoft.com/office/officeart/2005/8/layout/hierarchy3"/>
    <dgm:cxn modelId="{0B65FEE1-F19B-4CFB-8D4C-C82BEBB436DD}" type="presOf" srcId="{EC541DD7-030E-45AA-A347-FA79E387C619}" destId="{733A03B6-B3E5-411F-8E15-2F04C5D5BCD6}" srcOrd="0" destOrd="0" presId="urn:microsoft.com/office/officeart/2005/8/layout/hierarchy3"/>
    <dgm:cxn modelId="{3E021F7E-B594-4831-AF5D-90968317D585}" type="presOf" srcId="{7D6056F4-D06E-4D46-9E84-15E98B4E2918}" destId="{73B6AD6A-82CC-4EDA-92FA-0563C83727AE}" srcOrd="0" destOrd="0" presId="urn:microsoft.com/office/officeart/2005/8/layout/hierarchy3"/>
    <dgm:cxn modelId="{44E941FB-FAD3-42EA-A41D-7E4D99E51D46}" type="presOf" srcId="{B3E10629-5779-4851-84D7-30E052D05392}" destId="{51217030-75B2-4F2C-B3F1-1945BE7A7430}" srcOrd="0" destOrd="0" presId="urn:microsoft.com/office/officeart/2005/8/layout/hierarchy3"/>
    <dgm:cxn modelId="{EFC1BB36-E0DB-47ED-A905-C542A466CE52}" type="presOf" srcId="{4F1BF481-73D6-4F48-8B28-491FFF1917DD}" destId="{DF596E9C-1486-4CFF-82DC-7D10C75C455F}" srcOrd="0" destOrd="0" presId="urn:microsoft.com/office/officeart/2005/8/layout/hierarchy3"/>
    <dgm:cxn modelId="{DB2077DE-2DE4-4A39-85AF-36E69B22E386}" srcId="{7D6056F4-D06E-4D46-9E84-15E98B4E2918}" destId="{BBDFAD89-8AC0-415E-B831-34DB0071A2DB}" srcOrd="0" destOrd="0" parTransId="{0C09EBFF-64C2-457E-9B60-E534EE4A9EB5}" sibTransId="{E945D719-94DB-46F7-AEC7-ECD91496E480}"/>
    <dgm:cxn modelId="{F7060375-3932-472B-93F4-2BF5403647A6}" srcId="{BBDFAD89-8AC0-415E-B831-34DB0071A2DB}" destId="{0C7C783A-C15E-4219-ACFD-ABDD99FC6752}" srcOrd="3" destOrd="0" parTransId="{EC541DD7-030E-45AA-A347-FA79E387C619}" sibTransId="{8CD256F1-7DF2-42A8-AD56-9CC5002AF4B4}"/>
    <dgm:cxn modelId="{78AE9892-A3E9-47B4-8BE2-7A8219733A29}" srcId="{BBDFAD89-8AC0-415E-B831-34DB0071A2DB}" destId="{49F7B16E-EFD2-4D68-BF32-F173EDC2E9F2}" srcOrd="0" destOrd="0" parTransId="{F0056E55-E76C-439D-A7B4-3548F58C3EF0}" sibTransId="{CB2832D1-E16D-4369-8693-0AFF6961CD1D}"/>
    <dgm:cxn modelId="{81E5A4DE-7806-4C10-BE44-72064C03B72F}" type="presOf" srcId="{0C7C783A-C15E-4219-ACFD-ABDD99FC6752}" destId="{A45DBC8B-C303-4250-858D-C8DE6A0771B8}" srcOrd="0" destOrd="0" presId="urn:microsoft.com/office/officeart/2005/8/layout/hierarchy3"/>
    <dgm:cxn modelId="{06E1A863-0453-4AF5-8374-3078C4098FE5}" srcId="{BBDFAD89-8AC0-415E-B831-34DB0071A2DB}" destId="{63CA99BF-E78F-4AB3-81AC-6C528C3ED093}" srcOrd="2" destOrd="0" parTransId="{B65F7153-7E29-4604-8089-D0B88EC52339}" sibTransId="{DB41641A-B68D-43E5-9177-D95233F83D79}"/>
    <dgm:cxn modelId="{3B23159D-0C7E-416C-8EBE-F67367F002AE}" type="presOf" srcId="{B65F7153-7E29-4604-8089-D0B88EC52339}" destId="{DE78A179-BE39-4F6D-9B87-41224E2F4945}" srcOrd="0" destOrd="0" presId="urn:microsoft.com/office/officeart/2005/8/layout/hierarchy3"/>
    <dgm:cxn modelId="{7DAE98DB-1DE2-4AF5-8605-974C172FF13E}" type="presOf" srcId="{EF2CED30-453F-454E-9168-5DAF5912D89D}" destId="{DF65CE8B-2ADF-42BD-BAAA-64C9F81F107D}" srcOrd="0" destOrd="0" presId="urn:microsoft.com/office/officeart/2005/8/layout/hierarchy3"/>
    <dgm:cxn modelId="{C9F5B3C4-C5BC-41E3-8BBA-3D791857FA91}" type="presOf" srcId="{49F7B16E-EFD2-4D68-BF32-F173EDC2E9F2}" destId="{57671F12-0B75-4FAC-9720-568C326F578E}" srcOrd="0" destOrd="0" presId="urn:microsoft.com/office/officeart/2005/8/layout/hierarchy3"/>
    <dgm:cxn modelId="{96C9A4A9-E64C-4391-977D-5F2BEA7A0645}" srcId="{BBDFAD89-8AC0-415E-B831-34DB0071A2DB}" destId="{B3E10629-5779-4851-84D7-30E052D05392}" srcOrd="1" destOrd="0" parTransId="{EF2CED30-453F-454E-9168-5DAF5912D89D}" sibTransId="{985ABE5A-270E-418B-9AB2-4E31D406A444}"/>
    <dgm:cxn modelId="{4441B7BB-2057-4D26-8B95-6717DC6D6DA8}" type="presOf" srcId="{E505D17D-F192-4A61-BAD1-837ADFEACEDE}" destId="{AD5D7CE4-5663-4871-A4FB-2B3D23E08D7D}" srcOrd="0" destOrd="0" presId="urn:microsoft.com/office/officeart/2005/8/layout/hierarchy3"/>
    <dgm:cxn modelId="{43483807-14CA-421D-B8B6-014CA11D7893}" srcId="{BBDFAD89-8AC0-415E-B831-34DB0071A2DB}" destId="{003D8280-DF54-48D6-9349-6F505CD08F8B}" srcOrd="4" destOrd="0" parTransId="{E4E24A84-621F-43F9-8F7B-0E77CB8B6318}" sibTransId="{759FD040-89AB-48EF-94C1-45D6DCF8A167}"/>
    <dgm:cxn modelId="{895712F6-A3B9-440C-AADB-557BEFAE34AD}" srcId="{BBDFAD89-8AC0-415E-B831-34DB0071A2DB}" destId="{E505D17D-F192-4A61-BAD1-837ADFEACEDE}" srcOrd="5" destOrd="0" parTransId="{4F1BF481-73D6-4F48-8B28-491FFF1917DD}" sibTransId="{36D5CF7E-77AB-498B-B930-E4D129A539A4}"/>
    <dgm:cxn modelId="{85E6CB30-82CD-4190-A2FA-40C07654F56B}" type="presOf" srcId="{003D8280-DF54-48D6-9349-6F505CD08F8B}" destId="{E6D8AEE6-C6AB-46AD-B44B-BBD15536CC8D}" srcOrd="0" destOrd="0" presId="urn:microsoft.com/office/officeart/2005/8/layout/hierarchy3"/>
    <dgm:cxn modelId="{E83B0037-3A69-4995-90BB-4A1C4334D958}" type="presParOf" srcId="{73B6AD6A-82CC-4EDA-92FA-0563C83727AE}" destId="{D353A1A0-28FF-4EB9-ABFB-ADD69946DEFB}" srcOrd="0" destOrd="0" presId="urn:microsoft.com/office/officeart/2005/8/layout/hierarchy3"/>
    <dgm:cxn modelId="{A6C826A8-ABFF-4241-9403-32BD4C2FC3D5}" type="presParOf" srcId="{D353A1A0-28FF-4EB9-ABFB-ADD69946DEFB}" destId="{ECEF2E62-6601-4B20-A50D-365D45BA4952}" srcOrd="0" destOrd="0" presId="urn:microsoft.com/office/officeart/2005/8/layout/hierarchy3"/>
    <dgm:cxn modelId="{301BBA34-ACB2-4B21-9B67-007F645113C4}" type="presParOf" srcId="{ECEF2E62-6601-4B20-A50D-365D45BA4952}" destId="{556957D0-CE85-4335-B819-111635C9691F}" srcOrd="0" destOrd="0" presId="urn:microsoft.com/office/officeart/2005/8/layout/hierarchy3"/>
    <dgm:cxn modelId="{B9D2DDFC-4684-491F-BB3D-0B7317669800}" type="presParOf" srcId="{ECEF2E62-6601-4B20-A50D-365D45BA4952}" destId="{FC12C883-CA08-477B-B8D9-13FFAE7819C1}" srcOrd="1" destOrd="0" presId="urn:microsoft.com/office/officeart/2005/8/layout/hierarchy3"/>
    <dgm:cxn modelId="{EA031A36-C293-4F76-9714-9364E8D9D8A5}" type="presParOf" srcId="{D353A1A0-28FF-4EB9-ABFB-ADD69946DEFB}" destId="{999CB8A1-609B-4771-A7E2-464DD9493200}" srcOrd="1" destOrd="0" presId="urn:microsoft.com/office/officeart/2005/8/layout/hierarchy3"/>
    <dgm:cxn modelId="{38131A8A-1DFF-4AD9-A34B-D1D840CC6D18}" type="presParOf" srcId="{999CB8A1-609B-4771-A7E2-464DD9493200}" destId="{F43018E4-C5FF-428A-A5FF-F4B78477836B}" srcOrd="0" destOrd="0" presId="urn:microsoft.com/office/officeart/2005/8/layout/hierarchy3"/>
    <dgm:cxn modelId="{B5A34A5B-9892-4601-995F-D6B91226D52E}" type="presParOf" srcId="{999CB8A1-609B-4771-A7E2-464DD9493200}" destId="{57671F12-0B75-4FAC-9720-568C326F578E}" srcOrd="1" destOrd="0" presId="urn:microsoft.com/office/officeart/2005/8/layout/hierarchy3"/>
    <dgm:cxn modelId="{F3632713-D6CC-40D0-8D8D-1F23CB3F412D}" type="presParOf" srcId="{999CB8A1-609B-4771-A7E2-464DD9493200}" destId="{DF65CE8B-2ADF-42BD-BAAA-64C9F81F107D}" srcOrd="2" destOrd="0" presId="urn:microsoft.com/office/officeart/2005/8/layout/hierarchy3"/>
    <dgm:cxn modelId="{D2403D3B-9B67-4401-9BC7-C6191886BED0}" type="presParOf" srcId="{999CB8A1-609B-4771-A7E2-464DD9493200}" destId="{51217030-75B2-4F2C-B3F1-1945BE7A7430}" srcOrd="3" destOrd="0" presId="urn:microsoft.com/office/officeart/2005/8/layout/hierarchy3"/>
    <dgm:cxn modelId="{2F19C7E0-85CA-4CB7-A94D-C7258EB39122}" type="presParOf" srcId="{999CB8A1-609B-4771-A7E2-464DD9493200}" destId="{DE78A179-BE39-4F6D-9B87-41224E2F4945}" srcOrd="4" destOrd="0" presId="urn:microsoft.com/office/officeart/2005/8/layout/hierarchy3"/>
    <dgm:cxn modelId="{5F2AE660-F96F-461B-9C65-D6C0CB00947D}" type="presParOf" srcId="{999CB8A1-609B-4771-A7E2-464DD9493200}" destId="{A1158EA3-9B32-4E02-8701-704A9E75663B}" srcOrd="5" destOrd="0" presId="urn:microsoft.com/office/officeart/2005/8/layout/hierarchy3"/>
    <dgm:cxn modelId="{17FC4608-DAD2-4812-BBAC-D2F43A57AB69}" type="presParOf" srcId="{999CB8A1-609B-4771-A7E2-464DD9493200}" destId="{733A03B6-B3E5-411F-8E15-2F04C5D5BCD6}" srcOrd="6" destOrd="0" presId="urn:microsoft.com/office/officeart/2005/8/layout/hierarchy3"/>
    <dgm:cxn modelId="{6D6E992A-8D95-4F02-B4B9-64EBFB147260}" type="presParOf" srcId="{999CB8A1-609B-4771-A7E2-464DD9493200}" destId="{A45DBC8B-C303-4250-858D-C8DE6A0771B8}" srcOrd="7" destOrd="0" presId="urn:microsoft.com/office/officeart/2005/8/layout/hierarchy3"/>
    <dgm:cxn modelId="{37C2FA86-467B-418E-880B-46619E2F6AA4}" type="presParOf" srcId="{999CB8A1-609B-4771-A7E2-464DD9493200}" destId="{A970FF71-935D-4E03-A34D-7E1B0FA6FF94}" srcOrd="8" destOrd="0" presId="urn:microsoft.com/office/officeart/2005/8/layout/hierarchy3"/>
    <dgm:cxn modelId="{82B5F0FD-F966-4820-A301-4930E8F30657}" type="presParOf" srcId="{999CB8A1-609B-4771-A7E2-464DD9493200}" destId="{E6D8AEE6-C6AB-46AD-B44B-BBD15536CC8D}" srcOrd="9" destOrd="0" presId="urn:microsoft.com/office/officeart/2005/8/layout/hierarchy3"/>
    <dgm:cxn modelId="{688A3BEC-B2DC-418D-BA1A-806419BA4FD3}" type="presParOf" srcId="{999CB8A1-609B-4771-A7E2-464DD9493200}" destId="{DF596E9C-1486-4CFF-82DC-7D10C75C455F}" srcOrd="10" destOrd="0" presId="urn:microsoft.com/office/officeart/2005/8/layout/hierarchy3"/>
    <dgm:cxn modelId="{B61B6896-71BC-4C11-8F9D-4640D88FA614}" type="presParOf" srcId="{999CB8A1-609B-4771-A7E2-464DD9493200}" destId="{AD5D7CE4-5663-4871-A4FB-2B3D23E08D7D}"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87281" custLinFactNeighborX="179" custLinFactNeighborY="1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108809" custLinFactNeighborY="-2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tyle>
          <a:lnRef idx="1">
            <a:schemeClr val="accent1"/>
          </a:lnRef>
          <a:fillRef idx="2">
            <a:schemeClr val="accent1"/>
          </a:fillRef>
          <a:effectRef idx="1">
            <a:schemeClr val="accent1"/>
          </a:effectRef>
          <a:fontRef idx="minor">
            <a:schemeClr val="dk1"/>
          </a:fontRef>
        </dgm:style>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87281" custLinFactNeighborX="179" custLinFactNeighborY="1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108809" custLinFactNeighborY="-2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CD2441E1-65BE-4FDD-9EB0-017BEC04BE0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CD170B4-A3C2-475C-9975-864867B0D1CB}">
      <dgm:prSet phldrT="[Text]"/>
      <dgm:spPr/>
      <dgm:t>
        <a:bodyPr/>
        <a:lstStyle/>
        <a:p>
          <a:r>
            <a:rPr lang="en-US" b="1" dirty="0"/>
            <a:t>Environmental Aspects</a:t>
          </a:r>
          <a:br>
            <a:rPr lang="en-US" b="1" dirty="0"/>
          </a:br>
          <a:endParaRPr lang="en-US" dirty="0"/>
        </a:p>
      </dgm:t>
    </dgm:pt>
    <dgm:pt modelId="{C00C322B-6CE7-479F-B174-E8AE9E34C157}" type="parTrans" cxnId="{BB6D1471-0E2C-4D6F-8024-28D43214F2D5}">
      <dgm:prSet/>
      <dgm:spPr/>
      <dgm:t>
        <a:bodyPr/>
        <a:lstStyle/>
        <a:p>
          <a:endParaRPr lang="en-US"/>
        </a:p>
      </dgm:t>
    </dgm:pt>
    <dgm:pt modelId="{5F798489-ECE1-421B-B393-8DB5A5000732}" type="sibTrans" cxnId="{BB6D1471-0E2C-4D6F-8024-28D43214F2D5}">
      <dgm:prSet/>
      <dgm:spPr/>
      <dgm:t>
        <a:bodyPr/>
        <a:lstStyle/>
        <a:p>
          <a:endParaRPr lang="en-US"/>
        </a:p>
      </dgm:t>
    </dgm:pt>
    <dgm:pt modelId="{8A5CD3F2-6BBE-4C8B-ACB9-00A6E87BA8AD}">
      <dgm:prSet phldrT="[Text]"/>
      <dgm:spPr/>
      <dgm:t>
        <a:bodyPr/>
        <a:lstStyle/>
        <a:p>
          <a:r>
            <a:rPr lang="en-US" b="0" dirty="0">
              <a:latin typeface="Times New Roman" panose="02020603050405020304" pitchFamily="18" charset="0"/>
              <a:cs typeface="Times New Roman" panose="02020603050405020304" pitchFamily="18" charset="0"/>
            </a:rPr>
            <a:t>Shading analyses </a:t>
          </a:r>
        </a:p>
      </dgm:t>
    </dgm:pt>
    <dgm:pt modelId="{513015F6-2C49-4400-BF3E-6B7B835B1943}" type="parTrans" cxnId="{1D2B9767-5017-4056-8258-59DFA8AB5739}">
      <dgm:prSet/>
      <dgm:spPr/>
      <dgm:t>
        <a:bodyPr/>
        <a:lstStyle/>
        <a:p>
          <a:endParaRPr lang="en-US"/>
        </a:p>
      </dgm:t>
    </dgm:pt>
    <dgm:pt modelId="{74D7D316-AB6C-4B41-A432-09CF9973D35F}" type="sibTrans" cxnId="{1D2B9767-5017-4056-8258-59DFA8AB5739}">
      <dgm:prSet/>
      <dgm:spPr/>
      <dgm:t>
        <a:bodyPr/>
        <a:lstStyle/>
        <a:p>
          <a:endParaRPr lang="en-US"/>
        </a:p>
      </dgm:t>
    </dgm:pt>
    <dgm:pt modelId="{03B307B4-0C7A-493F-B643-38638F0257F3}">
      <dgm:prSet phldrT="[Text]"/>
      <dgm:spPr/>
      <dgm:t>
        <a:bodyPr/>
        <a:lstStyle/>
        <a:p>
          <a:r>
            <a:rPr lang="en-US" b="0" dirty="0">
              <a:latin typeface="Times New Roman" panose="02020603050405020304" pitchFamily="18" charset="0"/>
              <a:cs typeface="Times New Roman" panose="02020603050405020304" pitchFamily="18" charset="0"/>
            </a:rPr>
            <a:t>Daylight factor</a:t>
          </a:r>
        </a:p>
      </dgm:t>
    </dgm:pt>
    <dgm:pt modelId="{3DE8D6B0-4053-4FF7-914D-A1C1E27C6004}" type="parTrans" cxnId="{09151955-46EF-4766-8816-B7454E9DC318}">
      <dgm:prSet/>
      <dgm:spPr/>
      <dgm:t>
        <a:bodyPr/>
        <a:lstStyle/>
        <a:p>
          <a:endParaRPr lang="en-US"/>
        </a:p>
      </dgm:t>
    </dgm:pt>
    <dgm:pt modelId="{FF454109-7A75-46B0-B81B-4433824FE9F6}" type="sibTrans" cxnId="{09151955-46EF-4766-8816-B7454E9DC318}">
      <dgm:prSet/>
      <dgm:spPr/>
      <dgm:t>
        <a:bodyPr/>
        <a:lstStyle/>
        <a:p>
          <a:endParaRPr lang="en-US"/>
        </a:p>
      </dgm:t>
    </dgm:pt>
    <dgm:pt modelId="{C8EDFAF8-623C-402D-AF86-114E70CD4FFD}">
      <dgm:prSet/>
      <dgm:spPr/>
      <dgm:t>
        <a:bodyPr/>
        <a:lstStyle/>
        <a:p>
          <a:r>
            <a:rPr lang="en-US" b="0" dirty="0">
              <a:latin typeface="Times New Roman" panose="02020603050405020304" pitchFamily="18" charset="0"/>
              <a:cs typeface="Times New Roman" panose="02020603050405020304" pitchFamily="18" charset="0"/>
            </a:rPr>
            <a:t>CFD analyses</a:t>
          </a:r>
        </a:p>
      </dgm:t>
    </dgm:pt>
    <dgm:pt modelId="{6A6927B9-2559-45B8-A236-8905763BECA3}" type="parTrans" cxnId="{0A018B2F-92F6-49A7-B9F9-0BE8C5B42099}">
      <dgm:prSet/>
      <dgm:spPr/>
      <dgm:t>
        <a:bodyPr/>
        <a:lstStyle/>
        <a:p>
          <a:endParaRPr lang="en-US"/>
        </a:p>
      </dgm:t>
    </dgm:pt>
    <dgm:pt modelId="{6B2217D3-A232-4AA4-823F-C0645EACE477}" type="sibTrans" cxnId="{0A018B2F-92F6-49A7-B9F9-0BE8C5B42099}">
      <dgm:prSet/>
      <dgm:spPr/>
      <dgm:t>
        <a:bodyPr/>
        <a:lstStyle/>
        <a:p>
          <a:endParaRPr lang="en-US"/>
        </a:p>
      </dgm:t>
    </dgm:pt>
    <dgm:pt modelId="{5480F033-4007-4C2D-B4C7-6E05C453D160}">
      <dgm:prSet/>
      <dgm:spPr/>
      <dgm:t>
        <a:bodyPr/>
        <a:lstStyle/>
        <a:p>
          <a:r>
            <a:rPr lang="en-US" b="0" dirty="0">
              <a:latin typeface="Times New Roman" panose="02020603050405020304" pitchFamily="18" charset="0"/>
              <a:cs typeface="Times New Roman" panose="02020603050405020304" pitchFamily="18" charset="0"/>
            </a:rPr>
            <a:t>Thermal comfort analyses </a:t>
          </a:r>
        </a:p>
      </dgm:t>
    </dgm:pt>
    <dgm:pt modelId="{D90C2238-17CD-4DF9-9BEE-5DCF94E4E56B}" type="parTrans" cxnId="{CFE705F9-DA92-496D-921E-CB13EE442821}">
      <dgm:prSet/>
      <dgm:spPr/>
      <dgm:t>
        <a:bodyPr/>
        <a:lstStyle/>
        <a:p>
          <a:endParaRPr lang="en-US"/>
        </a:p>
      </dgm:t>
    </dgm:pt>
    <dgm:pt modelId="{8B5EAD26-0666-418B-AFFB-BFD4EC2954DE}" type="sibTrans" cxnId="{CFE705F9-DA92-496D-921E-CB13EE442821}">
      <dgm:prSet/>
      <dgm:spPr/>
      <dgm:t>
        <a:bodyPr/>
        <a:lstStyle/>
        <a:p>
          <a:endParaRPr lang="en-US"/>
        </a:p>
      </dgm:t>
    </dgm:pt>
    <dgm:pt modelId="{5C30DD94-560C-4718-AE15-54583C65DAB7}" type="pres">
      <dgm:prSet presAssocID="{CD2441E1-65BE-4FDD-9EB0-017BEC04BE09}" presName="diagram" presStyleCnt="0">
        <dgm:presLayoutVars>
          <dgm:chPref val="1"/>
          <dgm:dir/>
          <dgm:animOne val="branch"/>
          <dgm:animLvl val="lvl"/>
          <dgm:resizeHandles/>
        </dgm:presLayoutVars>
      </dgm:prSet>
      <dgm:spPr/>
      <dgm:t>
        <a:bodyPr/>
        <a:lstStyle/>
        <a:p>
          <a:endParaRPr lang="en-US"/>
        </a:p>
      </dgm:t>
    </dgm:pt>
    <dgm:pt modelId="{F4051795-F469-4712-85FC-7E42154165B0}" type="pres">
      <dgm:prSet presAssocID="{9CD170B4-A3C2-475C-9975-864867B0D1CB}" presName="root" presStyleCnt="0"/>
      <dgm:spPr/>
    </dgm:pt>
    <dgm:pt modelId="{0AAAFB55-39EE-4D23-965C-7EBAB78D5CD0}" type="pres">
      <dgm:prSet presAssocID="{9CD170B4-A3C2-475C-9975-864867B0D1CB}" presName="rootComposite" presStyleCnt="0"/>
      <dgm:spPr/>
    </dgm:pt>
    <dgm:pt modelId="{2B4BB225-BC39-4C4F-96F7-9B9B8BF39610}" type="pres">
      <dgm:prSet presAssocID="{9CD170B4-A3C2-475C-9975-864867B0D1CB}" presName="rootText" presStyleLbl="node1" presStyleIdx="0" presStyleCnt="1" custScaleX="120206" custScaleY="44004" custLinFactNeighborX="-1499" custLinFactNeighborY="-204"/>
      <dgm:spPr/>
      <dgm:t>
        <a:bodyPr/>
        <a:lstStyle/>
        <a:p>
          <a:endParaRPr lang="en-US"/>
        </a:p>
      </dgm:t>
    </dgm:pt>
    <dgm:pt modelId="{A526C2FE-8505-4601-8492-A787B0004B68}" type="pres">
      <dgm:prSet presAssocID="{9CD170B4-A3C2-475C-9975-864867B0D1CB}" presName="rootConnector" presStyleLbl="node1" presStyleIdx="0" presStyleCnt="1"/>
      <dgm:spPr/>
      <dgm:t>
        <a:bodyPr/>
        <a:lstStyle/>
        <a:p>
          <a:endParaRPr lang="en-US"/>
        </a:p>
      </dgm:t>
    </dgm:pt>
    <dgm:pt modelId="{BFC480BD-E570-4EDC-BD41-3C519BC52F2C}" type="pres">
      <dgm:prSet presAssocID="{9CD170B4-A3C2-475C-9975-864867B0D1CB}" presName="childShape" presStyleCnt="0"/>
      <dgm:spPr/>
    </dgm:pt>
    <dgm:pt modelId="{2482385D-43C6-4FC2-9C18-5B6E1220860D}" type="pres">
      <dgm:prSet presAssocID="{513015F6-2C49-4400-BF3E-6B7B835B1943}" presName="Name13" presStyleLbl="parChTrans1D2" presStyleIdx="0" presStyleCnt="4"/>
      <dgm:spPr/>
      <dgm:t>
        <a:bodyPr/>
        <a:lstStyle/>
        <a:p>
          <a:endParaRPr lang="en-US"/>
        </a:p>
      </dgm:t>
    </dgm:pt>
    <dgm:pt modelId="{E330E5C1-DFEB-4C73-AC19-FAD87BEE61D7}" type="pres">
      <dgm:prSet presAssocID="{8A5CD3F2-6BBE-4C8B-ACB9-00A6E87BA8AD}" presName="childText" presStyleLbl="bgAcc1" presStyleIdx="0" presStyleCnt="4" custScaleX="147491" custScaleY="26484">
        <dgm:presLayoutVars>
          <dgm:bulletEnabled val="1"/>
        </dgm:presLayoutVars>
      </dgm:prSet>
      <dgm:spPr/>
      <dgm:t>
        <a:bodyPr/>
        <a:lstStyle/>
        <a:p>
          <a:endParaRPr lang="en-US"/>
        </a:p>
      </dgm:t>
    </dgm:pt>
    <dgm:pt modelId="{6B247142-E295-4B7A-B62F-016B0DE8B60E}" type="pres">
      <dgm:prSet presAssocID="{3DE8D6B0-4053-4FF7-914D-A1C1E27C6004}" presName="Name13" presStyleLbl="parChTrans1D2" presStyleIdx="1" presStyleCnt="4"/>
      <dgm:spPr/>
      <dgm:t>
        <a:bodyPr/>
        <a:lstStyle/>
        <a:p>
          <a:endParaRPr lang="en-US"/>
        </a:p>
      </dgm:t>
    </dgm:pt>
    <dgm:pt modelId="{F48608BA-7719-4825-9918-8E7705D86EE2}" type="pres">
      <dgm:prSet presAssocID="{03B307B4-0C7A-493F-B643-38638F0257F3}" presName="childText" presStyleLbl="bgAcc1" presStyleIdx="1" presStyleCnt="4" custScaleX="149194" custScaleY="45170">
        <dgm:presLayoutVars>
          <dgm:bulletEnabled val="1"/>
        </dgm:presLayoutVars>
      </dgm:prSet>
      <dgm:spPr/>
      <dgm:t>
        <a:bodyPr/>
        <a:lstStyle/>
        <a:p>
          <a:endParaRPr lang="en-US"/>
        </a:p>
      </dgm:t>
    </dgm:pt>
    <dgm:pt modelId="{2E64A227-906C-4B49-990C-60AB82619A52}" type="pres">
      <dgm:prSet presAssocID="{6A6927B9-2559-45B8-A236-8905763BECA3}" presName="Name13" presStyleLbl="parChTrans1D2" presStyleIdx="2" presStyleCnt="4"/>
      <dgm:spPr/>
      <dgm:t>
        <a:bodyPr/>
        <a:lstStyle/>
        <a:p>
          <a:endParaRPr lang="en-US"/>
        </a:p>
      </dgm:t>
    </dgm:pt>
    <dgm:pt modelId="{4BF762DC-93C9-4DE4-A9F1-B6E927664B77}" type="pres">
      <dgm:prSet presAssocID="{C8EDFAF8-623C-402D-AF86-114E70CD4FFD}" presName="childText" presStyleLbl="bgAcc1" presStyleIdx="2" presStyleCnt="4" custScaleX="149945" custScaleY="37220">
        <dgm:presLayoutVars>
          <dgm:bulletEnabled val="1"/>
        </dgm:presLayoutVars>
      </dgm:prSet>
      <dgm:spPr/>
      <dgm:t>
        <a:bodyPr/>
        <a:lstStyle/>
        <a:p>
          <a:endParaRPr lang="en-US"/>
        </a:p>
      </dgm:t>
    </dgm:pt>
    <dgm:pt modelId="{618CC73B-1C25-443F-802B-86E0C5E4F5B2}" type="pres">
      <dgm:prSet presAssocID="{D90C2238-17CD-4DF9-9BEE-5DCF94E4E56B}" presName="Name13" presStyleLbl="parChTrans1D2" presStyleIdx="3" presStyleCnt="4"/>
      <dgm:spPr/>
      <dgm:t>
        <a:bodyPr/>
        <a:lstStyle/>
        <a:p>
          <a:endParaRPr lang="en-US"/>
        </a:p>
      </dgm:t>
    </dgm:pt>
    <dgm:pt modelId="{34DAF848-9C19-4FAA-9B09-156D0600E223}" type="pres">
      <dgm:prSet presAssocID="{5480F033-4007-4C2D-B4C7-6E05C453D160}" presName="childText" presStyleLbl="bgAcc1" presStyleIdx="3" presStyleCnt="4" custScaleX="148407" custScaleY="48088">
        <dgm:presLayoutVars>
          <dgm:bulletEnabled val="1"/>
        </dgm:presLayoutVars>
      </dgm:prSet>
      <dgm:spPr/>
      <dgm:t>
        <a:bodyPr/>
        <a:lstStyle/>
        <a:p>
          <a:endParaRPr lang="en-US"/>
        </a:p>
      </dgm:t>
    </dgm:pt>
  </dgm:ptLst>
  <dgm:cxnLst>
    <dgm:cxn modelId="{BB6D1471-0E2C-4D6F-8024-28D43214F2D5}" srcId="{CD2441E1-65BE-4FDD-9EB0-017BEC04BE09}" destId="{9CD170B4-A3C2-475C-9975-864867B0D1CB}" srcOrd="0" destOrd="0" parTransId="{C00C322B-6CE7-479F-B174-E8AE9E34C157}" sibTransId="{5F798489-ECE1-421B-B393-8DB5A5000732}"/>
    <dgm:cxn modelId="{09151955-46EF-4766-8816-B7454E9DC318}" srcId="{9CD170B4-A3C2-475C-9975-864867B0D1CB}" destId="{03B307B4-0C7A-493F-B643-38638F0257F3}" srcOrd="1" destOrd="0" parTransId="{3DE8D6B0-4053-4FF7-914D-A1C1E27C6004}" sibTransId="{FF454109-7A75-46B0-B81B-4433824FE9F6}"/>
    <dgm:cxn modelId="{977BC178-5E7A-4FBD-B250-F43784800965}" type="presOf" srcId="{8A5CD3F2-6BBE-4C8B-ACB9-00A6E87BA8AD}" destId="{E330E5C1-DFEB-4C73-AC19-FAD87BEE61D7}" srcOrd="0" destOrd="0" presId="urn:microsoft.com/office/officeart/2005/8/layout/hierarchy3"/>
    <dgm:cxn modelId="{98257FA9-9E14-4E35-9833-6B37086D1BB0}" type="presOf" srcId="{D90C2238-17CD-4DF9-9BEE-5DCF94E4E56B}" destId="{618CC73B-1C25-443F-802B-86E0C5E4F5B2}" srcOrd="0" destOrd="0" presId="urn:microsoft.com/office/officeart/2005/8/layout/hierarchy3"/>
    <dgm:cxn modelId="{0B5BEDCF-5443-4F85-9E2C-92BA0F0BFF40}" type="presOf" srcId="{513015F6-2C49-4400-BF3E-6B7B835B1943}" destId="{2482385D-43C6-4FC2-9C18-5B6E1220860D}" srcOrd="0" destOrd="0" presId="urn:microsoft.com/office/officeart/2005/8/layout/hierarchy3"/>
    <dgm:cxn modelId="{B191B912-2D29-4AB7-9911-9814FCDEEE20}" type="presOf" srcId="{03B307B4-0C7A-493F-B643-38638F0257F3}" destId="{F48608BA-7719-4825-9918-8E7705D86EE2}" srcOrd="0" destOrd="0" presId="urn:microsoft.com/office/officeart/2005/8/layout/hierarchy3"/>
    <dgm:cxn modelId="{209B9F67-BE38-4F75-ACDF-F636C72D2EA1}" type="presOf" srcId="{9CD170B4-A3C2-475C-9975-864867B0D1CB}" destId="{2B4BB225-BC39-4C4F-96F7-9B9B8BF39610}" srcOrd="0" destOrd="0" presId="urn:microsoft.com/office/officeart/2005/8/layout/hierarchy3"/>
    <dgm:cxn modelId="{CFE705F9-DA92-496D-921E-CB13EE442821}" srcId="{9CD170B4-A3C2-475C-9975-864867B0D1CB}" destId="{5480F033-4007-4C2D-B4C7-6E05C453D160}" srcOrd="3" destOrd="0" parTransId="{D90C2238-17CD-4DF9-9BEE-5DCF94E4E56B}" sibTransId="{8B5EAD26-0666-418B-AFFB-BFD4EC2954DE}"/>
    <dgm:cxn modelId="{51AC7E16-2E97-40C8-BC8C-24CAEDDDBBE8}" type="presOf" srcId="{5480F033-4007-4C2D-B4C7-6E05C453D160}" destId="{34DAF848-9C19-4FAA-9B09-156D0600E223}" srcOrd="0" destOrd="0" presId="urn:microsoft.com/office/officeart/2005/8/layout/hierarchy3"/>
    <dgm:cxn modelId="{11FAC54F-8DF9-4D00-9352-03F5F579A277}" type="presOf" srcId="{CD2441E1-65BE-4FDD-9EB0-017BEC04BE09}" destId="{5C30DD94-560C-4718-AE15-54583C65DAB7}" srcOrd="0" destOrd="0" presId="urn:microsoft.com/office/officeart/2005/8/layout/hierarchy3"/>
    <dgm:cxn modelId="{B8D7A0C0-5F91-4A20-8700-8C023B5C9409}" type="presOf" srcId="{9CD170B4-A3C2-475C-9975-864867B0D1CB}" destId="{A526C2FE-8505-4601-8492-A787B0004B68}" srcOrd="1" destOrd="0" presId="urn:microsoft.com/office/officeart/2005/8/layout/hierarchy3"/>
    <dgm:cxn modelId="{2CBE2126-D3B2-43F3-AE9C-F9E1F6891BC4}" type="presOf" srcId="{C8EDFAF8-623C-402D-AF86-114E70CD4FFD}" destId="{4BF762DC-93C9-4DE4-A9F1-B6E927664B77}" srcOrd="0" destOrd="0" presId="urn:microsoft.com/office/officeart/2005/8/layout/hierarchy3"/>
    <dgm:cxn modelId="{9889A85F-C755-4B13-8540-D13975E02D52}" type="presOf" srcId="{3DE8D6B0-4053-4FF7-914D-A1C1E27C6004}" destId="{6B247142-E295-4B7A-B62F-016B0DE8B60E}" srcOrd="0" destOrd="0" presId="urn:microsoft.com/office/officeart/2005/8/layout/hierarchy3"/>
    <dgm:cxn modelId="{0A018B2F-92F6-49A7-B9F9-0BE8C5B42099}" srcId="{9CD170B4-A3C2-475C-9975-864867B0D1CB}" destId="{C8EDFAF8-623C-402D-AF86-114E70CD4FFD}" srcOrd="2" destOrd="0" parTransId="{6A6927B9-2559-45B8-A236-8905763BECA3}" sibTransId="{6B2217D3-A232-4AA4-823F-C0645EACE477}"/>
    <dgm:cxn modelId="{489BB435-B350-4F1C-8C0F-B2985142E1D6}" type="presOf" srcId="{6A6927B9-2559-45B8-A236-8905763BECA3}" destId="{2E64A227-906C-4B49-990C-60AB82619A52}" srcOrd="0" destOrd="0" presId="urn:microsoft.com/office/officeart/2005/8/layout/hierarchy3"/>
    <dgm:cxn modelId="{1D2B9767-5017-4056-8258-59DFA8AB5739}" srcId="{9CD170B4-A3C2-475C-9975-864867B0D1CB}" destId="{8A5CD3F2-6BBE-4C8B-ACB9-00A6E87BA8AD}" srcOrd="0" destOrd="0" parTransId="{513015F6-2C49-4400-BF3E-6B7B835B1943}" sibTransId="{74D7D316-AB6C-4B41-A432-09CF9973D35F}"/>
    <dgm:cxn modelId="{52DE228F-C792-4C12-B8A7-7EAD8211AB2C}" type="presParOf" srcId="{5C30DD94-560C-4718-AE15-54583C65DAB7}" destId="{F4051795-F469-4712-85FC-7E42154165B0}" srcOrd="0" destOrd="0" presId="urn:microsoft.com/office/officeart/2005/8/layout/hierarchy3"/>
    <dgm:cxn modelId="{A0A610F2-099B-4DD5-9FC5-91E4EE49F1FA}" type="presParOf" srcId="{F4051795-F469-4712-85FC-7E42154165B0}" destId="{0AAAFB55-39EE-4D23-965C-7EBAB78D5CD0}" srcOrd="0" destOrd="0" presId="urn:microsoft.com/office/officeart/2005/8/layout/hierarchy3"/>
    <dgm:cxn modelId="{E70079E8-01D0-48EE-9D6F-57399A4064BC}" type="presParOf" srcId="{0AAAFB55-39EE-4D23-965C-7EBAB78D5CD0}" destId="{2B4BB225-BC39-4C4F-96F7-9B9B8BF39610}" srcOrd="0" destOrd="0" presId="urn:microsoft.com/office/officeart/2005/8/layout/hierarchy3"/>
    <dgm:cxn modelId="{FB0383A6-1F42-4921-8209-08AC051A28B0}" type="presParOf" srcId="{0AAAFB55-39EE-4D23-965C-7EBAB78D5CD0}" destId="{A526C2FE-8505-4601-8492-A787B0004B68}" srcOrd="1" destOrd="0" presId="urn:microsoft.com/office/officeart/2005/8/layout/hierarchy3"/>
    <dgm:cxn modelId="{7626E2AA-910C-44F5-B6BD-F438EB684E78}" type="presParOf" srcId="{F4051795-F469-4712-85FC-7E42154165B0}" destId="{BFC480BD-E570-4EDC-BD41-3C519BC52F2C}" srcOrd="1" destOrd="0" presId="urn:microsoft.com/office/officeart/2005/8/layout/hierarchy3"/>
    <dgm:cxn modelId="{210A69D3-75C6-43A3-8784-738667C85ECA}" type="presParOf" srcId="{BFC480BD-E570-4EDC-BD41-3C519BC52F2C}" destId="{2482385D-43C6-4FC2-9C18-5B6E1220860D}" srcOrd="0" destOrd="0" presId="urn:microsoft.com/office/officeart/2005/8/layout/hierarchy3"/>
    <dgm:cxn modelId="{3B124180-28E9-403A-9EC6-C91DBFD0B9A4}" type="presParOf" srcId="{BFC480BD-E570-4EDC-BD41-3C519BC52F2C}" destId="{E330E5C1-DFEB-4C73-AC19-FAD87BEE61D7}" srcOrd="1" destOrd="0" presId="urn:microsoft.com/office/officeart/2005/8/layout/hierarchy3"/>
    <dgm:cxn modelId="{B0B06734-B58A-4238-B833-230D0B47A393}" type="presParOf" srcId="{BFC480BD-E570-4EDC-BD41-3C519BC52F2C}" destId="{6B247142-E295-4B7A-B62F-016B0DE8B60E}" srcOrd="2" destOrd="0" presId="urn:microsoft.com/office/officeart/2005/8/layout/hierarchy3"/>
    <dgm:cxn modelId="{47E70B9F-8D25-44CF-9723-EC5AB9A795E3}" type="presParOf" srcId="{BFC480BD-E570-4EDC-BD41-3C519BC52F2C}" destId="{F48608BA-7719-4825-9918-8E7705D86EE2}" srcOrd="3" destOrd="0" presId="urn:microsoft.com/office/officeart/2005/8/layout/hierarchy3"/>
    <dgm:cxn modelId="{CA9F5BA0-8224-46D3-A92C-9B2EFD418274}" type="presParOf" srcId="{BFC480BD-E570-4EDC-BD41-3C519BC52F2C}" destId="{2E64A227-906C-4B49-990C-60AB82619A52}" srcOrd="4" destOrd="0" presId="urn:microsoft.com/office/officeart/2005/8/layout/hierarchy3"/>
    <dgm:cxn modelId="{40556652-BF05-4A09-9872-1087EE95234E}" type="presParOf" srcId="{BFC480BD-E570-4EDC-BD41-3C519BC52F2C}" destId="{4BF762DC-93C9-4DE4-A9F1-B6E927664B77}" srcOrd="5" destOrd="0" presId="urn:microsoft.com/office/officeart/2005/8/layout/hierarchy3"/>
    <dgm:cxn modelId="{FBEFFA6A-C150-445C-A625-EB3E83707024}" type="presParOf" srcId="{BFC480BD-E570-4EDC-BD41-3C519BC52F2C}" destId="{618CC73B-1C25-443F-802B-86E0C5E4F5B2}" srcOrd="6" destOrd="0" presId="urn:microsoft.com/office/officeart/2005/8/layout/hierarchy3"/>
    <dgm:cxn modelId="{55051041-5B2F-4370-B8BB-E3FC0B19E9C6}" type="presParOf" srcId="{BFC480BD-E570-4EDC-BD41-3C519BC52F2C}" destId="{34DAF848-9C19-4FAA-9B09-156D0600E22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D2441E1-65BE-4FDD-9EB0-017BEC04BE0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CD170B4-A3C2-475C-9975-864867B0D1CB}">
      <dgm:prSet phldrT="[Text]"/>
      <dgm:spPr/>
      <dgm:t>
        <a:bodyPr/>
        <a:lstStyle/>
        <a:p>
          <a:r>
            <a:rPr lang="en-US" b="1" dirty="0"/>
            <a:t>Environmental Aspects</a:t>
          </a:r>
          <a:br>
            <a:rPr lang="en-US" b="1" dirty="0"/>
          </a:br>
          <a:endParaRPr lang="en-US" dirty="0"/>
        </a:p>
      </dgm:t>
    </dgm:pt>
    <dgm:pt modelId="{C00C322B-6CE7-479F-B174-E8AE9E34C157}" type="parTrans" cxnId="{BB6D1471-0E2C-4D6F-8024-28D43214F2D5}">
      <dgm:prSet/>
      <dgm:spPr/>
      <dgm:t>
        <a:bodyPr/>
        <a:lstStyle/>
        <a:p>
          <a:endParaRPr lang="en-US"/>
        </a:p>
      </dgm:t>
    </dgm:pt>
    <dgm:pt modelId="{5F798489-ECE1-421B-B393-8DB5A5000732}" type="sibTrans" cxnId="{BB6D1471-0E2C-4D6F-8024-28D43214F2D5}">
      <dgm:prSet/>
      <dgm:spPr/>
      <dgm:t>
        <a:bodyPr/>
        <a:lstStyle/>
        <a:p>
          <a:endParaRPr lang="en-US"/>
        </a:p>
      </dgm:t>
    </dgm:pt>
    <dgm:pt modelId="{8A5CD3F2-6BBE-4C8B-ACB9-00A6E87BA8AD}">
      <dgm:prSet phldrT="[Text]"/>
      <dgm:spPr>
        <a:solidFill>
          <a:schemeClr val="accent1">
            <a:lumMod val="40000"/>
            <a:lumOff val="60000"/>
            <a:alpha val="90000"/>
          </a:schemeClr>
        </a:solidFill>
      </dgm:spPr>
      <dgm:t>
        <a:bodyPr/>
        <a:lstStyle/>
        <a:p>
          <a:r>
            <a:rPr lang="en-US" b="0" dirty="0">
              <a:latin typeface="Times New Roman" panose="02020603050405020304" pitchFamily="18" charset="0"/>
              <a:cs typeface="Times New Roman" panose="02020603050405020304" pitchFamily="18" charset="0"/>
            </a:rPr>
            <a:t>Shading analyses </a:t>
          </a:r>
        </a:p>
      </dgm:t>
    </dgm:pt>
    <dgm:pt modelId="{513015F6-2C49-4400-BF3E-6B7B835B1943}" type="parTrans" cxnId="{1D2B9767-5017-4056-8258-59DFA8AB5739}">
      <dgm:prSet/>
      <dgm:spPr/>
      <dgm:t>
        <a:bodyPr/>
        <a:lstStyle/>
        <a:p>
          <a:endParaRPr lang="en-US"/>
        </a:p>
      </dgm:t>
    </dgm:pt>
    <dgm:pt modelId="{74D7D316-AB6C-4B41-A432-09CF9973D35F}" type="sibTrans" cxnId="{1D2B9767-5017-4056-8258-59DFA8AB5739}">
      <dgm:prSet/>
      <dgm:spPr/>
      <dgm:t>
        <a:bodyPr/>
        <a:lstStyle/>
        <a:p>
          <a:endParaRPr lang="en-US"/>
        </a:p>
      </dgm:t>
    </dgm:pt>
    <dgm:pt modelId="{03B307B4-0C7A-493F-B643-38638F0257F3}">
      <dgm:prSet phldrT="[Text]"/>
      <dgm:spPr/>
      <dgm:t>
        <a:bodyPr/>
        <a:lstStyle/>
        <a:p>
          <a:r>
            <a:rPr lang="en-US" b="0" dirty="0">
              <a:latin typeface="Times New Roman" panose="02020603050405020304" pitchFamily="18" charset="0"/>
              <a:cs typeface="Times New Roman" panose="02020603050405020304" pitchFamily="18" charset="0"/>
            </a:rPr>
            <a:t>Daylight factor</a:t>
          </a:r>
        </a:p>
      </dgm:t>
    </dgm:pt>
    <dgm:pt modelId="{3DE8D6B0-4053-4FF7-914D-A1C1E27C6004}" type="parTrans" cxnId="{09151955-46EF-4766-8816-B7454E9DC318}">
      <dgm:prSet/>
      <dgm:spPr/>
      <dgm:t>
        <a:bodyPr/>
        <a:lstStyle/>
        <a:p>
          <a:endParaRPr lang="en-US"/>
        </a:p>
      </dgm:t>
    </dgm:pt>
    <dgm:pt modelId="{FF454109-7A75-46B0-B81B-4433824FE9F6}" type="sibTrans" cxnId="{09151955-46EF-4766-8816-B7454E9DC318}">
      <dgm:prSet/>
      <dgm:spPr/>
      <dgm:t>
        <a:bodyPr/>
        <a:lstStyle/>
        <a:p>
          <a:endParaRPr lang="en-US"/>
        </a:p>
      </dgm:t>
    </dgm:pt>
    <dgm:pt modelId="{C8EDFAF8-623C-402D-AF86-114E70CD4FFD}">
      <dgm:prSet/>
      <dgm:spPr/>
      <dgm:t>
        <a:bodyPr/>
        <a:lstStyle/>
        <a:p>
          <a:r>
            <a:rPr lang="en-CA" b="0" dirty="0">
              <a:latin typeface="Times New Roman" panose="02020603050405020304" pitchFamily="18" charset="0"/>
              <a:cs typeface="Times New Roman" panose="02020603050405020304" pitchFamily="18" charset="0"/>
            </a:rPr>
            <a:t>CFD analyses</a:t>
          </a:r>
          <a:endParaRPr lang="en-US" b="0" dirty="0">
            <a:latin typeface="Times New Roman" panose="02020603050405020304" pitchFamily="18" charset="0"/>
            <a:cs typeface="Times New Roman" panose="02020603050405020304" pitchFamily="18" charset="0"/>
          </a:endParaRPr>
        </a:p>
      </dgm:t>
    </dgm:pt>
    <dgm:pt modelId="{6A6927B9-2559-45B8-A236-8905763BECA3}" type="parTrans" cxnId="{0A018B2F-92F6-49A7-B9F9-0BE8C5B42099}">
      <dgm:prSet/>
      <dgm:spPr/>
      <dgm:t>
        <a:bodyPr/>
        <a:lstStyle/>
        <a:p>
          <a:endParaRPr lang="en-US"/>
        </a:p>
      </dgm:t>
    </dgm:pt>
    <dgm:pt modelId="{6B2217D3-A232-4AA4-823F-C0645EACE477}" type="sibTrans" cxnId="{0A018B2F-92F6-49A7-B9F9-0BE8C5B42099}">
      <dgm:prSet/>
      <dgm:spPr/>
      <dgm:t>
        <a:bodyPr/>
        <a:lstStyle/>
        <a:p>
          <a:endParaRPr lang="en-US"/>
        </a:p>
      </dgm:t>
    </dgm:pt>
    <dgm:pt modelId="{5480F033-4007-4C2D-B4C7-6E05C453D160}">
      <dgm:prSet/>
      <dgm:spPr/>
      <dgm:t>
        <a:bodyPr/>
        <a:lstStyle/>
        <a:p>
          <a:r>
            <a:rPr lang="en-US" b="0" dirty="0">
              <a:latin typeface="Times New Roman" panose="02020603050405020304" pitchFamily="18" charset="0"/>
              <a:cs typeface="Times New Roman" panose="02020603050405020304" pitchFamily="18" charset="0"/>
            </a:rPr>
            <a:t>Thermal comfort analyses </a:t>
          </a:r>
        </a:p>
      </dgm:t>
    </dgm:pt>
    <dgm:pt modelId="{D90C2238-17CD-4DF9-9BEE-5DCF94E4E56B}" type="parTrans" cxnId="{CFE705F9-DA92-496D-921E-CB13EE442821}">
      <dgm:prSet/>
      <dgm:spPr/>
      <dgm:t>
        <a:bodyPr/>
        <a:lstStyle/>
        <a:p>
          <a:endParaRPr lang="en-US"/>
        </a:p>
      </dgm:t>
    </dgm:pt>
    <dgm:pt modelId="{8B5EAD26-0666-418B-AFFB-BFD4EC2954DE}" type="sibTrans" cxnId="{CFE705F9-DA92-496D-921E-CB13EE442821}">
      <dgm:prSet/>
      <dgm:spPr/>
      <dgm:t>
        <a:bodyPr/>
        <a:lstStyle/>
        <a:p>
          <a:endParaRPr lang="en-US"/>
        </a:p>
      </dgm:t>
    </dgm:pt>
    <dgm:pt modelId="{5C30DD94-560C-4718-AE15-54583C65DAB7}" type="pres">
      <dgm:prSet presAssocID="{CD2441E1-65BE-4FDD-9EB0-017BEC04BE09}" presName="diagram" presStyleCnt="0">
        <dgm:presLayoutVars>
          <dgm:chPref val="1"/>
          <dgm:dir/>
          <dgm:animOne val="branch"/>
          <dgm:animLvl val="lvl"/>
          <dgm:resizeHandles/>
        </dgm:presLayoutVars>
      </dgm:prSet>
      <dgm:spPr/>
      <dgm:t>
        <a:bodyPr/>
        <a:lstStyle/>
        <a:p>
          <a:endParaRPr lang="en-US"/>
        </a:p>
      </dgm:t>
    </dgm:pt>
    <dgm:pt modelId="{F4051795-F469-4712-85FC-7E42154165B0}" type="pres">
      <dgm:prSet presAssocID="{9CD170B4-A3C2-475C-9975-864867B0D1CB}" presName="root" presStyleCnt="0"/>
      <dgm:spPr/>
    </dgm:pt>
    <dgm:pt modelId="{0AAAFB55-39EE-4D23-965C-7EBAB78D5CD0}" type="pres">
      <dgm:prSet presAssocID="{9CD170B4-A3C2-475C-9975-864867B0D1CB}" presName="rootComposite" presStyleCnt="0"/>
      <dgm:spPr/>
    </dgm:pt>
    <dgm:pt modelId="{2B4BB225-BC39-4C4F-96F7-9B9B8BF39610}" type="pres">
      <dgm:prSet presAssocID="{9CD170B4-A3C2-475C-9975-864867B0D1CB}" presName="rootText" presStyleLbl="node1" presStyleIdx="0" presStyleCnt="1" custScaleX="120206" custScaleY="44004" custLinFactNeighborX="-1499" custLinFactNeighborY="-204"/>
      <dgm:spPr/>
      <dgm:t>
        <a:bodyPr/>
        <a:lstStyle/>
        <a:p>
          <a:endParaRPr lang="en-US"/>
        </a:p>
      </dgm:t>
    </dgm:pt>
    <dgm:pt modelId="{A526C2FE-8505-4601-8492-A787B0004B68}" type="pres">
      <dgm:prSet presAssocID="{9CD170B4-A3C2-475C-9975-864867B0D1CB}" presName="rootConnector" presStyleLbl="node1" presStyleIdx="0" presStyleCnt="1"/>
      <dgm:spPr/>
      <dgm:t>
        <a:bodyPr/>
        <a:lstStyle/>
        <a:p>
          <a:endParaRPr lang="en-US"/>
        </a:p>
      </dgm:t>
    </dgm:pt>
    <dgm:pt modelId="{BFC480BD-E570-4EDC-BD41-3C519BC52F2C}" type="pres">
      <dgm:prSet presAssocID="{9CD170B4-A3C2-475C-9975-864867B0D1CB}" presName="childShape" presStyleCnt="0"/>
      <dgm:spPr/>
    </dgm:pt>
    <dgm:pt modelId="{2482385D-43C6-4FC2-9C18-5B6E1220860D}" type="pres">
      <dgm:prSet presAssocID="{513015F6-2C49-4400-BF3E-6B7B835B1943}" presName="Name13" presStyleLbl="parChTrans1D2" presStyleIdx="0" presStyleCnt="4"/>
      <dgm:spPr/>
      <dgm:t>
        <a:bodyPr/>
        <a:lstStyle/>
        <a:p>
          <a:endParaRPr lang="en-US"/>
        </a:p>
      </dgm:t>
    </dgm:pt>
    <dgm:pt modelId="{E330E5C1-DFEB-4C73-AC19-FAD87BEE61D7}" type="pres">
      <dgm:prSet presAssocID="{8A5CD3F2-6BBE-4C8B-ACB9-00A6E87BA8AD}" presName="childText" presStyleLbl="bgAcc1" presStyleIdx="0" presStyleCnt="4" custScaleX="147491" custScaleY="26484">
        <dgm:presLayoutVars>
          <dgm:bulletEnabled val="1"/>
        </dgm:presLayoutVars>
      </dgm:prSet>
      <dgm:spPr/>
      <dgm:t>
        <a:bodyPr/>
        <a:lstStyle/>
        <a:p>
          <a:endParaRPr lang="en-US"/>
        </a:p>
      </dgm:t>
    </dgm:pt>
    <dgm:pt modelId="{6B247142-E295-4B7A-B62F-016B0DE8B60E}" type="pres">
      <dgm:prSet presAssocID="{3DE8D6B0-4053-4FF7-914D-A1C1E27C6004}" presName="Name13" presStyleLbl="parChTrans1D2" presStyleIdx="1" presStyleCnt="4"/>
      <dgm:spPr/>
      <dgm:t>
        <a:bodyPr/>
        <a:lstStyle/>
        <a:p>
          <a:endParaRPr lang="en-US"/>
        </a:p>
      </dgm:t>
    </dgm:pt>
    <dgm:pt modelId="{F48608BA-7719-4825-9918-8E7705D86EE2}" type="pres">
      <dgm:prSet presAssocID="{03B307B4-0C7A-493F-B643-38638F0257F3}" presName="childText" presStyleLbl="bgAcc1" presStyleIdx="1" presStyleCnt="4" custScaleX="149194" custScaleY="45170">
        <dgm:presLayoutVars>
          <dgm:bulletEnabled val="1"/>
        </dgm:presLayoutVars>
      </dgm:prSet>
      <dgm:spPr/>
      <dgm:t>
        <a:bodyPr/>
        <a:lstStyle/>
        <a:p>
          <a:endParaRPr lang="en-US"/>
        </a:p>
      </dgm:t>
    </dgm:pt>
    <dgm:pt modelId="{2E64A227-906C-4B49-990C-60AB82619A52}" type="pres">
      <dgm:prSet presAssocID="{6A6927B9-2559-45B8-A236-8905763BECA3}" presName="Name13" presStyleLbl="parChTrans1D2" presStyleIdx="2" presStyleCnt="4"/>
      <dgm:spPr/>
      <dgm:t>
        <a:bodyPr/>
        <a:lstStyle/>
        <a:p>
          <a:endParaRPr lang="en-US"/>
        </a:p>
      </dgm:t>
    </dgm:pt>
    <dgm:pt modelId="{4BF762DC-93C9-4DE4-A9F1-B6E927664B77}" type="pres">
      <dgm:prSet presAssocID="{C8EDFAF8-623C-402D-AF86-114E70CD4FFD}" presName="childText" presStyleLbl="bgAcc1" presStyleIdx="2" presStyleCnt="4" custScaleX="149945" custScaleY="37220">
        <dgm:presLayoutVars>
          <dgm:bulletEnabled val="1"/>
        </dgm:presLayoutVars>
      </dgm:prSet>
      <dgm:spPr/>
      <dgm:t>
        <a:bodyPr/>
        <a:lstStyle/>
        <a:p>
          <a:endParaRPr lang="en-US"/>
        </a:p>
      </dgm:t>
    </dgm:pt>
    <dgm:pt modelId="{618CC73B-1C25-443F-802B-86E0C5E4F5B2}" type="pres">
      <dgm:prSet presAssocID="{D90C2238-17CD-4DF9-9BEE-5DCF94E4E56B}" presName="Name13" presStyleLbl="parChTrans1D2" presStyleIdx="3" presStyleCnt="4"/>
      <dgm:spPr/>
      <dgm:t>
        <a:bodyPr/>
        <a:lstStyle/>
        <a:p>
          <a:endParaRPr lang="en-US"/>
        </a:p>
      </dgm:t>
    </dgm:pt>
    <dgm:pt modelId="{34DAF848-9C19-4FAA-9B09-156D0600E223}" type="pres">
      <dgm:prSet presAssocID="{5480F033-4007-4C2D-B4C7-6E05C453D160}" presName="childText" presStyleLbl="bgAcc1" presStyleIdx="3" presStyleCnt="4" custScaleX="148407" custScaleY="48088">
        <dgm:presLayoutVars>
          <dgm:bulletEnabled val="1"/>
        </dgm:presLayoutVars>
      </dgm:prSet>
      <dgm:spPr/>
      <dgm:t>
        <a:bodyPr/>
        <a:lstStyle/>
        <a:p>
          <a:endParaRPr lang="en-US"/>
        </a:p>
      </dgm:t>
    </dgm:pt>
  </dgm:ptLst>
  <dgm:cxnLst>
    <dgm:cxn modelId="{BB6D1471-0E2C-4D6F-8024-28D43214F2D5}" srcId="{CD2441E1-65BE-4FDD-9EB0-017BEC04BE09}" destId="{9CD170B4-A3C2-475C-9975-864867B0D1CB}" srcOrd="0" destOrd="0" parTransId="{C00C322B-6CE7-479F-B174-E8AE9E34C157}" sibTransId="{5F798489-ECE1-421B-B393-8DB5A5000732}"/>
    <dgm:cxn modelId="{09151955-46EF-4766-8816-B7454E9DC318}" srcId="{9CD170B4-A3C2-475C-9975-864867B0D1CB}" destId="{03B307B4-0C7A-493F-B643-38638F0257F3}" srcOrd="1" destOrd="0" parTransId="{3DE8D6B0-4053-4FF7-914D-A1C1E27C6004}" sibTransId="{FF454109-7A75-46B0-B81B-4433824FE9F6}"/>
    <dgm:cxn modelId="{977BC178-5E7A-4FBD-B250-F43784800965}" type="presOf" srcId="{8A5CD3F2-6BBE-4C8B-ACB9-00A6E87BA8AD}" destId="{E330E5C1-DFEB-4C73-AC19-FAD87BEE61D7}" srcOrd="0" destOrd="0" presId="urn:microsoft.com/office/officeart/2005/8/layout/hierarchy3"/>
    <dgm:cxn modelId="{98257FA9-9E14-4E35-9833-6B37086D1BB0}" type="presOf" srcId="{D90C2238-17CD-4DF9-9BEE-5DCF94E4E56B}" destId="{618CC73B-1C25-443F-802B-86E0C5E4F5B2}" srcOrd="0" destOrd="0" presId="urn:microsoft.com/office/officeart/2005/8/layout/hierarchy3"/>
    <dgm:cxn modelId="{0B5BEDCF-5443-4F85-9E2C-92BA0F0BFF40}" type="presOf" srcId="{513015F6-2C49-4400-BF3E-6B7B835B1943}" destId="{2482385D-43C6-4FC2-9C18-5B6E1220860D}" srcOrd="0" destOrd="0" presId="urn:microsoft.com/office/officeart/2005/8/layout/hierarchy3"/>
    <dgm:cxn modelId="{B191B912-2D29-4AB7-9911-9814FCDEEE20}" type="presOf" srcId="{03B307B4-0C7A-493F-B643-38638F0257F3}" destId="{F48608BA-7719-4825-9918-8E7705D86EE2}" srcOrd="0" destOrd="0" presId="urn:microsoft.com/office/officeart/2005/8/layout/hierarchy3"/>
    <dgm:cxn modelId="{209B9F67-BE38-4F75-ACDF-F636C72D2EA1}" type="presOf" srcId="{9CD170B4-A3C2-475C-9975-864867B0D1CB}" destId="{2B4BB225-BC39-4C4F-96F7-9B9B8BF39610}" srcOrd="0" destOrd="0" presId="urn:microsoft.com/office/officeart/2005/8/layout/hierarchy3"/>
    <dgm:cxn modelId="{CFE705F9-DA92-496D-921E-CB13EE442821}" srcId="{9CD170B4-A3C2-475C-9975-864867B0D1CB}" destId="{5480F033-4007-4C2D-B4C7-6E05C453D160}" srcOrd="3" destOrd="0" parTransId="{D90C2238-17CD-4DF9-9BEE-5DCF94E4E56B}" sibTransId="{8B5EAD26-0666-418B-AFFB-BFD4EC2954DE}"/>
    <dgm:cxn modelId="{51AC7E16-2E97-40C8-BC8C-24CAEDDDBBE8}" type="presOf" srcId="{5480F033-4007-4C2D-B4C7-6E05C453D160}" destId="{34DAF848-9C19-4FAA-9B09-156D0600E223}" srcOrd="0" destOrd="0" presId="urn:microsoft.com/office/officeart/2005/8/layout/hierarchy3"/>
    <dgm:cxn modelId="{11FAC54F-8DF9-4D00-9352-03F5F579A277}" type="presOf" srcId="{CD2441E1-65BE-4FDD-9EB0-017BEC04BE09}" destId="{5C30DD94-560C-4718-AE15-54583C65DAB7}" srcOrd="0" destOrd="0" presId="urn:microsoft.com/office/officeart/2005/8/layout/hierarchy3"/>
    <dgm:cxn modelId="{B8D7A0C0-5F91-4A20-8700-8C023B5C9409}" type="presOf" srcId="{9CD170B4-A3C2-475C-9975-864867B0D1CB}" destId="{A526C2FE-8505-4601-8492-A787B0004B68}" srcOrd="1" destOrd="0" presId="urn:microsoft.com/office/officeart/2005/8/layout/hierarchy3"/>
    <dgm:cxn modelId="{2CBE2126-D3B2-43F3-AE9C-F9E1F6891BC4}" type="presOf" srcId="{C8EDFAF8-623C-402D-AF86-114E70CD4FFD}" destId="{4BF762DC-93C9-4DE4-A9F1-B6E927664B77}" srcOrd="0" destOrd="0" presId="urn:microsoft.com/office/officeart/2005/8/layout/hierarchy3"/>
    <dgm:cxn modelId="{9889A85F-C755-4B13-8540-D13975E02D52}" type="presOf" srcId="{3DE8D6B0-4053-4FF7-914D-A1C1E27C6004}" destId="{6B247142-E295-4B7A-B62F-016B0DE8B60E}" srcOrd="0" destOrd="0" presId="urn:microsoft.com/office/officeart/2005/8/layout/hierarchy3"/>
    <dgm:cxn modelId="{0A018B2F-92F6-49A7-B9F9-0BE8C5B42099}" srcId="{9CD170B4-A3C2-475C-9975-864867B0D1CB}" destId="{C8EDFAF8-623C-402D-AF86-114E70CD4FFD}" srcOrd="2" destOrd="0" parTransId="{6A6927B9-2559-45B8-A236-8905763BECA3}" sibTransId="{6B2217D3-A232-4AA4-823F-C0645EACE477}"/>
    <dgm:cxn modelId="{489BB435-B350-4F1C-8C0F-B2985142E1D6}" type="presOf" srcId="{6A6927B9-2559-45B8-A236-8905763BECA3}" destId="{2E64A227-906C-4B49-990C-60AB82619A52}" srcOrd="0" destOrd="0" presId="urn:microsoft.com/office/officeart/2005/8/layout/hierarchy3"/>
    <dgm:cxn modelId="{1D2B9767-5017-4056-8258-59DFA8AB5739}" srcId="{9CD170B4-A3C2-475C-9975-864867B0D1CB}" destId="{8A5CD3F2-6BBE-4C8B-ACB9-00A6E87BA8AD}" srcOrd="0" destOrd="0" parTransId="{513015F6-2C49-4400-BF3E-6B7B835B1943}" sibTransId="{74D7D316-AB6C-4B41-A432-09CF9973D35F}"/>
    <dgm:cxn modelId="{52DE228F-C792-4C12-B8A7-7EAD8211AB2C}" type="presParOf" srcId="{5C30DD94-560C-4718-AE15-54583C65DAB7}" destId="{F4051795-F469-4712-85FC-7E42154165B0}" srcOrd="0" destOrd="0" presId="urn:microsoft.com/office/officeart/2005/8/layout/hierarchy3"/>
    <dgm:cxn modelId="{A0A610F2-099B-4DD5-9FC5-91E4EE49F1FA}" type="presParOf" srcId="{F4051795-F469-4712-85FC-7E42154165B0}" destId="{0AAAFB55-39EE-4D23-965C-7EBAB78D5CD0}" srcOrd="0" destOrd="0" presId="urn:microsoft.com/office/officeart/2005/8/layout/hierarchy3"/>
    <dgm:cxn modelId="{E70079E8-01D0-48EE-9D6F-57399A4064BC}" type="presParOf" srcId="{0AAAFB55-39EE-4D23-965C-7EBAB78D5CD0}" destId="{2B4BB225-BC39-4C4F-96F7-9B9B8BF39610}" srcOrd="0" destOrd="0" presId="urn:microsoft.com/office/officeart/2005/8/layout/hierarchy3"/>
    <dgm:cxn modelId="{FB0383A6-1F42-4921-8209-08AC051A28B0}" type="presParOf" srcId="{0AAAFB55-39EE-4D23-965C-7EBAB78D5CD0}" destId="{A526C2FE-8505-4601-8492-A787B0004B68}" srcOrd="1" destOrd="0" presId="urn:microsoft.com/office/officeart/2005/8/layout/hierarchy3"/>
    <dgm:cxn modelId="{7626E2AA-910C-44F5-B6BD-F438EB684E78}" type="presParOf" srcId="{F4051795-F469-4712-85FC-7E42154165B0}" destId="{BFC480BD-E570-4EDC-BD41-3C519BC52F2C}" srcOrd="1" destOrd="0" presId="urn:microsoft.com/office/officeart/2005/8/layout/hierarchy3"/>
    <dgm:cxn modelId="{210A69D3-75C6-43A3-8784-738667C85ECA}" type="presParOf" srcId="{BFC480BD-E570-4EDC-BD41-3C519BC52F2C}" destId="{2482385D-43C6-4FC2-9C18-5B6E1220860D}" srcOrd="0" destOrd="0" presId="urn:microsoft.com/office/officeart/2005/8/layout/hierarchy3"/>
    <dgm:cxn modelId="{3B124180-28E9-403A-9EC6-C91DBFD0B9A4}" type="presParOf" srcId="{BFC480BD-E570-4EDC-BD41-3C519BC52F2C}" destId="{E330E5C1-DFEB-4C73-AC19-FAD87BEE61D7}" srcOrd="1" destOrd="0" presId="urn:microsoft.com/office/officeart/2005/8/layout/hierarchy3"/>
    <dgm:cxn modelId="{B0B06734-B58A-4238-B833-230D0B47A393}" type="presParOf" srcId="{BFC480BD-E570-4EDC-BD41-3C519BC52F2C}" destId="{6B247142-E295-4B7A-B62F-016B0DE8B60E}" srcOrd="2" destOrd="0" presId="urn:microsoft.com/office/officeart/2005/8/layout/hierarchy3"/>
    <dgm:cxn modelId="{47E70B9F-8D25-44CF-9723-EC5AB9A795E3}" type="presParOf" srcId="{BFC480BD-E570-4EDC-BD41-3C519BC52F2C}" destId="{F48608BA-7719-4825-9918-8E7705D86EE2}" srcOrd="3" destOrd="0" presId="urn:microsoft.com/office/officeart/2005/8/layout/hierarchy3"/>
    <dgm:cxn modelId="{CA9F5BA0-8224-46D3-A92C-9B2EFD418274}" type="presParOf" srcId="{BFC480BD-E570-4EDC-BD41-3C519BC52F2C}" destId="{2E64A227-906C-4B49-990C-60AB82619A52}" srcOrd="4" destOrd="0" presId="urn:microsoft.com/office/officeart/2005/8/layout/hierarchy3"/>
    <dgm:cxn modelId="{40556652-BF05-4A09-9872-1087EE95234E}" type="presParOf" srcId="{BFC480BD-E570-4EDC-BD41-3C519BC52F2C}" destId="{4BF762DC-93C9-4DE4-A9F1-B6E927664B77}" srcOrd="5" destOrd="0" presId="urn:microsoft.com/office/officeart/2005/8/layout/hierarchy3"/>
    <dgm:cxn modelId="{FBEFFA6A-C150-445C-A625-EB3E83707024}" type="presParOf" srcId="{BFC480BD-E570-4EDC-BD41-3C519BC52F2C}" destId="{618CC73B-1C25-443F-802B-86E0C5E4F5B2}" srcOrd="6" destOrd="0" presId="urn:microsoft.com/office/officeart/2005/8/layout/hierarchy3"/>
    <dgm:cxn modelId="{55051041-5B2F-4370-B8BB-E3FC0B19E9C6}" type="presParOf" srcId="{BFC480BD-E570-4EDC-BD41-3C519BC52F2C}" destId="{34DAF848-9C19-4FAA-9B09-156D0600E22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CD2441E1-65BE-4FDD-9EB0-017BEC04BE0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CD170B4-A3C2-475C-9975-864867B0D1CB}">
      <dgm:prSet phldrT="[Text]"/>
      <dgm:spPr/>
      <dgm:t>
        <a:bodyPr/>
        <a:lstStyle/>
        <a:p>
          <a:r>
            <a:rPr lang="en-US" b="1" dirty="0"/>
            <a:t>Environmental Aspects</a:t>
          </a:r>
          <a:br>
            <a:rPr lang="en-US" b="1" dirty="0"/>
          </a:br>
          <a:endParaRPr lang="en-US" dirty="0"/>
        </a:p>
      </dgm:t>
    </dgm:pt>
    <dgm:pt modelId="{C00C322B-6CE7-479F-B174-E8AE9E34C157}" type="parTrans" cxnId="{BB6D1471-0E2C-4D6F-8024-28D43214F2D5}">
      <dgm:prSet/>
      <dgm:spPr/>
      <dgm:t>
        <a:bodyPr/>
        <a:lstStyle/>
        <a:p>
          <a:endParaRPr lang="en-US"/>
        </a:p>
      </dgm:t>
    </dgm:pt>
    <dgm:pt modelId="{5F798489-ECE1-421B-B393-8DB5A5000732}" type="sibTrans" cxnId="{BB6D1471-0E2C-4D6F-8024-28D43214F2D5}">
      <dgm:prSet/>
      <dgm:spPr/>
      <dgm:t>
        <a:bodyPr/>
        <a:lstStyle/>
        <a:p>
          <a:endParaRPr lang="en-US"/>
        </a:p>
      </dgm:t>
    </dgm:pt>
    <dgm:pt modelId="{8A5CD3F2-6BBE-4C8B-ACB9-00A6E87BA8AD}">
      <dgm:prSet phldrT="[Text]"/>
      <dgm:spPr/>
      <dgm:t>
        <a:bodyPr/>
        <a:lstStyle/>
        <a:p>
          <a:r>
            <a:rPr lang="en-US" b="0" dirty="0">
              <a:latin typeface="Times New Roman" panose="02020603050405020304" pitchFamily="18" charset="0"/>
              <a:cs typeface="Times New Roman" panose="02020603050405020304" pitchFamily="18" charset="0"/>
            </a:rPr>
            <a:t>Shading analyses </a:t>
          </a:r>
        </a:p>
      </dgm:t>
    </dgm:pt>
    <dgm:pt modelId="{513015F6-2C49-4400-BF3E-6B7B835B1943}" type="parTrans" cxnId="{1D2B9767-5017-4056-8258-59DFA8AB5739}">
      <dgm:prSet/>
      <dgm:spPr/>
      <dgm:t>
        <a:bodyPr/>
        <a:lstStyle/>
        <a:p>
          <a:endParaRPr lang="en-US"/>
        </a:p>
      </dgm:t>
    </dgm:pt>
    <dgm:pt modelId="{74D7D316-AB6C-4B41-A432-09CF9973D35F}" type="sibTrans" cxnId="{1D2B9767-5017-4056-8258-59DFA8AB5739}">
      <dgm:prSet/>
      <dgm:spPr/>
      <dgm:t>
        <a:bodyPr/>
        <a:lstStyle/>
        <a:p>
          <a:endParaRPr lang="en-US"/>
        </a:p>
      </dgm:t>
    </dgm:pt>
    <dgm:pt modelId="{03B307B4-0C7A-493F-B643-38638F0257F3}">
      <dgm:prSet phldrT="[Text]"/>
      <dgm:spPr/>
      <dgm:t>
        <a:bodyPr/>
        <a:lstStyle/>
        <a:p>
          <a:r>
            <a:rPr lang="en-US" b="0" dirty="0">
              <a:latin typeface="Times New Roman" panose="02020603050405020304" pitchFamily="18" charset="0"/>
              <a:cs typeface="Times New Roman" panose="02020603050405020304" pitchFamily="18" charset="0"/>
            </a:rPr>
            <a:t>Daylight factor</a:t>
          </a:r>
        </a:p>
      </dgm:t>
    </dgm:pt>
    <dgm:pt modelId="{3DE8D6B0-4053-4FF7-914D-A1C1E27C6004}" type="parTrans" cxnId="{09151955-46EF-4766-8816-B7454E9DC318}">
      <dgm:prSet/>
      <dgm:spPr/>
      <dgm:t>
        <a:bodyPr/>
        <a:lstStyle/>
        <a:p>
          <a:endParaRPr lang="en-US"/>
        </a:p>
      </dgm:t>
    </dgm:pt>
    <dgm:pt modelId="{FF454109-7A75-46B0-B81B-4433824FE9F6}" type="sibTrans" cxnId="{09151955-46EF-4766-8816-B7454E9DC318}">
      <dgm:prSet/>
      <dgm:spPr/>
      <dgm:t>
        <a:bodyPr/>
        <a:lstStyle/>
        <a:p>
          <a:endParaRPr lang="en-US"/>
        </a:p>
      </dgm:t>
    </dgm:pt>
    <dgm:pt modelId="{C8EDFAF8-623C-402D-AF86-114E70CD4FFD}">
      <dgm:prSet/>
      <dgm:spPr/>
      <dgm:t>
        <a:bodyPr/>
        <a:lstStyle/>
        <a:p>
          <a:r>
            <a:rPr lang="en-CA" b="0" dirty="0">
              <a:latin typeface="Times New Roman" panose="02020603050405020304" pitchFamily="18" charset="0"/>
              <a:cs typeface="Times New Roman" panose="02020603050405020304" pitchFamily="18" charset="0"/>
            </a:rPr>
            <a:t>CFD analyses</a:t>
          </a:r>
          <a:endParaRPr lang="en-US" b="0" dirty="0">
            <a:latin typeface="Times New Roman" panose="02020603050405020304" pitchFamily="18" charset="0"/>
            <a:cs typeface="Times New Roman" panose="02020603050405020304" pitchFamily="18" charset="0"/>
          </a:endParaRPr>
        </a:p>
      </dgm:t>
    </dgm:pt>
    <dgm:pt modelId="{6A6927B9-2559-45B8-A236-8905763BECA3}" type="parTrans" cxnId="{0A018B2F-92F6-49A7-B9F9-0BE8C5B42099}">
      <dgm:prSet/>
      <dgm:spPr/>
      <dgm:t>
        <a:bodyPr/>
        <a:lstStyle/>
        <a:p>
          <a:endParaRPr lang="en-US"/>
        </a:p>
      </dgm:t>
    </dgm:pt>
    <dgm:pt modelId="{6B2217D3-A232-4AA4-823F-C0645EACE477}" type="sibTrans" cxnId="{0A018B2F-92F6-49A7-B9F9-0BE8C5B42099}">
      <dgm:prSet/>
      <dgm:spPr/>
      <dgm:t>
        <a:bodyPr/>
        <a:lstStyle/>
        <a:p>
          <a:endParaRPr lang="en-US"/>
        </a:p>
      </dgm:t>
    </dgm:pt>
    <dgm:pt modelId="{5480F033-4007-4C2D-B4C7-6E05C453D160}">
      <dgm:prSet/>
      <dgm:spPr/>
      <dgm:t>
        <a:bodyPr/>
        <a:lstStyle/>
        <a:p>
          <a:r>
            <a:rPr lang="en-US" b="0" dirty="0">
              <a:latin typeface="Times New Roman" panose="02020603050405020304" pitchFamily="18" charset="0"/>
              <a:cs typeface="Times New Roman" panose="02020603050405020304" pitchFamily="18" charset="0"/>
            </a:rPr>
            <a:t>Thermal comfort analyses </a:t>
          </a:r>
        </a:p>
      </dgm:t>
    </dgm:pt>
    <dgm:pt modelId="{D90C2238-17CD-4DF9-9BEE-5DCF94E4E56B}" type="parTrans" cxnId="{CFE705F9-DA92-496D-921E-CB13EE442821}">
      <dgm:prSet/>
      <dgm:spPr/>
      <dgm:t>
        <a:bodyPr/>
        <a:lstStyle/>
        <a:p>
          <a:endParaRPr lang="en-US"/>
        </a:p>
      </dgm:t>
    </dgm:pt>
    <dgm:pt modelId="{8B5EAD26-0666-418B-AFFB-BFD4EC2954DE}" type="sibTrans" cxnId="{CFE705F9-DA92-496D-921E-CB13EE442821}">
      <dgm:prSet/>
      <dgm:spPr/>
      <dgm:t>
        <a:bodyPr/>
        <a:lstStyle/>
        <a:p>
          <a:endParaRPr lang="en-US"/>
        </a:p>
      </dgm:t>
    </dgm:pt>
    <dgm:pt modelId="{5C30DD94-560C-4718-AE15-54583C65DAB7}" type="pres">
      <dgm:prSet presAssocID="{CD2441E1-65BE-4FDD-9EB0-017BEC04BE09}" presName="diagram" presStyleCnt="0">
        <dgm:presLayoutVars>
          <dgm:chPref val="1"/>
          <dgm:dir/>
          <dgm:animOne val="branch"/>
          <dgm:animLvl val="lvl"/>
          <dgm:resizeHandles/>
        </dgm:presLayoutVars>
      </dgm:prSet>
      <dgm:spPr/>
      <dgm:t>
        <a:bodyPr/>
        <a:lstStyle/>
        <a:p>
          <a:endParaRPr lang="en-US"/>
        </a:p>
      </dgm:t>
    </dgm:pt>
    <dgm:pt modelId="{F4051795-F469-4712-85FC-7E42154165B0}" type="pres">
      <dgm:prSet presAssocID="{9CD170B4-A3C2-475C-9975-864867B0D1CB}" presName="root" presStyleCnt="0"/>
      <dgm:spPr/>
    </dgm:pt>
    <dgm:pt modelId="{0AAAFB55-39EE-4D23-965C-7EBAB78D5CD0}" type="pres">
      <dgm:prSet presAssocID="{9CD170B4-A3C2-475C-9975-864867B0D1CB}" presName="rootComposite" presStyleCnt="0"/>
      <dgm:spPr/>
    </dgm:pt>
    <dgm:pt modelId="{2B4BB225-BC39-4C4F-96F7-9B9B8BF39610}" type="pres">
      <dgm:prSet presAssocID="{9CD170B4-A3C2-475C-9975-864867B0D1CB}" presName="rootText" presStyleLbl="node1" presStyleIdx="0" presStyleCnt="1" custScaleX="120206" custScaleY="44004" custLinFactNeighborX="-1499" custLinFactNeighborY="-204"/>
      <dgm:spPr/>
      <dgm:t>
        <a:bodyPr/>
        <a:lstStyle/>
        <a:p>
          <a:endParaRPr lang="en-US"/>
        </a:p>
      </dgm:t>
    </dgm:pt>
    <dgm:pt modelId="{A526C2FE-8505-4601-8492-A787B0004B68}" type="pres">
      <dgm:prSet presAssocID="{9CD170B4-A3C2-475C-9975-864867B0D1CB}" presName="rootConnector" presStyleLbl="node1" presStyleIdx="0" presStyleCnt="1"/>
      <dgm:spPr/>
      <dgm:t>
        <a:bodyPr/>
        <a:lstStyle/>
        <a:p>
          <a:endParaRPr lang="en-US"/>
        </a:p>
      </dgm:t>
    </dgm:pt>
    <dgm:pt modelId="{BFC480BD-E570-4EDC-BD41-3C519BC52F2C}" type="pres">
      <dgm:prSet presAssocID="{9CD170B4-A3C2-475C-9975-864867B0D1CB}" presName="childShape" presStyleCnt="0"/>
      <dgm:spPr/>
    </dgm:pt>
    <dgm:pt modelId="{2482385D-43C6-4FC2-9C18-5B6E1220860D}" type="pres">
      <dgm:prSet presAssocID="{513015F6-2C49-4400-BF3E-6B7B835B1943}" presName="Name13" presStyleLbl="parChTrans1D2" presStyleIdx="0" presStyleCnt="4"/>
      <dgm:spPr/>
      <dgm:t>
        <a:bodyPr/>
        <a:lstStyle/>
        <a:p>
          <a:endParaRPr lang="en-US"/>
        </a:p>
      </dgm:t>
    </dgm:pt>
    <dgm:pt modelId="{E330E5C1-DFEB-4C73-AC19-FAD87BEE61D7}" type="pres">
      <dgm:prSet presAssocID="{8A5CD3F2-6BBE-4C8B-ACB9-00A6E87BA8AD}" presName="childText" presStyleLbl="bgAcc1" presStyleIdx="0" presStyleCnt="4" custScaleX="147491" custScaleY="26484">
        <dgm:presLayoutVars>
          <dgm:bulletEnabled val="1"/>
        </dgm:presLayoutVars>
      </dgm:prSet>
      <dgm:spPr/>
      <dgm:t>
        <a:bodyPr/>
        <a:lstStyle/>
        <a:p>
          <a:endParaRPr lang="en-US"/>
        </a:p>
      </dgm:t>
    </dgm:pt>
    <dgm:pt modelId="{6B247142-E295-4B7A-B62F-016B0DE8B60E}" type="pres">
      <dgm:prSet presAssocID="{3DE8D6B0-4053-4FF7-914D-A1C1E27C6004}" presName="Name13" presStyleLbl="parChTrans1D2" presStyleIdx="1" presStyleCnt="4"/>
      <dgm:spPr/>
      <dgm:t>
        <a:bodyPr/>
        <a:lstStyle/>
        <a:p>
          <a:endParaRPr lang="en-US"/>
        </a:p>
      </dgm:t>
    </dgm:pt>
    <dgm:pt modelId="{F48608BA-7719-4825-9918-8E7705D86EE2}" type="pres">
      <dgm:prSet presAssocID="{03B307B4-0C7A-493F-B643-38638F0257F3}" presName="childText" presStyleLbl="bgAcc1" presStyleIdx="1" presStyleCnt="4" custScaleX="149194" custScaleY="45170">
        <dgm:presLayoutVars>
          <dgm:bulletEnabled val="1"/>
        </dgm:presLayoutVars>
      </dgm:prSet>
      <dgm:spPr/>
      <dgm:t>
        <a:bodyPr/>
        <a:lstStyle/>
        <a:p>
          <a:endParaRPr lang="en-US"/>
        </a:p>
      </dgm:t>
    </dgm:pt>
    <dgm:pt modelId="{2E64A227-906C-4B49-990C-60AB82619A52}" type="pres">
      <dgm:prSet presAssocID="{6A6927B9-2559-45B8-A236-8905763BECA3}" presName="Name13" presStyleLbl="parChTrans1D2" presStyleIdx="2" presStyleCnt="4"/>
      <dgm:spPr/>
      <dgm:t>
        <a:bodyPr/>
        <a:lstStyle/>
        <a:p>
          <a:endParaRPr lang="en-US"/>
        </a:p>
      </dgm:t>
    </dgm:pt>
    <dgm:pt modelId="{4BF762DC-93C9-4DE4-A9F1-B6E927664B77}" type="pres">
      <dgm:prSet presAssocID="{C8EDFAF8-623C-402D-AF86-114E70CD4FFD}" presName="childText" presStyleLbl="bgAcc1" presStyleIdx="2" presStyleCnt="4" custScaleX="149945" custScaleY="37220">
        <dgm:presLayoutVars>
          <dgm:bulletEnabled val="1"/>
        </dgm:presLayoutVars>
      </dgm:prSet>
      <dgm:spPr/>
      <dgm:t>
        <a:bodyPr/>
        <a:lstStyle/>
        <a:p>
          <a:endParaRPr lang="en-US"/>
        </a:p>
      </dgm:t>
    </dgm:pt>
    <dgm:pt modelId="{618CC73B-1C25-443F-802B-86E0C5E4F5B2}" type="pres">
      <dgm:prSet presAssocID="{D90C2238-17CD-4DF9-9BEE-5DCF94E4E56B}" presName="Name13" presStyleLbl="parChTrans1D2" presStyleIdx="3" presStyleCnt="4"/>
      <dgm:spPr/>
      <dgm:t>
        <a:bodyPr/>
        <a:lstStyle/>
        <a:p>
          <a:endParaRPr lang="en-US"/>
        </a:p>
      </dgm:t>
    </dgm:pt>
    <dgm:pt modelId="{34DAF848-9C19-4FAA-9B09-156D0600E223}" type="pres">
      <dgm:prSet presAssocID="{5480F033-4007-4C2D-B4C7-6E05C453D160}" presName="childText" presStyleLbl="bgAcc1" presStyleIdx="3" presStyleCnt="4" custScaleX="148407" custScaleY="48088">
        <dgm:presLayoutVars>
          <dgm:bulletEnabled val="1"/>
        </dgm:presLayoutVars>
      </dgm:prSet>
      <dgm:spPr/>
      <dgm:t>
        <a:bodyPr/>
        <a:lstStyle/>
        <a:p>
          <a:endParaRPr lang="en-US"/>
        </a:p>
      </dgm:t>
    </dgm:pt>
  </dgm:ptLst>
  <dgm:cxnLst>
    <dgm:cxn modelId="{BB6D1471-0E2C-4D6F-8024-28D43214F2D5}" srcId="{CD2441E1-65BE-4FDD-9EB0-017BEC04BE09}" destId="{9CD170B4-A3C2-475C-9975-864867B0D1CB}" srcOrd="0" destOrd="0" parTransId="{C00C322B-6CE7-479F-B174-E8AE9E34C157}" sibTransId="{5F798489-ECE1-421B-B393-8DB5A5000732}"/>
    <dgm:cxn modelId="{09151955-46EF-4766-8816-B7454E9DC318}" srcId="{9CD170B4-A3C2-475C-9975-864867B0D1CB}" destId="{03B307B4-0C7A-493F-B643-38638F0257F3}" srcOrd="1" destOrd="0" parTransId="{3DE8D6B0-4053-4FF7-914D-A1C1E27C6004}" sibTransId="{FF454109-7A75-46B0-B81B-4433824FE9F6}"/>
    <dgm:cxn modelId="{977BC178-5E7A-4FBD-B250-F43784800965}" type="presOf" srcId="{8A5CD3F2-6BBE-4C8B-ACB9-00A6E87BA8AD}" destId="{E330E5C1-DFEB-4C73-AC19-FAD87BEE61D7}" srcOrd="0" destOrd="0" presId="urn:microsoft.com/office/officeart/2005/8/layout/hierarchy3"/>
    <dgm:cxn modelId="{98257FA9-9E14-4E35-9833-6B37086D1BB0}" type="presOf" srcId="{D90C2238-17CD-4DF9-9BEE-5DCF94E4E56B}" destId="{618CC73B-1C25-443F-802B-86E0C5E4F5B2}" srcOrd="0" destOrd="0" presId="urn:microsoft.com/office/officeart/2005/8/layout/hierarchy3"/>
    <dgm:cxn modelId="{0B5BEDCF-5443-4F85-9E2C-92BA0F0BFF40}" type="presOf" srcId="{513015F6-2C49-4400-BF3E-6B7B835B1943}" destId="{2482385D-43C6-4FC2-9C18-5B6E1220860D}" srcOrd="0" destOrd="0" presId="urn:microsoft.com/office/officeart/2005/8/layout/hierarchy3"/>
    <dgm:cxn modelId="{B191B912-2D29-4AB7-9911-9814FCDEEE20}" type="presOf" srcId="{03B307B4-0C7A-493F-B643-38638F0257F3}" destId="{F48608BA-7719-4825-9918-8E7705D86EE2}" srcOrd="0" destOrd="0" presId="urn:microsoft.com/office/officeart/2005/8/layout/hierarchy3"/>
    <dgm:cxn modelId="{209B9F67-BE38-4F75-ACDF-F636C72D2EA1}" type="presOf" srcId="{9CD170B4-A3C2-475C-9975-864867B0D1CB}" destId="{2B4BB225-BC39-4C4F-96F7-9B9B8BF39610}" srcOrd="0" destOrd="0" presId="urn:microsoft.com/office/officeart/2005/8/layout/hierarchy3"/>
    <dgm:cxn modelId="{CFE705F9-DA92-496D-921E-CB13EE442821}" srcId="{9CD170B4-A3C2-475C-9975-864867B0D1CB}" destId="{5480F033-4007-4C2D-B4C7-6E05C453D160}" srcOrd="3" destOrd="0" parTransId="{D90C2238-17CD-4DF9-9BEE-5DCF94E4E56B}" sibTransId="{8B5EAD26-0666-418B-AFFB-BFD4EC2954DE}"/>
    <dgm:cxn modelId="{51AC7E16-2E97-40C8-BC8C-24CAEDDDBBE8}" type="presOf" srcId="{5480F033-4007-4C2D-B4C7-6E05C453D160}" destId="{34DAF848-9C19-4FAA-9B09-156D0600E223}" srcOrd="0" destOrd="0" presId="urn:microsoft.com/office/officeart/2005/8/layout/hierarchy3"/>
    <dgm:cxn modelId="{11FAC54F-8DF9-4D00-9352-03F5F579A277}" type="presOf" srcId="{CD2441E1-65BE-4FDD-9EB0-017BEC04BE09}" destId="{5C30DD94-560C-4718-AE15-54583C65DAB7}" srcOrd="0" destOrd="0" presId="urn:microsoft.com/office/officeart/2005/8/layout/hierarchy3"/>
    <dgm:cxn modelId="{B8D7A0C0-5F91-4A20-8700-8C023B5C9409}" type="presOf" srcId="{9CD170B4-A3C2-475C-9975-864867B0D1CB}" destId="{A526C2FE-8505-4601-8492-A787B0004B68}" srcOrd="1" destOrd="0" presId="urn:microsoft.com/office/officeart/2005/8/layout/hierarchy3"/>
    <dgm:cxn modelId="{2CBE2126-D3B2-43F3-AE9C-F9E1F6891BC4}" type="presOf" srcId="{C8EDFAF8-623C-402D-AF86-114E70CD4FFD}" destId="{4BF762DC-93C9-4DE4-A9F1-B6E927664B77}" srcOrd="0" destOrd="0" presId="urn:microsoft.com/office/officeart/2005/8/layout/hierarchy3"/>
    <dgm:cxn modelId="{9889A85F-C755-4B13-8540-D13975E02D52}" type="presOf" srcId="{3DE8D6B0-4053-4FF7-914D-A1C1E27C6004}" destId="{6B247142-E295-4B7A-B62F-016B0DE8B60E}" srcOrd="0" destOrd="0" presId="urn:microsoft.com/office/officeart/2005/8/layout/hierarchy3"/>
    <dgm:cxn modelId="{0A018B2F-92F6-49A7-B9F9-0BE8C5B42099}" srcId="{9CD170B4-A3C2-475C-9975-864867B0D1CB}" destId="{C8EDFAF8-623C-402D-AF86-114E70CD4FFD}" srcOrd="2" destOrd="0" parTransId="{6A6927B9-2559-45B8-A236-8905763BECA3}" sibTransId="{6B2217D3-A232-4AA4-823F-C0645EACE477}"/>
    <dgm:cxn modelId="{489BB435-B350-4F1C-8C0F-B2985142E1D6}" type="presOf" srcId="{6A6927B9-2559-45B8-A236-8905763BECA3}" destId="{2E64A227-906C-4B49-990C-60AB82619A52}" srcOrd="0" destOrd="0" presId="urn:microsoft.com/office/officeart/2005/8/layout/hierarchy3"/>
    <dgm:cxn modelId="{1D2B9767-5017-4056-8258-59DFA8AB5739}" srcId="{9CD170B4-A3C2-475C-9975-864867B0D1CB}" destId="{8A5CD3F2-6BBE-4C8B-ACB9-00A6E87BA8AD}" srcOrd="0" destOrd="0" parTransId="{513015F6-2C49-4400-BF3E-6B7B835B1943}" sibTransId="{74D7D316-AB6C-4B41-A432-09CF9973D35F}"/>
    <dgm:cxn modelId="{52DE228F-C792-4C12-B8A7-7EAD8211AB2C}" type="presParOf" srcId="{5C30DD94-560C-4718-AE15-54583C65DAB7}" destId="{F4051795-F469-4712-85FC-7E42154165B0}" srcOrd="0" destOrd="0" presId="urn:microsoft.com/office/officeart/2005/8/layout/hierarchy3"/>
    <dgm:cxn modelId="{A0A610F2-099B-4DD5-9FC5-91E4EE49F1FA}" type="presParOf" srcId="{F4051795-F469-4712-85FC-7E42154165B0}" destId="{0AAAFB55-39EE-4D23-965C-7EBAB78D5CD0}" srcOrd="0" destOrd="0" presId="urn:microsoft.com/office/officeart/2005/8/layout/hierarchy3"/>
    <dgm:cxn modelId="{E70079E8-01D0-48EE-9D6F-57399A4064BC}" type="presParOf" srcId="{0AAAFB55-39EE-4D23-965C-7EBAB78D5CD0}" destId="{2B4BB225-BC39-4C4F-96F7-9B9B8BF39610}" srcOrd="0" destOrd="0" presId="urn:microsoft.com/office/officeart/2005/8/layout/hierarchy3"/>
    <dgm:cxn modelId="{FB0383A6-1F42-4921-8209-08AC051A28B0}" type="presParOf" srcId="{0AAAFB55-39EE-4D23-965C-7EBAB78D5CD0}" destId="{A526C2FE-8505-4601-8492-A787B0004B68}" srcOrd="1" destOrd="0" presId="urn:microsoft.com/office/officeart/2005/8/layout/hierarchy3"/>
    <dgm:cxn modelId="{7626E2AA-910C-44F5-B6BD-F438EB684E78}" type="presParOf" srcId="{F4051795-F469-4712-85FC-7E42154165B0}" destId="{BFC480BD-E570-4EDC-BD41-3C519BC52F2C}" srcOrd="1" destOrd="0" presId="urn:microsoft.com/office/officeart/2005/8/layout/hierarchy3"/>
    <dgm:cxn modelId="{210A69D3-75C6-43A3-8784-738667C85ECA}" type="presParOf" srcId="{BFC480BD-E570-4EDC-BD41-3C519BC52F2C}" destId="{2482385D-43C6-4FC2-9C18-5B6E1220860D}" srcOrd="0" destOrd="0" presId="urn:microsoft.com/office/officeart/2005/8/layout/hierarchy3"/>
    <dgm:cxn modelId="{3B124180-28E9-403A-9EC6-C91DBFD0B9A4}" type="presParOf" srcId="{BFC480BD-E570-4EDC-BD41-3C519BC52F2C}" destId="{E330E5C1-DFEB-4C73-AC19-FAD87BEE61D7}" srcOrd="1" destOrd="0" presId="urn:microsoft.com/office/officeart/2005/8/layout/hierarchy3"/>
    <dgm:cxn modelId="{B0B06734-B58A-4238-B833-230D0B47A393}" type="presParOf" srcId="{BFC480BD-E570-4EDC-BD41-3C519BC52F2C}" destId="{6B247142-E295-4B7A-B62F-016B0DE8B60E}" srcOrd="2" destOrd="0" presId="urn:microsoft.com/office/officeart/2005/8/layout/hierarchy3"/>
    <dgm:cxn modelId="{47E70B9F-8D25-44CF-9723-EC5AB9A795E3}" type="presParOf" srcId="{BFC480BD-E570-4EDC-BD41-3C519BC52F2C}" destId="{F48608BA-7719-4825-9918-8E7705D86EE2}" srcOrd="3" destOrd="0" presId="urn:microsoft.com/office/officeart/2005/8/layout/hierarchy3"/>
    <dgm:cxn modelId="{CA9F5BA0-8224-46D3-A92C-9B2EFD418274}" type="presParOf" srcId="{BFC480BD-E570-4EDC-BD41-3C519BC52F2C}" destId="{2E64A227-906C-4B49-990C-60AB82619A52}" srcOrd="4" destOrd="0" presId="urn:microsoft.com/office/officeart/2005/8/layout/hierarchy3"/>
    <dgm:cxn modelId="{40556652-BF05-4A09-9872-1087EE95234E}" type="presParOf" srcId="{BFC480BD-E570-4EDC-BD41-3C519BC52F2C}" destId="{4BF762DC-93C9-4DE4-A9F1-B6E927664B77}" srcOrd="5" destOrd="0" presId="urn:microsoft.com/office/officeart/2005/8/layout/hierarchy3"/>
    <dgm:cxn modelId="{FBEFFA6A-C150-445C-A625-EB3E83707024}" type="presParOf" srcId="{BFC480BD-E570-4EDC-BD41-3C519BC52F2C}" destId="{618CC73B-1C25-443F-802B-86E0C5E4F5B2}" srcOrd="6" destOrd="0" presId="urn:microsoft.com/office/officeart/2005/8/layout/hierarchy3"/>
    <dgm:cxn modelId="{55051041-5B2F-4370-B8BB-E3FC0B19E9C6}" type="presParOf" srcId="{BFC480BD-E570-4EDC-BD41-3C519BC52F2C}" destId="{34DAF848-9C19-4FAA-9B09-156D0600E22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CD2441E1-65BE-4FDD-9EB0-017BEC04BE0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CD170B4-A3C2-475C-9975-864867B0D1CB}">
      <dgm:prSet phldrT="[Text]"/>
      <dgm:spPr/>
      <dgm:t>
        <a:bodyPr/>
        <a:lstStyle/>
        <a:p>
          <a:r>
            <a:rPr lang="en-US" b="1" dirty="0"/>
            <a:t>Environmental Aspects</a:t>
          </a:r>
          <a:br>
            <a:rPr lang="en-US" b="1" dirty="0"/>
          </a:br>
          <a:endParaRPr lang="en-US" dirty="0"/>
        </a:p>
      </dgm:t>
    </dgm:pt>
    <dgm:pt modelId="{C00C322B-6CE7-479F-B174-E8AE9E34C157}" type="parTrans" cxnId="{BB6D1471-0E2C-4D6F-8024-28D43214F2D5}">
      <dgm:prSet/>
      <dgm:spPr/>
      <dgm:t>
        <a:bodyPr/>
        <a:lstStyle/>
        <a:p>
          <a:endParaRPr lang="en-US"/>
        </a:p>
      </dgm:t>
    </dgm:pt>
    <dgm:pt modelId="{5F798489-ECE1-421B-B393-8DB5A5000732}" type="sibTrans" cxnId="{BB6D1471-0E2C-4D6F-8024-28D43214F2D5}">
      <dgm:prSet/>
      <dgm:spPr/>
      <dgm:t>
        <a:bodyPr/>
        <a:lstStyle/>
        <a:p>
          <a:endParaRPr lang="en-US"/>
        </a:p>
      </dgm:t>
    </dgm:pt>
    <dgm:pt modelId="{8A5CD3F2-6BBE-4C8B-ACB9-00A6E87BA8AD}">
      <dgm:prSet phldrT="[Text]"/>
      <dgm:spPr/>
      <dgm:t>
        <a:bodyPr/>
        <a:lstStyle/>
        <a:p>
          <a:r>
            <a:rPr lang="en-US" b="0" dirty="0">
              <a:latin typeface="Times New Roman" panose="02020603050405020304" pitchFamily="18" charset="0"/>
              <a:cs typeface="Times New Roman" panose="02020603050405020304" pitchFamily="18" charset="0"/>
            </a:rPr>
            <a:t>Shading analyses </a:t>
          </a:r>
        </a:p>
      </dgm:t>
    </dgm:pt>
    <dgm:pt modelId="{513015F6-2C49-4400-BF3E-6B7B835B1943}" type="parTrans" cxnId="{1D2B9767-5017-4056-8258-59DFA8AB5739}">
      <dgm:prSet/>
      <dgm:spPr/>
      <dgm:t>
        <a:bodyPr/>
        <a:lstStyle/>
        <a:p>
          <a:endParaRPr lang="en-US"/>
        </a:p>
      </dgm:t>
    </dgm:pt>
    <dgm:pt modelId="{74D7D316-AB6C-4B41-A432-09CF9973D35F}" type="sibTrans" cxnId="{1D2B9767-5017-4056-8258-59DFA8AB5739}">
      <dgm:prSet/>
      <dgm:spPr/>
      <dgm:t>
        <a:bodyPr/>
        <a:lstStyle/>
        <a:p>
          <a:endParaRPr lang="en-US"/>
        </a:p>
      </dgm:t>
    </dgm:pt>
    <dgm:pt modelId="{03B307B4-0C7A-493F-B643-38638F0257F3}">
      <dgm:prSet phldrT="[Text]"/>
      <dgm:spPr>
        <a:solidFill>
          <a:schemeClr val="accent1">
            <a:lumMod val="40000"/>
            <a:lumOff val="60000"/>
            <a:alpha val="90000"/>
          </a:schemeClr>
        </a:solidFill>
      </dgm:spPr>
      <dgm:t>
        <a:bodyPr/>
        <a:lstStyle/>
        <a:p>
          <a:r>
            <a:rPr lang="en-US" b="0" dirty="0">
              <a:latin typeface="Times New Roman" panose="02020603050405020304" pitchFamily="18" charset="0"/>
              <a:cs typeface="Times New Roman" panose="02020603050405020304" pitchFamily="18" charset="0"/>
            </a:rPr>
            <a:t>Daylight factor</a:t>
          </a:r>
        </a:p>
      </dgm:t>
    </dgm:pt>
    <dgm:pt modelId="{3DE8D6B0-4053-4FF7-914D-A1C1E27C6004}" type="parTrans" cxnId="{09151955-46EF-4766-8816-B7454E9DC318}">
      <dgm:prSet/>
      <dgm:spPr/>
      <dgm:t>
        <a:bodyPr/>
        <a:lstStyle/>
        <a:p>
          <a:endParaRPr lang="en-US"/>
        </a:p>
      </dgm:t>
    </dgm:pt>
    <dgm:pt modelId="{FF454109-7A75-46B0-B81B-4433824FE9F6}" type="sibTrans" cxnId="{09151955-46EF-4766-8816-B7454E9DC318}">
      <dgm:prSet/>
      <dgm:spPr/>
      <dgm:t>
        <a:bodyPr/>
        <a:lstStyle/>
        <a:p>
          <a:endParaRPr lang="en-US"/>
        </a:p>
      </dgm:t>
    </dgm:pt>
    <dgm:pt modelId="{C8EDFAF8-623C-402D-AF86-114E70CD4FFD}">
      <dgm:prSet/>
      <dgm:spPr/>
      <dgm:t>
        <a:bodyPr/>
        <a:lstStyle/>
        <a:p>
          <a:r>
            <a:rPr lang="en-US" b="0" dirty="0">
              <a:latin typeface="Times New Roman" panose="02020603050405020304" pitchFamily="18" charset="0"/>
              <a:cs typeface="Times New Roman" panose="02020603050405020304" pitchFamily="18" charset="0"/>
            </a:rPr>
            <a:t>CFD analyses</a:t>
          </a:r>
        </a:p>
      </dgm:t>
    </dgm:pt>
    <dgm:pt modelId="{6A6927B9-2559-45B8-A236-8905763BECA3}" type="parTrans" cxnId="{0A018B2F-92F6-49A7-B9F9-0BE8C5B42099}">
      <dgm:prSet/>
      <dgm:spPr/>
      <dgm:t>
        <a:bodyPr/>
        <a:lstStyle/>
        <a:p>
          <a:endParaRPr lang="en-US"/>
        </a:p>
      </dgm:t>
    </dgm:pt>
    <dgm:pt modelId="{6B2217D3-A232-4AA4-823F-C0645EACE477}" type="sibTrans" cxnId="{0A018B2F-92F6-49A7-B9F9-0BE8C5B42099}">
      <dgm:prSet/>
      <dgm:spPr/>
      <dgm:t>
        <a:bodyPr/>
        <a:lstStyle/>
        <a:p>
          <a:endParaRPr lang="en-US"/>
        </a:p>
      </dgm:t>
    </dgm:pt>
    <dgm:pt modelId="{5480F033-4007-4C2D-B4C7-6E05C453D160}">
      <dgm:prSet/>
      <dgm:spPr/>
      <dgm:t>
        <a:bodyPr/>
        <a:lstStyle/>
        <a:p>
          <a:r>
            <a:rPr lang="en-US" b="0" dirty="0">
              <a:latin typeface="Times New Roman" panose="02020603050405020304" pitchFamily="18" charset="0"/>
              <a:cs typeface="Times New Roman" panose="02020603050405020304" pitchFamily="18" charset="0"/>
            </a:rPr>
            <a:t>Thermal comfort analyses </a:t>
          </a:r>
        </a:p>
      </dgm:t>
    </dgm:pt>
    <dgm:pt modelId="{D90C2238-17CD-4DF9-9BEE-5DCF94E4E56B}" type="parTrans" cxnId="{CFE705F9-DA92-496D-921E-CB13EE442821}">
      <dgm:prSet/>
      <dgm:spPr/>
      <dgm:t>
        <a:bodyPr/>
        <a:lstStyle/>
        <a:p>
          <a:endParaRPr lang="en-US"/>
        </a:p>
      </dgm:t>
    </dgm:pt>
    <dgm:pt modelId="{8B5EAD26-0666-418B-AFFB-BFD4EC2954DE}" type="sibTrans" cxnId="{CFE705F9-DA92-496D-921E-CB13EE442821}">
      <dgm:prSet/>
      <dgm:spPr/>
      <dgm:t>
        <a:bodyPr/>
        <a:lstStyle/>
        <a:p>
          <a:endParaRPr lang="en-US"/>
        </a:p>
      </dgm:t>
    </dgm:pt>
    <dgm:pt modelId="{5C30DD94-560C-4718-AE15-54583C65DAB7}" type="pres">
      <dgm:prSet presAssocID="{CD2441E1-65BE-4FDD-9EB0-017BEC04BE09}" presName="diagram" presStyleCnt="0">
        <dgm:presLayoutVars>
          <dgm:chPref val="1"/>
          <dgm:dir/>
          <dgm:animOne val="branch"/>
          <dgm:animLvl val="lvl"/>
          <dgm:resizeHandles/>
        </dgm:presLayoutVars>
      </dgm:prSet>
      <dgm:spPr/>
      <dgm:t>
        <a:bodyPr/>
        <a:lstStyle/>
        <a:p>
          <a:endParaRPr lang="en-US"/>
        </a:p>
      </dgm:t>
    </dgm:pt>
    <dgm:pt modelId="{F4051795-F469-4712-85FC-7E42154165B0}" type="pres">
      <dgm:prSet presAssocID="{9CD170B4-A3C2-475C-9975-864867B0D1CB}" presName="root" presStyleCnt="0"/>
      <dgm:spPr/>
    </dgm:pt>
    <dgm:pt modelId="{0AAAFB55-39EE-4D23-965C-7EBAB78D5CD0}" type="pres">
      <dgm:prSet presAssocID="{9CD170B4-A3C2-475C-9975-864867B0D1CB}" presName="rootComposite" presStyleCnt="0"/>
      <dgm:spPr/>
    </dgm:pt>
    <dgm:pt modelId="{2B4BB225-BC39-4C4F-96F7-9B9B8BF39610}" type="pres">
      <dgm:prSet presAssocID="{9CD170B4-A3C2-475C-9975-864867B0D1CB}" presName="rootText" presStyleLbl="node1" presStyleIdx="0" presStyleCnt="1" custScaleX="120206" custScaleY="44004" custLinFactNeighborX="-1499" custLinFactNeighborY="-204"/>
      <dgm:spPr/>
      <dgm:t>
        <a:bodyPr/>
        <a:lstStyle/>
        <a:p>
          <a:endParaRPr lang="en-US"/>
        </a:p>
      </dgm:t>
    </dgm:pt>
    <dgm:pt modelId="{A526C2FE-8505-4601-8492-A787B0004B68}" type="pres">
      <dgm:prSet presAssocID="{9CD170B4-A3C2-475C-9975-864867B0D1CB}" presName="rootConnector" presStyleLbl="node1" presStyleIdx="0" presStyleCnt="1"/>
      <dgm:spPr/>
      <dgm:t>
        <a:bodyPr/>
        <a:lstStyle/>
        <a:p>
          <a:endParaRPr lang="en-US"/>
        </a:p>
      </dgm:t>
    </dgm:pt>
    <dgm:pt modelId="{BFC480BD-E570-4EDC-BD41-3C519BC52F2C}" type="pres">
      <dgm:prSet presAssocID="{9CD170B4-A3C2-475C-9975-864867B0D1CB}" presName="childShape" presStyleCnt="0"/>
      <dgm:spPr/>
    </dgm:pt>
    <dgm:pt modelId="{2482385D-43C6-4FC2-9C18-5B6E1220860D}" type="pres">
      <dgm:prSet presAssocID="{513015F6-2C49-4400-BF3E-6B7B835B1943}" presName="Name13" presStyleLbl="parChTrans1D2" presStyleIdx="0" presStyleCnt="4"/>
      <dgm:spPr/>
      <dgm:t>
        <a:bodyPr/>
        <a:lstStyle/>
        <a:p>
          <a:endParaRPr lang="en-US"/>
        </a:p>
      </dgm:t>
    </dgm:pt>
    <dgm:pt modelId="{E330E5C1-DFEB-4C73-AC19-FAD87BEE61D7}" type="pres">
      <dgm:prSet presAssocID="{8A5CD3F2-6BBE-4C8B-ACB9-00A6E87BA8AD}" presName="childText" presStyleLbl="bgAcc1" presStyleIdx="0" presStyleCnt="4" custScaleX="147491" custScaleY="26484">
        <dgm:presLayoutVars>
          <dgm:bulletEnabled val="1"/>
        </dgm:presLayoutVars>
      </dgm:prSet>
      <dgm:spPr/>
      <dgm:t>
        <a:bodyPr/>
        <a:lstStyle/>
        <a:p>
          <a:endParaRPr lang="en-US"/>
        </a:p>
      </dgm:t>
    </dgm:pt>
    <dgm:pt modelId="{6B247142-E295-4B7A-B62F-016B0DE8B60E}" type="pres">
      <dgm:prSet presAssocID="{3DE8D6B0-4053-4FF7-914D-A1C1E27C6004}" presName="Name13" presStyleLbl="parChTrans1D2" presStyleIdx="1" presStyleCnt="4"/>
      <dgm:spPr/>
      <dgm:t>
        <a:bodyPr/>
        <a:lstStyle/>
        <a:p>
          <a:endParaRPr lang="en-US"/>
        </a:p>
      </dgm:t>
    </dgm:pt>
    <dgm:pt modelId="{F48608BA-7719-4825-9918-8E7705D86EE2}" type="pres">
      <dgm:prSet presAssocID="{03B307B4-0C7A-493F-B643-38638F0257F3}" presName="childText" presStyleLbl="bgAcc1" presStyleIdx="1" presStyleCnt="4" custScaleX="149194" custScaleY="45170">
        <dgm:presLayoutVars>
          <dgm:bulletEnabled val="1"/>
        </dgm:presLayoutVars>
      </dgm:prSet>
      <dgm:spPr/>
      <dgm:t>
        <a:bodyPr/>
        <a:lstStyle/>
        <a:p>
          <a:endParaRPr lang="en-US"/>
        </a:p>
      </dgm:t>
    </dgm:pt>
    <dgm:pt modelId="{2E64A227-906C-4B49-990C-60AB82619A52}" type="pres">
      <dgm:prSet presAssocID="{6A6927B9-2559-45B8-A236-8905763BECA3}" presName="Name13" presStyleLbl="parChTrans1D2" presStyleIdx="2" presStyleCnt="4"/>
      <dgm:spPr/>
      <dgm:t>
        <a:bodyPr/>
        <a:lstStyle/>
        <a:p>
          <a:endParaRPr lang="en-US"/>
        </a:p>
      </dgm:t>
    </dgm:pt>
    <dgm:pt modelId="{4BF762DC-93C9-4DE4-A9F1-B6E927664B77}" type="pres">
      <dgm:prSet presAssocID="{C8EDFAF8-623C-402D-AF86-114E70CD4FFD}" presName="childText" presStyleLbl="bgAcc1" presStyleIdx="2" presStyleCnt="4" custScaleX="149945" custScaleY="37220">
        <dgm:presLayoutVars>
          <dgm:bulletEnabled val="1"/>
        </dgm:presLayoutVars>
      </dgm:prSet>
      <dgm:spPr/>
      <dgm:t>
        <a:bodyPr/>
        <a:lstStyle/>
        <a:p>
          <a:endParaRPr lang="en-US"/>
        </a:p>
      </dgm:t>
    </dgm:pt>
    <dgm:pt modelId="{618CC73B-1C25-443F-802B-86E0C5E4F5B2}" type="pres">
      <dgm:prSet presAssocID="{D90C2238-17CD-4DF9-9BEE-5DCF94E4E56B}" presName="Name13" presStyleLbl="parChTrans1D2" presStyleIdx="3" presStyleCnt="4"/>
      <dgm:spPr/>
      <dgm:t>
        <a:bodyPr/>
        <a:lstStyle/>
        <a:p>
          <a:endParaRPr lang="en-US"/>
        </a:p>
      </dgm:t>
    </dgm:pt>
    <dgm:pt modelId="{34DAF848-9C19-4FAA-9B09-156D0600E223}" type="pres">
      <dgm:prSet presAssocID="{5480F033-4007-4C2D-B4C7-6E05C453D160}" presName="childText" presStyleLbl="bgAcc1" presStyleIdx="3" presStyleCnt="4" custScaleX="148407" custScaleY="48088">
        <dgm:presLayoutVars>
          <dgm:bulletEnabled val="1"/>
        </dgm:presLayoutVars>
      </dgm:prSet>
      <dgm:spPr/>
      <dgm:t>
        <a:bodyPr/>
        <a:lstStyle/>
        <a:p>
          <a:endParaRPr lang="en-US"/>
        </a:p>
      </dgm:t>
    </dgm:pt>
  </dgm:ptLst>
  <dgm:cxnLst>
    <dgm:cxn modelId="{BB6D1471-0E2C-4D6F-8024-28D43214F2D5}" srcId="{CD2441E1-65BE-4FDD-9EB0-017BEC04BE09}" destId="{9CD170B4-A3C2-475C-9975-864867B0D1CB}" srcOrd="0" destOrd="0" parTransId="{C00C322B-6CE7-479F-B174-E8AE9E34C157}" sibTransId="{5F798489-ECE1-421B-B393-8DB5A5000732}"/>
    <dgm:cxn modelId="{09151955-46EF-4766-8816-B7454E9DC318}" srcId="{9CD170B4-A3C2-475C-9975-864867B0D1CB}" destId="{03B307B4-0C7A-493F-B643-38638F0257F3}" srcOrd="1" destOrd="0" parTransId="{3DE8D6B0-4053-4FF7-914D-A1C1E27C6004}" sibTransId="{FF454109-7A75-46B0-B81B-4433824FE9F6}"/>
    <dgm:cxn modelId="{977BC178-5E7A-4FBD-B250-F43784800965}" type="presOf" srcId="{8A5CD3F2-6BBE-4C8B-ACB9-00A6E87BA8AD}" destId="{E330E5C1-DFEB-4C73-AC19-FAD87BEE61D7}" srcOrd="0" destOrd="0" presId="urn:microsoft.com/office/officeart/2005/8/layout/hierarchy3"/>
    <dgm:cxn modelId="{98257FA9-9E14-4E35-9833-6B37086D1BB0}" type="presOf" srcId="{D90C2238-17CD-4DF9-9BEE-5DCF94E4E56B}" destId="{618CC73B-1C25-443F-802B-86E0C5E4F5B2}" srcOrd="0" destOrd="0" presId="urn:microsoft.com/office/officeart/2005/8/layout/hierarchy3"/>
    <dgm:cxn modelId="{0B5BEDCF-5443-4F85-9E2C-92BA0F0BFF40}" type="presOf" srcId="{513015F6-2C49-4400-BF3E-6B7B835B1943}" destId="{2482385D-43C6-4FC2-9C18-5B6E1220860D}" srcOrd="0" destOrd="0" presId="urn:microsoft.com/office/officeart/2005/8/layout/hierarchy3"/>
    <dgm:cxn modelId="{B191B912-2D29-4AB7-9911-9814FCDEEE20}" type="presOf" srcId="{03B307B4-0C7A-493F-B643-38638F0257F3}" destId="{F48608BA-7719-4825-9918-8E7705D86EE2}" srcOrd="0" destOrd="0" presId="urn:microsoft.com/office/officeart/2005/8/layout/hierarchy3"/>
    <dgm:cxn modelId="{209B9F67-BE38-4F75-ACDF-F636C72D2EA1}" type="presOf" srcId="{9CD170B4-A3C2-475C-9975-864867B0D1CB}" destId="{2B4BB225-BC39-4C4F-96F7-9B9B8BF39610}" srcOrd="0" destOrd="0" presId="urn:microsoft.com/office/officeart/2005/8/layout/hierarchy3"/>
    <dgm:cxn modelId="{CFE705F9-DA92-496D-921E-CB13EE442821}" srcId="{9CD170B4-A3C2-475C-9975-864867B0D1CB}" destId="{5480F033-4007-4C2D-B4C7-6E05C453D160}" srcOrd="3" destOrd="0" parTransId="{D90C2238-17CD-4DF9-9BEE-5DCF94E4E56B}" sibTransId="{8B5EAD26-0666-418B-AFFB-BFD4EC2954DE}"/>
    <dgm:cxn modelId="{51AC7E16-2E97-40C8-BC8C-24CAEDDDBBE8}" type="presOf" srcId="{5480F033-4007-4C2D-B4C7-6E05C453D160}" destId="{34DAF848-9C19-4FAA-9B09-156D0600E223}" srcOrd="0" destOrd="0" presId="urn:microsoft.com/office/officeart/2005/8/layout/hierarchy3"/>
    <dgm:cxn modelId="{11FAC54F-8DF9-4D00-9352-03F5F579A277}" type="presOf" srcId="{CD2441E1-65BE-4FDD-9EB0-017BEC04BE09}" destId="{5C30DD94-560C-4718-AE15-54583C65DAB7}" srcOrd="0" destOrd="0" presId="urn:microsoft.com/office/officeart/2005/8/layout/hierarchy3"/>
    <dgm:cxn modelId="{B8D7A0C0-5F91-4A20-8700-8C023B5C9409}" type="presOf" srcId="{9CD170B4-A3C2-475C-9975-864867B0D1CB}" destId="{A526C2FE-8505-4601-8492-A787B0004B68}" srcOrd="1" destOrd="0" presId="urn:microsoft.com/office/officeart/2005/8/layout/hierarchy3"/>
    <dgm:cxn modelId="{2CBE2126-D3B2-43F3-AE9C-F9E1F6891BC4}" type="presOf" srcId="{C8EDFAF8-623C-402D-AF86-114E70CD4FFD}" destId="{4BF762DC-93C9-4DE4-A9F1-B6E927664B77}" srcOrd="0" destOrd="0" presId="urn:microsoft.com/office/officeart/2005/8/layout/hierarchy3"/>
    <dgm:cxn modelId="{9889A85F-C755-4B13-8540-D13975E02D52}" type="presOf" srcId="{3DE8D6B0-4053-4FF7-914D-A1C1E27C6004}" destId="{6B247142-E295-4B7A-B62F-016B0DE8B60E}" srcOrd="0" destOrd="0" presId="urn:microsoft.com/office/officeart/2005/8/layout/hierarchy3"/>
    <dgm:cxn modelId="{0A018B2F-92F6-49A7-B9F9-0BE8C5B42099}" srcId="{9CD170B4-A3C2-475C-9975-864867B0D1CB}" destId="{C8EDFAF8-623C-402D-AF86-114E70CD4FFD}" srcOrd="2" destOrd="0" parTransId="{6A6927B9-2559-45B8-A236-8905763BECA3}" sibTransId="{6B2217D3-A232-4AA4-823F-C0645EACE477}"/>
    <dgm:cxn modelId="{489BB435-B350-4F1C-8C0F-B2985142E1D6}" type="presOf" srcId="{6A6927B9-2559-45B8-A236-8905763BECA3}" destId="{2E64A227-906C-4B49-990C-60AB82619A52}" srcOrd="0" destOrd="0" presId="urn:microsoft.com/office/officeart/2005/8/layout/hierarchy3"/>
    <dgm:cxn modelId="{1D2B9767-5017-4056-8258-59DFA8AB5739}" srcId="{9CD170B4-A3C2-475C-9975-864867B0D1CB}" destId="{8A5CD3F2-6BBE-4C8B-ACB9-00A6E87BA8AD}" srcOrd="0" destOrd="0" parTransId="{513015F6-2C49-4400-BF3E-6B7B835B1943}" sibTransId="{74D7D316-AB6C-4B41-A432-09CF9973D35F}"/>
    <dgm:cxn modelId="{52DE228F-C792-4C12-B8A7-7EAD8211AB2C}" type="presParOf" srcId="{5C30DD94-560C-4718-AE15-54583C65DAB7}" destId="{F4051795-F469-4712-85FC-7E42154165B0}" srcOrd="0" destOrd="0" presId="urn:microsoft.com/office/officeart/2005/8/layout/hierarchy3"/>
    <dgm:cxn modelId="{A0A610F2-099B-4DD5-9FC5-91E4EE49F1FA}" type="presParOf" srcId="{F4051795-F469-4712-85FC-7E42154165B0}" destId="{0AAAFB55-39EE-4D23-965C-7EBAB78D5CD0}" srcOrd="0" destOrd="0" presId="urn:microsoft.com/office/officeart/2005/8/layout/hierarchy3"/>
    <dgm:cxn modelId="{E70079E8-01D0-48EE-9D6F-57399A4064BC}" type="presParOf" srcId="{0AAAFB55-39EE-4D23-965C-7EBAB78D5CD0}" destId="{2B4BB225-BC39-4C4F-96F7-9B9B8BF39610}" srcOrd="0" destOrd="0" presId="urn:microsoft.com/office/officeart/2005/8/layout/hierarchy3"/>
    <dgm:cxn modelId="{FB0383A6-1F42-4921-8209-08AC051A28B0}" type="presParOf" srcId="{0AAAFB55-39EE-4D23-965C-7EBAB78D5CD0}" destId="{A526C2FE-8505-4601-8492-A787B0004B68}" srcOrd="1" destOrd="0" presId="urn:microsoft.com/office/officeart/2005/8/layout/hierarchy3"/>
    <dgm:cxn modelId="{7626E2AA-910C-44F5-B6BD-F438EB684E78}" type="presParOf" srcId="{F4051795-F469-4712-85FC-7E42154165B0}" destId="{BFC480BD-E570-4EDC-BD41-3C519BC52F2C}" srcOrd="1" destOrd="0" presId="urn:microsoft.com/office/officeart/2005/8/layout/hierarchy3"/>
    <dgm:cxn modelId="{210A69D3-75C6-43A3-8784-738667C85ECA}" type="presParOf" srcId="{BFC480BD-E570-4EDC-BD41-3C519BC52F2C}" destId="{2482385D-43C6-4FC2-9C18-5B6E1220860D}" srcOrd="0" destOrd="0" presId="urn:microsoft.com/office/officeart/2005/8/layout/hierarchy3"/>
    <dgm:cxn modelId="{3B124180-28E9-403A-9EC6-C91DBFD0B9A4}" type="presParOf" srcId="{BFC480BD-E570-4EDC-BD41-3C519BC52F2C}" destId="{E330E5C1-DFEB-4C73-AC19-FAD87BEE61D7}" srcOrd="1" destOrd="0" presId="urn:microsoft.com/office/officeart/2005/8/layout/hierarchy3"/>
    <dgm:cxn modelId="{B0B06734-B58A-4238-B833-230D0B47A393}" type="presParOf" srcId="{BFC480BD-E570-4EDC-BD41-3C519BC52F2C}" destId="{6B247142-E295-4B7A-B62F-016B0DE8B60E}" srcOrd="2" destOrd="0" presId="urn:microsoft.com/office/officeart/2005/8/layout/hierarchy3"/>
    <dgm:cxn modelId="{47E70B9F-8D25-44CF-9723-EC5AB9A795E3}" type="presParOf" srcId="{BFC480BD-E570-4EDC-BD41-3C519BC52F2C}" destId="{F48608BA-7719-4825-9918-8E7705D86EE2}" srcOrd="3" destOrd="0" presId="urn:microsoft.com/office/officeart/2005/8/layout/hierarchy3"/>
    <dgm:cxn modelId="{CA9F5BA0-8224-46D3-A92C-9B2EFD418274}" type="presParOf" srcId="{BFC480BD-E570-4EDC-BD41-3C519BC52F2C}" destId="{2E64A227-906C-4B49-990C-60AB82619A52}" srcOrd="4" destOrd="0" presId="urn:microsoft.com/office/officeart/2005/8/layout/hierarchy3"/>
    <dgm:cxn modelId="{40556652-BF05-4A09-9872-1087EE95234E}" type="presParOf" srcId="{BFC480BD-E570-4EDC-BD41-3C519BC52F2C}" destId="{4BF762DC-93C9-4DE4-A9F1-B6E927664B77}" srcOrd="5" destOrd="0" presId="urn:microsoft.com/office/officeart/2005/8/layout/hierarchy3"/>
    <dgm:cxn modelId="{FBEFFA6A-C150-445C-A625-EB3E83707024}" type="presParOf" srcId="{BFC480BD-E570-4EDC-BD41-3C519BC52F2C}" destId="{618CC73B-1C25-443F-802B-86E0C5E4F5B2}" srcOrd="6" destOrd="0" presId="urn:microsoft.com/office/officeart/2005/8/layout/hierarchy3"/>
    <dgm:cxn modelId="{55051041-5B2F-4370-B8BB-E3FC0B19E9C6}" type="presParOf" srcId="{BFC480BD-E570-4EDC-BD41-3C519BC52F2C}" destId="{34DAF848-9C19-4FAA-9B09-156D0600E22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CD2441E1-65BE-4FDD-9EB0-017BEC04BE0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CD170B4-A3C2-475C-9975-864867B0D1CB}">
      <dgm:prSet phldrT="[Text]"/>
      <dgm:spPr/>
      <dgm:t>
        <a:bodyPr/>
        <a:lstStyle/>
        <a:p>
          <a:r>
            <a:rPr lang="en-US" b="1" dirty="0"/>
            <a:t>Environmental Aspects</a:t>
          </a:r>
          <a:br>
            <a:rPr lang="en-US" b="1" dirty="0"/>
          </a:br>
          <a:endParaRPr lang="en-US" dirty="0"/>
        </a:p>
      </dgm:t>
    </dgm:pt>
    <dgm:pt modelId="{C00C322B-6CE7-479F-B174-E8AE9E34C157}" type="parTrans" cxnId="{BB6D1471-0E2C-4D6F-8024-28D43214F2D5}">
      <dgm:prSet/>
      <dgm:spPr/>
      <dgm:t>
        <a:bodyPr/>
        <a:lstStyle/>
        <a:p>
          <a:endParaRPr lang="en-US"/>
        </a:p>
      </dgm:t>
    </dgm:pt>
    <dgm:pt modelId="{5F798489-ECE1-421B-B393-8DB5A5000732}" type="sibTrans" cxnId="{BB6D1471-0E2C-4D6F-8024-28D43214F2D5}">
      <dgm:prSet/>
      <dgm:spPr/>
      <dgm:t>
        <a:bodyPr/>
        <a:lstStyle/>
        <a:p>
          <a:endParaRPr lang="en-US"/>
        </a:p>
      </dgm:t>
    </dgm:pt>
    <dgm:pt modelId="{8A5CD3F2-6BBE-4C8B-ACB9-00A6E87BA8AD}">
      <dgm:prSet phldrT="[Text]"/>
      <dgm:spPr/>
      <dgm:t>
        <a:bodyPr/>
        <a:lstStyle/>
        <a:p>
          <a:r>
            <a:rPr lang="en-US" b="0" dirty="0">
              <a:latin typeface="Times New Roman" panose="02020603050405020304" pitchFamily="18" charset="0"/>
              <a:cs typeface="Times New Roman" panose="02020603050405020304" pitchFamily="18" charset="0"/>
            </a:rPr>
            <a:t>Shading analyses </a:t>
          </a:r>
        </a:p>
      </dgm:t>
    </dgm:pt>
    <dgm:pt modelId="{513015F6-2C49-4400-BF3E-6B7B835B1943}" type="parTrans" cxnId="{1D2B9767-5017-4056-8258-59DFA8AB5739}">
      <dgm:prSet/>
      <dgm:spPr/>
      <dgm:t>
        <a:bodyPr/>
        <a:lstStyle/>
        <a:p>
          <a:endParaRPr lang="en-US"/>
        </a:p>
      </dgm:t>
    </dgm:pt>
    <dgm:pt modelId="{74D7D316-AB6C-4B41-A432-09CF9973D35F}" type="sibTrans" cxnId="{1D2B9767-5017-4056-8258-59DFA8AB5739}">
      <dgm:prSet/>
      <dgm:spPr/>
      <dgm:t>
        <a:bodyPr/>
        <a:lstStyle/>
        <a:p>
          <a:endParaRPr lang="en-US"/>
        </a:p>
      </dgm:t>
    </dgm:pt>
    <dgm:pt modelId="{03B307B4-0C7A-493F-B643-38638F0257F3}">
      <dgm:prSet phldrT="[Text]"/>
      <dgm:spPr/>
      <dgm:t>
        <a:bodyPr/>
        <a:lstStyle/>
        <a:p>
          <a:r>
            <a:rPr lang="en-US" b="0" dirty="0">
              <a:latin typeface="Times New Roman" panose="02020603050405020304" pitchFamily="18" charset="0"/>
              <a:cs typeface="Times New Roman" panose="02020603050405020304" pitchFamily="18" charset="0"/>
            </a:rPr>
            <a:t>Daylight factor</a:t>
          </a:r>
        </a:p>
      </dgm:t>
    </dgm:pt>
    <dgm:pt modelId="{3DE8D6B0-4053-4FF7-914D-A1C1E27C6004}" type="parTrans" cxnId="{09151955-46EF-4766-8816-B7454E9DC318}">
      <dgm:prSet/>
      <dgm:spPr/>
      <dgm:t>
        <a:bodyPr/>
        <a:lstStyle/>
        <a:p>
          <a:endParaRPr lang="en-US"/>
        </a:p>
      </dgm:t>
    </dgm:pt>
    <dgm:pt modelId="{FF454109-7A75-46B0-B81B-4433824FE9F6}" type="sibTrans" cxnId="{09151955-46EF-4766-8816-B7454E9DC318}">
      <dgm:prSet/>
      <dgm:spPr/>
      <dgm:t>
        <a:bodyPr/>
        <a:lstStyle/>
        <a:p>
          <a:endParaRPr lang="en-US"/>
        </a:p>
      </dgm:t>
    </dgm:pt>
    <dgm:pt modelId="{C8EDFAF8-623C-402D-AF86-114E70CD4FFD}">
      <dgm:prSet/>
      <dgm:spPr/>
      <dgm:t>
        <a:bodyPr/>
        <a:lstStyle/>
        <a:p>
          <a:r>
            <a:rPr lang="en-CA" b="0" dirty="0">
              <a:latin typeface="Times New Roman" panose="02020603050405020304" pitchFamily="18" charset="0"/>
              <a:cs typeface="Times New Roman" panose="02020603050405020304" pitchFamily="18" charset="0"/>
            </a:rPr>
            <a:t>CFD analyses </a:t>
          </a:r>
          <a:endParaRPr lang="en-US" b="0" dirty="0">
            <a:latin typeface="Times New Roman" panose="02020603050405020304" pitchFamily="18" charset="0"/>
            <a:cs typeface="Times New Roman" panose="02020603050405020304" pitchFamily="18" charset="0"/>
          </a:endParaRPr>
        </a:p>
      </dgm:t>
    </dgm:pt>
    <dgm:pt modelId="{6A6927B9-2559-45B8-A236-8905763BECA3}" type="parTrans" cxnId="{0A018B2F-92F6-49A7-B9F9-0BE8C5B42099}">
      <dgm:prSet/>
      <dgm:spPr/>
      <dgm:t>
        <a:bodyPr/>
        <a:lstStyle/>
        <a:p>
          <a:endParaRPr lang="en-US"/>
        </a:p>
      </dgm:t>
    </dgm:pt>
    <dgm:pt modelId="{6B2217D3-A232-4AA4-823F-C0645EACE477}" type="sibTrans" cxnId="{0A018B2F-92F6-49A7-B9F9-0BE8C5B42099}">
      <dgm:prSet/>
      <dgm:spPr/>
      <dgm:t>
        <a:bodyPr/>
        <a:lstStyle/>
        <a:p>
          <a:endParaRPr lang="en-US"/>
        </a:p>
      </dgm:t>
    </dgm:pt>
    <dgm:pt modelId="{5480F033-4007-4C2D-B4C7-6E05C453D160}">
      <dgm:prSet/>
      <dgm:spPr/>
      <dgm:t>
        <a:bodyPr/>
        <a:lstStyle/>
        <a:p>
          <a:r>
            <a:rPr lang="en-US" b="0" dirty="0">
              <a:latin typeface="Times New Roman" panose="02020603050405020304" pitchFamily="18" charset="0"/>
              <a:cs typeface="Times New Roman" panose="02020603050405020304" pitchFamily="18" charset="0"/>
            </a:rPr>
            <a:t>Thermal comfort analyses </a:t>
          </a:r>
        </a:p>
      </dgm:t>
    </dgm:pt>
    <dgm:pt modelId="{D90C2238-17CD-4DF9-9BEE-5DCF94E4E56B}" type="parTrans" cxnId="{CFE705F9-DA92-496D-921E-CB13EE442821}">
      <dgm:prSet/>
      <dgm:spPr/>
      <dgm:t>
        <a:bodyPr/>
        <a:lstStyle/>
        <a:p>
          <a:endParaRPr lang="en-US"/>
        </a:p>
      </dgm:t>
    </dgm:pt>
    <dgm:pt modelId="{8B5EAD26-0666-418B-AFFB-BFD4EC2954DE}" type="sibTrans" cxnId="{CFE705F9-DA92-496D-921E-CB13EE442821}">
      <dgm:prSet/>
      <dgm:spPr/>
      <dgm:t>
        <a:bodyPr/>
        <a:lstStyle/>
        <a:p>
          <a:endParaRPr lang="en-US"/>
        </a:p>
      </dgm:t>
    </dgm:pt>
    <dgm:pt modelId="{5C30DD94-560C-4718-AE15-54583C65DAB7}" type="pres">
      <dgm:prSet presAssocID="{CD2441E1-65BE-4FDD-9EB0-017BEC04BE09}" presName="diagram" presStyleCnt="0">
        <dgm:presLayoutVars>
          <dgm:chPref val="1"/>
          <dgm:dir/>
          <dgm:animOne val="branch"/>
          <dgm:animLvl val="lvl"/>
          <dgm:resizeHandles/>
        </dgm:presLayoutVars>
      </dgm:prSet>
      <dgm:spPr/>
      <dgm:t>
        <a:bodyPr/>
        <a:lstStyle/>
        <a:p>
          <a:endParaRPr lang="en-US"/>
        </a:p>
      </dgm:t>
    </dgm:pt>
    <dgm:pt modelId="{F4051795-F469-4712-85FC-7E42154165B0}" type="pres">
      <dgm:prSet presAssocID="{9CD170B4-A3C2-475C-9975-864867B0D1CB}" presName="root" presStyleCnt="0"/>
      <dgm:spPr/>
    </dgm:pt>
    <dgm:pt modelId="{0AAAFB55-39EE-4D23-965C-7EBAB78D5CD0}" type="pres">
      <dgm:prSet presAssocID="{9CD170B4-A3C2-475C-9975-864867B0D1CB}" presName="rootComposite" presStyleCnt="0"/>
      <dgm:spPr/>
    </dgm:pt>
    <dgm:pt modelId="{2B4BB225-BC39-4C4F-96F7-9B9B8BF39610}" type="pres">
      <dgm:prSet presAssocID="{9CD170B4-A3C2-475C-9975-864867B0D1CB}" presName="rootText" presStyleLbl="node1" presStyleIdx="0" presStyleCnt="1" custScaleX="120206" custScaleY="44004" custLinFactNeighborX="-1499" custLinFactNeighborY="-204"/>
      <dgm:spPr/>
      <dgm:t>
        <a:bodyPr/>
        <a:lstStyle/>
        <a:p>
          <a:endParaRPr lang="en-US"/>
        </a:p>
      </dgm:t>
    </dgm:pt>
    <dgm:pt modelId="{A526C2FE-8505-4601-8492-A787B0004B68}" type="pres">
      <dgm:prSet presAssocID="{9CD170B4-A3C2-475C-9975-864867B0D1CB}" presName="rootConnector" presStyleLbl="node1" presStyleIdx="0" presStyleCnt="1"/>
      <dgm:spPr/>
      <dgm:t>
        <a:bodyPr/>
        <a:lstStyle/>
        <a:p>
          <a:endParaRPr lang="en-US"/>
        </a:p>
      </dgm:t>
    </dgm:pt>
    <dgm:pt modelId="{BFC480BD-E570-4EDC-BD41-3C519BC52F2C}" type="pres">
      <dgm:prSet presAssocID="{9CD170B4-A3C2-475C-9975-864867B0D1CB}" presName="childShape" presStyleCnt="0"/>
      <dgm:spPr/>
    </dgm:pt>
    <dgm:pt modelId="{2482385D-43C6-4FC2-9C18-5B6E1220860D}" type="pres">
      <dgm:prSet presAssocID="{513015F6-2C49-4400-BF3E-6B7B835B1943}" presName="Name13" presStyleLbl="parChTrans1D2" presStyleIdx="0" presStyleCnt="4"/>
      <dgm:spPr/>
      <dgm:t>
        <a:bodyPr/>
        <a:lstStyle/>
        <a:p>
          <a:endParaRPr lang="en-US"/>
        </a:p>
      </dgm:t>
    </dgm:pt>
    <dgm:pt modelId="{E330E5C1-DFEB-4C73-AC19-FAD87BEE61D7}" type="pres">
      <dgm:prSet presAssocID="{8A5CD3F2-6BBE-4C8B-ACB9-00A6E87BA8AD}" presName="childText" presStyleLbl="bgAcc1" presStyleIdx="0" presStyleCnt="4" custScaleX="147491" custScaleY="26484">
        <dgm:presLayoutVars>
          <dgm:bulletEnabled val="1"/>
        </dgm:presLayoutVars>
      </dgm:prSet>
      <dgm:spPr/>
      <dgm:t>
        <a:bodyPr/>
        <a:lstStyle/>
        <a:p>
          <a:endParaRPr lang="en-US"/>
        </a:p>
      </dgm:t>
    </dgm:pt>
    <dgm:pt modelId="{6B247142-E295-4B7A-B62F-016B0DE8B60E}" type="pres">
      <dgm:prSet presAssocID="{3DE8D6B0-4053-4FF7-914D-A1C1E27C6004}" presName="Name13" presStyleLbl="parChTrans1D2" presStyleIdx="1" presStyleCnt="4"/>
      <dgm:spPr/>
      <dgm:t>
        <a:bodyPr/>
        <a:lstStyle/>
        <a:p>
          <a:endParaRPr lang="en-US"/>
        </a:p>
      </dgm:t>
    </dgm:pt>
    <dgm:pt modelId="{F48608BA-7719-4825-9918-8E7705D86EE2}" type="pres">
      <dgm:prSet presAssocID="{03B307B4-0C7A-493F-B643-38638F0257F3}" presName="childText" presStyleLbl="bgAcc1" presStyleIdx="1" presStyleCnt="4" custScaleX="149194" custScaleY="45170">
        <dgm:presLayoutVars>
          <dgm:bulletEnabled val="1"/>
        </dgm:presLayoutVars>
      </dgm:prSet>
      <dgm:spPr/>
      <dgm:t>
        <a:bodyPr/>
        <a:lstStyle/>
        <a:p>
          <a:endParaRPr lang="en-US"/>
        </a:p>
      </dgm:t>
    </dgm:pt>
    <dgm:pt modelId="{2E64A227-906C-4B49-990C-60AB82619A52}" type="pres">
      <dgm:prSet presAssocID="{6A6927B9-2559-45B8-A236-8905763BECA3}" presName="Name13" presStyleLbl="parChTrans1D2" presStyleIdx="2" presStyleCnt="4"/>
      <dgm:spPr/>
      <dgm:t>
        <a:bodyPr/>
        <a:lstStyle/>
        <a:p>
          <a:endParaRPr lang="en-US"/>
        </a:p>
      </dgm:t>
    </dgm:pt>
    <dgm:pt modelId="{4BF762DC-93C9-4DE4-A9F1-B6E927664B77}" type="pres">
      <dgm:prSet presAssocID="{C8EDFAF8-623C-402D-AF86-114E70CD4FFD}" presName="childText" presStyleLbl="bgAcc1" presStyleIdx="2" presStyleCnt="4" custScaleX="149945" custScaleY="37220">
        <dgm:presLayoutVars>
          <dgm:bulletEnabled val="1"/>
        </dgm:presLayoutVars>
      </dgm:prSet>
      <dgm:spPr/>
      <dgm:t>
        <a:bodyPr/>
        <a:lstStyle/>
        <a:p>
          <a:endParaRPr lang="en-US"/>
        </a:p>
      </dgm:t>
    </dgm:pt>
    <dgm:pt modelId="{618CC73B-1C25-443F-802B-86E0C5E4F5B2}" type="pres">
      <dgm:prSet presAssocID="{D90C2238-17CD-4DF9-9BEE-5DCF94E4E56B}" presName="Name13" presStyleLbl="parChTrans1D2" presStyleIdx="3" presStyleCnt="4"/>
      <dgm:spPr/>
      <dgm:t>
        <a:bodyPr/>
        <a:lstStyle/>
        <a:p>
          <a:endParaRPr lang="en-US"/>
        </a:p>
      </dgm:t>
    </dgm:pt>
    <dgm:pt modelId="{34DAF848-9C19-4FAA-9B09-156D0600E223}" type="pres">
      <dgm:prSet presAssocID="{5480F033-4007-4C2D-B4C7-6E05C453D160}" presName="childText" presStyleLbl="bgAcc1" presStyleIdx="3" presStyleCnt="4" custScaleX="148407" custScaleY="48088">
        <dgm:presLayoutVars>
          <dgm:bulletEnabled val="1"/>
        </dgm:presLayoutVars>
      </dgm:prSet>
      <dgm:spPr/>
      <dgm:t>
        <a:bodyPr/>
        <a:lstStyle/>
        <a:p>
          <a:endParaRPr lang="en-US"/>
        </a:p>
      </dgm:t>
    </dgm:pt>
  </dgm:ptLst>
  <dgm:cxnLst>
    <dgm:cxn modelId="{BB6D1471-0E2C-4D6F-8024-28D43214F2D5}" srcId="{CD2441E1-65BE-4FDD-9EB0-017BEC04BE09}" destId="{9CD170B4-A3C2-475C-9975-864867B0D1CB}" srcOrd="0" destOrd="0" parTransId="{C00C322B-6CE7-479F-B174-E8AE9E34C157}" sibTransId="{5F798489-ECE1-421B-B393-8DB5A5000732}"/>
    <dgm:cxn modelId="{09151955-46EF-4766-8816-B7454E9DC318}" srcId="{9CD170B4-A3C2-475C-9975-864867B0D1CB}" destId="{03B307B4-0C7A-493F-B643-38638F0257F3}" srcOrd="1" destOrd="0" parTransId="{3DE8D6B0-4053-4FF7-914D-A1C1E27C6004}" sibTransId="{FF454109-7A75-46B0-B81B-4433824FE9F6}"/>
    <dgm:cxn modelId="{977BC178-5E7A-4FBD-B250-F43784800965}" type="presOf" srcId="{8A5CD3F2-6BBE-4C8B-ACB9-00A6E87BA8AD}" destId="{E330E5C1-DFEB-4C73-AC19-FAD87BEE61D7}" srcOrd="0" destOrd="0" presId="urn:microsoft.com/office/officeart/2005/8/layout/hierarchy3"/>
    <dgm:cxn modelId="{98257FA9-9E14-4E35-9833-6B37086D1BB0}" type="presOf" srcId="{D90C2238-17CD-4DF9-9BEE-5DCF94E4E56B}" destId="{618CC73B-1C25-443F-802B-86E0C5E4F5B2}" srcOrd="0" destOrd="0" presId="urn:microsoft.com/office/officeart/2005/8/layout/hierarchy3"/>
    <dgm:cxn modelId="{0B5BEDCF-5443-4F85-9E2C-92BA0F0BFF40}" type="presOf" srcId="{513015F6-2C49-4400-BF3E-6B7B835B1943}" destId="{2482385D-43C6-4FC2-9C18-5B6E1220860D}" srcOrd="0" destOrd="0" presId="urn:microsoft.com/office/officeart/2005/8/layout/hierarchy3"/>
    <dgm:cxn modelId="{B191B912-2D29-4AB7-9911-9814FCDEEE20}" type="presOf" srcId="{03B307B4-0C7A-493F-B643-38638F0257F3}" destId="{F48608BA-7719-4825-9918-8E7705D86EE2}" srcOrd="0" destOrd="0" presId="urn:microsoft.com/office/officeart/2005/8/layout/hierarchy3"/>
    <dgm:cxn modelId="{209B9F67-BE38-4F75-ACDF-F636C72D2EA1}" type="presOf" srcId="{9CD170B4-A3C2-475C-9975-864867B0D1CB}" destId="{2B4BB225-BC39-4C4F-96F7-9B9B8BF39610}" srcOrd="0" destOrd="0" presId="urn:microsoft.com/office/officeart/2005/8/layout/hierarchy3"/>
    <dgm:cxn modelId="{CFE705F9-DA92-496D-921E-CB13EE442821}" srcId="{9CD170B4-A3C2-475C-9975-864867B0D1CB}" destId="{5480F033-4007-4C2D-B4C7-6E05C453D160}" srcOrd="3" destOrd="0" parTransId="{D90C2238-17CD-4DF9-9BEE-5DCF94E4E56B}" sibTransId="{8B5EAD26-0666-418B-AFFB-BFD4EC2954DE}"/>
    <dgm:cxn modelId="{51AC7E16-2E97-40C8-BC8C-24CAEDDDBBE8}" type="presOf" srcId="{5480F033-4007-4C2D-B4C7-6E05C453D160}" destId="{34DAF848-9C19-4FAA-9B09-156D0600E223}" srcOrd="0" destOrd="0" presId="urn:microsoft.com/office/officeart/2005/8/layout/hierarchy3"/>
    <dgm:cxn modelId="{11FAC54F-8DF9-4D00-9352-03F5F579A277}" type="presOf" srcId="{CD2441E1-65BE-4FDD-9EB0-017BEC04BE09}" destId="{5C30DD94-560C-4718-AE15-54583C65DAB7}" srcOrd="0" destOrd="0" presId="urn:microsoft.com/office/officeart/2005/8/layout/hierarchy3"/>
    <dgm:cxn modelId="{B8D7A0C0-5F91-4A20-8700-8C023B5C9409}" type="presOf" srcId="{9CD170B4-A3C2-475C-9975-864867B0D1CB}" destId="{A526C2FE-8505-4601-8492-A787B0004B68}" srcOrd="1" destOrd="0" presId="urn:microsoft.com/office/officeart/2005/8/layout/hierarchy3"/>
    <dgm:cxn modelId="{2CBE2126-D3B2-43F3-AE9C-F9E1F6891BC4}" type="presOf" srcId="{C8EDFAF8-623C-402D-AF86-114E70CD4FFD}" destId="{4BF762DC-93C9-4DE4-A9F1-B6E927664B77}" srcOrd="0" destOrd="0" presId="urn:microsoft.com/office/officeart/2005/8/layout/hierarchy3"/>
    <dgm:cxn modelId="{9889A85F-C755-4B13-8540-D13975E02D52}" type="presOf" srcId="{3DE8D6B0-4053-4FF7-914D-A1C1E27C6004}" destId="{6B247142-E295-4B7A-B62F-016B0DE8B60E}" srcOrd="0" destOrd="0" presId="urn:microsoft.com/office/officeart/2005/8/layout/hierarchy3"/>
    <dgm:cxn modelId="{0A018B2F-92F6-49A7-B9F9-0BE8C5B42099}" srcId="{9CD170B4-A3C2-475C-9975-864867B0D1CB}" destId="{C8EDFAF8-623C-402D-AF86-114E70CD4FFD}" srcOrd="2" destOrd="0" parTransId="{6A6927B9-2559-45B8-A236-8905763BECA3}" sibTransId="{6B2217D3-A232-4AA4-823F-C0645EACE477}"/>
    <dgm:cxn modelId="{489BB435-B350-4F1C-8C0F-B2985142E1D6}" type="presOf" srcId="{6A6927B9-2559-45B8-A236-8905763BECA3}" destId="{2E64A227-906C-4B49-990C-60AB82619A52}" srcOrd="0" destOrd="0" presId="urn:microsoft.com/office/officeart/2005/8/layout/hierarchy3"/>
    <dgm:cxn modelId="{1D2B9767-5017-4056-8258-59DFA8AB5739}" srcId="{9CD170B4-A3C2-475C-9975-864867B0D1CB}" destId="{8A5CD3F2-6BBE-4C8B-ACB9-00A6E87BA8AD}" srcOrd="0" destOrd="0" parTransId="{513015F6-2C49-4400-BF3E-6B7B835B1943}" sibTransId="{74D7D316-AB6C-4B41-A432-09CF9973D35F}"/>
    <dgm:cxn modelId="{52DE228F-C792-4C12-B8A7-7EAD8211AB2C}" type="presParOf" srcId="{5C30DD94-560C-4718-AE15-54583C65DAB7}" destId="{F4051795-F469-4712-85FC-7E42154165B0}" srcOrd="0" destOrd="0" presId="urn:microsoft.com/office/officeart/2005/8/layout/hierarchy3"/>
    <dgm:cxn modelId="{A0A610F2-099B-4DD5-9FC5-91E4EE49F1FA}" type="presParOf" srcId="{F4051795-F469-4712-85FC-7E42154165B0}" destId="{0AAAFB55-39EE-4D23-965C-7EBAB78D5CD0}" srcOrd="0" destOrd="0" presId="urn:microsoft.com/office/officeart/2005/8/layout/hierarchy3"/>
    <dgm:cxn modelId="{E70079E8-01D0-48EE-9D6F-57399A4064BC}" type="presParOf" srcId="{0AAAFB55-39EE-4D23-965C-7EBAB78D5CD0}" destId="{2B4BB225-BC39-4C4F-96F7-9B9B8BF39610}" srcOrd="0" destOrd="0" presId="urn:microsoft.com/office/officeart/2005/8/layout/hierarchy3"/>
    <dgm:cxn modelId="{FB0383A6-1F42-4921-8209-08AC051A28B0}" type="presParOf" srcId="{0AAAFB55-39EE-4D23-965C-7EBAB78D5CD0}" destId="{A526C2FE-8505-4601-8492-A787B0004B68}" srcOrd="1" destOrd="0" presId="urn:microsoft.com/office/officeart/2005/8/layout/hierarchy3"/>
    <dgm:cxn modelId="{7626E2AA-910C-44F5-B6BD-F438EB684E78}" type="presParOf" srcId="{F4051795-F469-4712-85FC-7E42154165B0}" destId="{BFC480BD-E570-4EDC-BD41-3C519BC52F2C}" srcOrd="1" destOrd="0" presId="urn:microsoft.com/office/officeart/2005/8/layout/hierarchy3"/>
    <dgm:cxn modelId="{210A69D3-75C6-43A3-8784-738667C85ECA}" type="presParOf" srcId="{BFC480BD-E570-4EDC-BD41-3C519BC52F2C}" destId="{2482385D-43C6-4FC2-9C18-5B6E1220860D}" srcOrd="0" destOrd="0" presId="urn:microsoft.com/office/officeart/2005/8/layout/hierarchy3"/>
    <dgm:cxn modelId="{3B124180-28E9-403A-9EC6-C91DBFD0B9A4}" type="presParOf" srcId="{BFC480BD-E570-4EDC-BD41-3C519BC52F2C}" destId="{E330E5C1-DFEB-4C73-AC19-FAD87BEE61D7}" srcOrd="1" destOrd="0" presId="urn:microsoft.com/office/officeart/2005/8/layout/hierarchy3"/>
    <dgm:cxn modelId="{B0B06734-B58A-4238-B833-230D0B47A393}" type="presParOf" srcId="{BFC480BD-E570-4EDC-BD41-3C519BC52F2C}" destId="{6B247142-E295-4B7A-B62F-016B0DE8B60E}" srcOrd="2" destOrd="0" presId="urn:microsoft.com/office/officeart/2005/8/layout/hierarchy3"/>
    <dgm:cxn modelId="{47E70B9F-8D25-44CF-9723-EC5AB9A795E3}" type="presParOf" srcId="{BFC480BD-E570-4EDC-BD41-3C519BC52F2C}" destId="{F48608BA-7719-4825-9918-8E7705D86EE2}" srcOrd="3" destOrd="0" presId="urn:microsoft.com/office/officeart/2005/8/layout/hierarchy3"/>
    <dgm:cxn modelId="{CA9F5BA0-8224-46D3-A92C-9B2EFD418274}" type="presParOf" srcId="{BFC480BD-E570-4EDC-BD41-3C519BC52F2C}" destId="{2E64A227-906C-4B49-990C-60AB82619A52}" srcOrd="4" destOrd="0" presId="urn:microsoft.com/office/officeart/2005/8/layout/hierarchy3"/>
    <dgm:cxn modelId="{40556652-BF05-4A09-9872-1087EE95234E}" type="presParOf" srcId="{BFC480BD-E570-4EDC-BD41-3C519BC52F2C}" destId="{4BF762DC-93C9-4DE4-A9F1-B6E927664B77}" srcOrd="5" destOrd="0" presId="urn:microsoft.com/office/officeart/2005/8/layout/hierarchy3"/>
    <dgm:cxn modelId="{FBEFFA6A-C150-445C-A625-EB3E83707024}" type="presParOf" srcId="{BFC480BD-E570-4EDC-BD41-3C519BC52F2C}" destId="{618CC73B-1C25-443F-802B-86E0C5E4F5B2}" srcOrd="6" destOrd="0" presId="urn:microsoft.com/office/officeart/2005/8/layout/hierarchy3"/>
    <dgm:cxn modelId="{55051041-5B2F-4370-B8BB-E3FC0B19E9C6}" type="presParOf" srcId="{BFC480BD-E570-4EDC-BD41-3C519BC52F2C}" destId="{34DAF848-9C19-4FAA-9B09-156D0600E22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CD2441E1-65BE-4FDD-9EB0-017BEC04BE0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CD170B4-A3C2-475C-9975-864867B0D1CB}">
      <dgm:prSet phldrT="[Text]"/>
      <dgm:spPr/>
      <dgm:t>
        <a:bodyPr/>
        <a:lstStyle/>
        <a:p>
          <a:r>
            <a:rPr lang="en-US" b="1" dirty="0"/>
            <a:t>Environmental Aspects</a:t>
          </a:r>
          <a:br>
            <a:rPr lang="en-US" b="1" dirty="0"/>
          </a:br>
          <a:endParaRPr lang="en-US" dirty="0"/>
        </a:p>
      </dgm:t>
    </dgm:pt>
    <dgm:pt modelId="{C00C322B-6CE7-479F-B174-E8AE9E34C157}" type="parTrans" cxnId="{BB6D1471-0E2C-4D6F-8024-28D43214F2D5}">
      <dgm:prSet/>
      <dgm:spPr/>
      <dgm:t>
        <a:bodyPr/>
        <a:lstStyle/>
        <a:p>
          <a:endParaRPr lang="en-US"/>
        </a:p>
      </dgm:t>
    </dgm:pt>
    <dgm:pt modelId="{5F798489-ECE1-421B-B393-8DB5A5000732}" type="sibTrans" cxnId="{BB6D1471-0E2C-4D6F-8024-28D43214F2D5}">
      <dgm:prSet/>
      <dgm:spPr/>
      <dgm:t>
        <a:bodyPr/>
        <a:lstStyle/>
        <a:p>
          <a:endParaRPr lang="en-US"/>
        </a:p>
      </dgm:t>
    </dgm:pt>
    <dgm:pt modelId="{8A5CD3F2-6BBE-4C8B-ACB9-00A6E87BA8AD}">
      <dgm:prSet phldrT="[Text]"/>
      <dgm:spPr/>
      <dgm:t>
        <a:bodyPr/>
        <a:lstStyle/>
        <a:p>
          <a:r>
            <a:rPr lang="en-US" b="0" dirty="0">
              <a:latin typeface="Times New Roman" panose="02020603050405020304" pitchFamily="18" charset="0"/>
              <a:cs typeface="Times New Roman" panose="02020603050405020304" pitchFamily="18" charset="0"/>
            </a:rPr>
            <a:t>Shading analyses </a:t>
          </a:r>
        </a:p>
      </dgm:t>
    </dgm:pt>
    <dgm:pt modelId="{513015F6-2C49-4400-BF3E-6B7B835B1943}" type="parTrans" cxnId="{1D2B9767-5017-4056-8258-59DFA8AB5739}">
      <dgm:prSet/>
      <dgm:spPr/>
      <dgm:t>
        <a:bodyPr/>
        <a:lstStyle/>
        <a:p>
          <a:endParaRPr lang="en-US"/>
        </a:p>
      </dgm:t>
    </dgm:pt>
    <dgm:pt modelId="{74D7D316-AB6C-4B41-A432-09CF9973D35F}" type="sibTrans" cxnId="{1D2B9767-5017-4056-8258-59DFA8AB5739}">
      <dgm:prSet/>
      <dgm:spPr/>
      <dgm:t>
        <a:bodyPr/>
        <a:lstStyle/>
        <a:p>
          <a:endParaRPr lang="en-US"/>
        </a:p>
      </dgm:t>
    </dgm:pt>
    <dgm:pt modelId="{03B307B4-0C7A-493F-B643-38638F0257F3}">
      <dgm:prSet phldrT="[Text]"/>
      <dgm:spPr/>
      <dgm:t>
        <a:bodyPr/>
        <a:lstStyle/>
        <a:p>
          <a:r>
            <a:rPr lang="en-US" b="0" dirty="0">
              <a:latin typeface="Times New Roman" panose="02020603050405020304" pitchFamily="18" charset="0"/>
              <a:cs typeface="Times New Roman" panose="02020603050405020304" pitchFamily="18" charset="0"/>
            </a:rPr>
            <a:t>Daylight factor</a:t>
          </a:r>
        </a:p>
      </dgm:t>
    </dgm:pt>
    <dgm:pt modelId="{3DE8D6B0-4053-4FF7-914D-A1C1E27C6004}" type="parTrans" cxnId="{09151955-46EF-4766-8816-B7454E9DC318}">
      <dgm:prSet/>
      <dgm:spPr/>
      <dgm:t>
        <a:bodyPr/>
        <a:lstStyle/>
        <a:p>
          <a:endParaRPr lang="en-US"/>
        </a:p>
      </dgm:t>
    </dgm:pt>
    <dgm:pt modelId="{FF454109-7A75-46B0-B81B-4433824FE9F6}" type="sibTrans" cxnId="{09151955-46EF-4766-8816-B7454E9DC318}">
      <dgm:prSet/>
      <dgm:spPr/>
      <dgm:t>
        <a:bodyPr/>
        <a:lstStyle/>
        <a:p>
          <a:endParaRPr lang="en-US"/>
        </a:p>
      </dgm:t>
    </dgm:pt>
    <dgm:pt modelId="{C8EDFAF8-623C-402D-AF86-114E70CD4FFD}">
      <dgm:prSet/>
      <dgm:spPr>
        <a:solidFill>
          <a:schemeClr val="accent1">
            <a:lumMod val="40000"/>
            <a:lumOff val="60000"/>
            <a:alpha val="90000"/>
          </a:schemeClr>
        </a:solidFill>
      </dgm:spPr>
      <dgm:t>
        <a:bodyPr/>
        <a:lstStyle/>
        <a:p>
          <a:r>
            <a:rPr lang="en-CA" b="0" dirty="0">
              <a:latin typeface="Times New Roman" panose="02020603050405020304" pitchFamily="18" charset="0"/>
              <a:cs typeface="Times New Roman" panose="02020603050405020304" pitchFamily="18" charset="0"/>
            </a:rPr>
            <a:t>CFD analyses</a:t>
          </a:r>
          <a:endParaRPr lang="en-US" b="0" dirty="0">
            <a:latin typeface="Times New Roman" panose="02020603050405020304" pitchFamily="18" charset="0"/>
            <a:cs typeface="Times New Roman" panose="02020603050405020304" pitchFamily="18" charset="0"/>
          </a:endParaRPr>
        </a:p>
      </dgm:t>
    </dgm:pt>
    <dgm:pt modelId="{6A6927B9-2559-45B8-A236-8905763BECA3}" type="parTrans" cxnId="{0A018B2F-92F6-49A7-B9F9-0BE8C5B42099}">
      <dgm:prSet/>
      <dgm:spPr/>
      <dgm:t>
        <a:bodyPr/>
        <a:lstStyle/>
        <a:p>
          <a:endParaRPr lang="en-US"/>
        </a:p>
      </dgm:t>
    </dgm:pt>
    <dgm:pt modelId="{6B2217D3-A232-4AA4-823F-C0645EACE477}" type="sibTrans" cxnId="{0A018B2F-92F6-49A7-B9F9-0BE8C5B42099}">
      <dgm:prSet/>
      <dgm:spPr/>
      <dgm:t>
        <a:bodyPr/>
        <a:lstStyle/>
        <a:p>
          <a:endParaRPr lang="en-US"/>
        </a:p>
      </dgm:t>
    </dgm:pt>
    <dgm:pt modelId="{5480F033-4007-4C2D-B4C7-6E05C453D160}">
      <dgm:prSet/>
      <dgm:spPr/>
      <dgm:t>
        <a:bodyPr/>
        <a:lstStyle/>
        <a:p>
          <a:r>
            <a:rPr lang="en-US" b="0" dirty="0">
              <a:latin typeface="Times New Roman" panose="02020603050405020304" pitchFamily="18" charset="0"/>
              <a:cs typeface="Times New Roman" panose="02020603050405020304" pitchFamily="18" charset="0"/>
            </a:rPr>
            <a:t>Thermal comfort analyses </a:t>
          </a:r>
        </a:p>
      </dgm:t>
    </dgm:pt>
    <dgm:pt modelId="{D90C2238-17CD-4DF9-9BEE-5DCF94E4E56B}" type="parTrans" cxnId="{CFE705F9-DA92-496D-921E-CB13EE442821}">
      <dgm:prSet/>
      <dgm:spPr/>
      <dgm:t>
        <a:bodyPr/>
        <a:lstStyle/>
        <a:p>
          <a:endParaRPr lang="en-US"/>
        </a:p>
      </dgm:t>
    </dgm:pt>
    <dgm:pt modelId="{8B5EAD26-0666-418B-AFFB-BFD4EC2954DE}" type="sibTrans" cxnId="{CFE705F9-DA92-496D-921E-CB13EE442821}">
      <dgm:prSet/>
      <dgm:spPr/>
      <dgm:t>
        <a:bodyPr/>
        <a:lstStyle/>
        <a:p>
          <a:endParaRPr lang="en-US"/>
        </a:p>
      </dgm:t>
    </dgm:pt>
    <dgm:pt modelId="{5C30DD94-560C-4718-AE15-54583C65DAB7}" type="pres">
      <dgm:prSet presAssocID="{CD2441E1-65BE-4FDD-9EB0-017BEC04BE09}" presName="diagram" presStyleCnt="0">
        <dgm:presLayoutVars>
          <dgm:chPref val="1"/>
          <dgm:dir/>
          <dgm:animOne val="branch"/>
          <dgm:animLvl val="lvl"/>
          <dgm:resizeHandles/>
        </dgm:presLayoutVars>
      </dgm:prSet>
      <dgm:spPr/>
      <dgm:t>
        <a:bodyPr/>
        <a:lstStyle/>
        <a:p>
          <a:endParaRPr lang="en-US"/>
        </a:p>
      </dgm:t>
    </dgm:pt>
    <dgm:pt modelId="{F4051795-F469-4712-85FC-7E42154165B0}" type="pres">
      <dgm:prSet presAssocID="{9CD170B4-A3C2-475C-9975-864867B0D1CB}" presName="root" presStyleCnt="0"/>
      <dgm:spPr/>
    </dgm:pt>
    <dgm:pt modelId="{0AAAFB55-39EE-4D23-965C-7EBAB78D5CD0}" type="pres">
      <dgm:prSet presAssocID="{9CD170B4-A3C2-475C-9975-864867B0D1CB}" presName="rootComposite" presStyleCnt="0"/>
      <dgm:spPr/>
    </dgm:pt>
    <dgm:pt modelId="{2B4BB225-BC39-4C4F-96F7-9B9B8BF39610}" type="pres">
      <dgm:prSet presAssocID="{9CD170B4-A3C2-475C-9975-864867B0D1CB}" presName="rootText" presStyleLbl="node1" presStyleIdx="0" presStyleCnt="1" custScaleX="120206" custScaleY="44004" custLinFactNeighborX="-1499" custLinFactNeighborY="-204"/>
      <dgm:spPr/>
      <dgm:t>
        <a:bodyPr/>
        <a:lstStyle/>
        <a:p>
          <a:endParaRPr lang="en-US"/>
        </a:p>
      </dgm:t>
    </dgm:pt>
    <dgm:pt modelId="{A526C2FE-8505-4601-8492-A787B0004B68}" type="pres">
      <dgm:prSet presAssocID="{9CD170B4-A3C2-475C-9975-864867B0D1CB}" presName="rootConnector" presStyleLbl="node1" presStyleIdx="0" presStyleCnt="1"/>
      <dgm:spPr/>
      <dgm:t>
        <a:bodyPr/>
        <a:lstStyle/>
        <a:p>
          <a:endParaRPr lang="en-US"/>
        </a:p>
      </dgm:t>
    </dgm:pt>
    <dgm:pt modelId="{BFC480BD-E570-4EDC-BD41-3C519BC52F2C}" type="pres">
      <dgm:prSet presAssocID="{9CD170B4-A3C2-475C-9975-864867B0D1CB}" presName="childShape" presStyleCnt="0"/>
      <dgm:spPr/>
    </dgm:pt>
    <dgm:pt modelId="{2482385D-43C6-4FC2-9C18-5B6E1220860D}" type="pres">
      <dgm:prSet presAssocID="{513015F6-2C49-4400-BF3E-6B7B835B1943}" presName="Name13" presStyleLbl="parChTrans1D2" presStyleIdx="0" presStyleCnt="4"/>
      <dgm:spPr/>
      <dgm:t>
        <a:bodyPr/>
        <a:lstStyle/>
        <a:p>
          <a:endParaRPr lang="en-US"/>
        </a:p>
      </dgm:t>
    </dgm:pt>
    <dgm:pt modelId="{E330E5C1-DFEB-4C73-AC19-FAD87BEE61D7}" type="pres">
      <dgm:prSet presAssocID="{8A5CD3F2-6BBE-4C8B-ACB9-00A6E87BA8AD}" presName="childText" presStyleLbl="bgAcc1" presStyleIdx="0" presStyleCnt="4" custScaleX="147491" custScaleY="26484">
        <dgm:presLayoutVars>
          <dgm:bulletEnabled val="1"/>
        </dgm:presLayoutVars>
      </dgm:prSet>
      <dgm:spPr/>
      <dgm:t>
        <a:bodyPr/>
        <a:lstStyle/>
        <a:p>
          <a:endParaRPr lang="en-US"/>
        </a:p>
      </dgm:t>
    </dgm:pt>
    <dgm:pt modelId="{6B247142-E295-4B7A-B62F-016B0DE8B60E}" type="pres">
      <dgm:prSet presAssocID="{3DE8D6B0-4053-4FF7-914D-A1C1E27C6004}" presName="Name13" presStyleLbl="parChTrans1D2" presStyleIdx="1" presStyleCnt="4"/>
      <dgm:spPr/>
      <dgm:t>
        <a:bodyPr/>
        <a:lstStyle/>
        <a:p>
          <a:endParaRPr lang="en-US"/>
        </a:p>
      </dgm:t>
    </dgm:pt>
    <dgm:pt modelId="{F48608BA-7719-4825-9918-8E7705D86EE2}" type="pres">
      <dgm:prSet presAssocID="{03B307B4-0C7A-493F-B643-38638F0257F3}" presName="childText" presStyleLbl="bgAcc1" presStyleIdx="1" presStyleCnt="4" custScaleX="149194" custScaleY="45170">
        <dgm:presLayoutVars>
          <dgm:bulletEnabled val="1"/>
        </dgm:presLayoutVars>
      </dgm:prSet>
      <dgm:spPr/>
      <dgm:t>
        <a:bodyPr/>
        <a:lstStyle/>
        <a:p>
          <a:endParaRPr lang="en-US"/>
        </a:p>
      </dgm:t>
    </dgm:pt>
    <dgm:pt modelId="{2E64A227-906C-4B49-990C-60AB82619A52}" type="pres">
      <dgm:prSet presAssocID="{6A6927B9-2559-45B8-A236-8905763BECA3}" presName="Name13" presStyleLbl="parChTrans1D2" presStyleIdx="2" presStyleCnt="4"/>
      <dgm:spPr/>
      <dgm:t>
        <a:bodyPr/>
        <a:lstStyle/>
        <a:p>
          <a:endParaRPr lang="en-US"/>
        </a:p>
      </dgm:t>
    </dgm:pt>
    <dgm:pt modelId="{4BF762DC-93C9-4DE4-A9F1-B6E927664B77}" type="pres">
      <dgm:prSet presAssocID="{C8EDFAF8-623C-402D-AF86-114E70CD4FFD}" presName="childText" presStyleLbl="bgAcc1" presStyleIdx="2" presStyleCnt="4" custScaleX="149945" custScaleY="37220">
        <dgm:presLayoutVars>
          <dgm:bulletEnabled val="1"/>
        </dgm:presLayoutVars>
      </dgm:prSet>
      <dgm:spPr/>
      <dgm:t>
        <a:bodyPr/>
        <a:lstStyle/>
        <a:p>
          <a:endParaRPr lang="en-US"/>
        </a:p>
      </dgm:t>
    </dgm:pt>
    <dgm:pt modelId="{618CC73B-1C25-443F-802B-86E0C5E4F5B2}" type="pres">
      <dgm:prSet presAssocID="{D90C2238-17CD-4DF9-9BEE-5DCF94E4E56B}" presName="Name13" presStyleLbl="parChTrans1D2" presStyleIdx="3" presStyleCnt="4"/>
      <dgm:spPr/>
      <dgm:t>
        <a:bodyPr/>
        <a:lstStyle/>
        <a:p>
          <a:endParaRPr lang="en-US"/>
        </a:p>
      </dgm:t>
    </dgm:pt>
    <dgm:pt modelId="{34DAF848-9C19-4FAA-9B09-156D0600E223}" type="pres">
      <dgm:prSet presAssocID="{5480F033-4007-4C2D-B4C7-6E05C453D160}" presName="childText" presStyleLbl="bgAcc1" presStyleIdx="3" presStyleCnt="4" custScaleX="148407" custScaleY="48088">
        <dgm:presLayoutVars>
          <dgm:bulletEnabled val="1"/>
        </dgm:presLayoutVars>
      </dgm:prSet>
      <dgm:spPr/>
      <dgm:t>
        <a:bodyPr/>
        <a:lstStyle/>
        <a:p>
          <a:endParaRPr lang="en-US"/>
        </a:p>
      </dgm:t>
    </dgm:pt>
  </dgm:ptLst>
  <dgm:cxnLst>
    <dgm:cxn modelId="{BB6D1471-0E2C-4D6F-8024-28D43214F2D5}" srcId="{CD2441E1-65BE-4FDD-9EB0-017BEC04BE09}" destId="{9CD170B4-A3C2-475C-9975-864867B0D1CB}" srcOrd="0" destOrd="0" parTransId="{C00C322B-6CE7-479F-B174-E8AE9E34C157}" sibTransId="{5F798489-ECE1-421B-B393-8DB5A5000732}"/>
    <dgm:cxn modelId="{09151955-46EF-4766-8816-B7454E9DC318}" srcId="{9CD170B4-A3C2-475C-9975-864867B0D1CB}" destId="{03B307B4-0C7A-493F-B643-38638F0257F3}" srcOrd="1" destOrd="0" parTransId="{3DE8D6B0-4053-4FF7-914D-A1C1E27C6004}" sibTransId="{FF454109-7A75-46B0-B81B-4433824FE9F6}"/>
    <dgm:cxn modelId="{977BC178-5E7A-4FBD-B250-F43784800965}" type="presOf" srcId="{8A5CD3F2-6BBE-4C8B-ACB9-00A6E87BA8AD}" destId="{E330E5C1-DFEB-4C73-AC19-FAD87BEE61D7}" srcOrd="0" destOrd="0" presId="urn:microsoft.com/office/officeart/2005/8/layout/hierarchy3"/>
    <dgm:cxn modelId="{98257FA9-9E14-4E35-9833-6B37086D1BB0}" type="presOf" srcId="{D90C2238-17CD-4DF9-9BEE-5DCF94E4E56B}" destId="{618CC73B-1C25-443F-802B-86E0C5E4F5B2}" srcOrd="0" destOrd="0" presId="urn:microsoft.com/office/officeart/2005/8/layout/hierarchy3"/>
    <dgm:cxn modelId="{0B5BEDCF-5443-4F85-9E2C-92BA0F0BFF40}" type="presOf" srcId="{513015F6-2C49-4400-BF3E-6B7B835B1943}" destId="{2482385D-43C6-4FC2-9C18-5B6E1220860D}" srcOrd="0" destOrd="0" presId="urn:microsoft.com/office/officeart/2005/8/layout/hierarchy3"/>
    <dgm:cxn modelId="{B191B912-2D29-4AB7-9911-9814FCDEEE20}" type="presOf" srcId="{03B307B4-0C7A-493F-B643-38638F0257F3}" destId="{F48608BA-7719-4825-9918-8E7705D86EE2}" srcOrd="0" destOrd="0" presId="urn:microsoft.com/office/officeart/2005/8/layout/hierarchy3"/>
    <dgm:cxn modelId="{209B9F67-BE38-4F75-ACDF-F636C72D2EA1}" type="presOf" srcId="{9CD170B4-A3C2-475C-9975-864867B0D1CB}" destId="{2B4BB225-BC39-4C4F-96F7-9B9B8BF39610}" srcOrd="0" destOrd="0" presId="urn:microsoft.com/office/officeart/2005/8/layout/hierarchy3"/>
    <dgm:cxn modelId="{CFE705F9-DA92-496D-921E-CB13EE442821}" srcId="{9CD170B4-A3C2-475C-9975-864867B0D1CB}" destId="{5480F033-4007-4C2D-B4C7-6E05C453D160}" srcOrd="3" destOrd="0" parTransId="{D90C2238-17CD-4DF9-9BEE-5DCF94E4E56B}" sibTransId="{8B5EAD26-0666-418B-AFFB-BFD4EC2954DE}"/>
    <dgm:cxn modelId="{51AC7E16-2E97-40C8-BC8C-24CAEDDDBBE8}" type="presOf" srcId="{5480F033-4007-4C2D-B4C7-6E05C453D160}" destId="{34DAF848-9C19-4FAA-9B09-156D0600E223}" srcOrd="0" destOrd="0" presId="urn:microsoft.com/office/officeart/2005/8/layout/hierarchy3"/>
    <dgm:cxn modelId="{11FAC54F-8DF9-4D00-9352-03F5F579A277}" type="presOf" srcId="{CD2441E1-65BE-4FDD-9EB0-017BEC04BE09}" destId="{5C30DD94-560C-4718-AE15-54583C65DAB7}" srcOrd="0" destOrd="0" presId="urn:microsoft.com/office/officeart/2005/8/layout/hierarchy3"/>
    <dgm:cxn modelId="{B8D7A0C0-5F91-4A20-8700-8C023B5C9409}" type="presOf" srcId="{9CD170B4-A3C2-475C-9975-864867B0D1CB}" destId="{A526C2FE-8505-4601-8492-A787B0004B68}" srcOrd="1" destOrd="0" presId="urn:microsoft.com/office/officeart/2005/8/layout/hierarchy3"/>
    <dgm:cxn modelId="{2CBE2126-D3B2-43F3-AE9C-F9E1F6891BC4}" type="presOf" srcId="{C8EDFAF8-623C-402D-AF86-114E70CD4FFD}" destId="{4BF762DC-93C9-4DE4-A9F1-B6E927664B77}" srcOrd="0" destOrd="0" presId="urn:microsoft.com/office/officeart/2005/8/layout/hierarchy3"/>
    <dgm:cxn modelId="{9889A85F-C755-4B13-8540-D13975E02D52}" type="presOf" srcId="{3DE8D6B0-4053-4FF7-914D-A1C1E27C6004}" destId="{6B247142-E295-4B7A-B62F-016B0DE8B60E}" srcOrd="0" destOrd="0" presId="urn:microsoft.com/office/officeart/2005/8/layout/hierarchy3"/>
    <dgm:cxn modelId="{0A018B2F-92F6-49A7-B9F9-0BE8C5B42099}" srcId="{9CD170B4-A3C2-475C-9975-864867B0D1CB}" destId="{C8EDFAF8-623C-402D-AF86-114E70CD4FFD}" srcOrd="2" destOrd="0" parTransId="{6A6927B9-2559-45B8-A236-8905763BECA3}" sibTransId="{6B2217D3-A232-4AA4-823F-C0645EACE477}"/>
    <dgm:cxn modelId="{489BB435-B350-4F1C-8C0F-B2985142E1D6}" type="presOf" srcId="{6A6927B9-2559-45B8-A236-8905763BECA3}" destId="{2E64A227-906C-4B49-990C-60AB82619A52}" srcOrd="0" destOrd="0" presId="urn:microsoft.com/office/officeart/2005/8/layout/hierarchy3"/>
    <dgm:cxn modelId="{1D2B9767-5017-4056-8258-59DFA8AB5739}" srcId="{9CD170B4-A3C2-475C-9975-864867B0D1CB}" destId="{8A5CD3F2-6BBE-4C8B-ACB9-00A6E87BA8AD}" srcOrd="0" destOrd="0" parTransId="{513015F6-2C49-4400-BF3E-6B7B835B1943}" sibTransId="{74D7D316-AB6C-4B41-A432-09CF9973D35F}"/>
    <dgm:cxn modelId="{52DE228F-C792-4C12-B8A7-7EAD8211AB2C}" type="presParOf" srcId="{5C30DD94-560C-4718-AE15-54583C65DAB7}" destId="{F4051795-F469-4712-85FC-7E42154165B0}" srcOrd="0" destOrd="0" presId="urn:microsoft.com/office/officeart/2005/8/layout/hierarchy3"/>
    <dgm:cxn modelId="{A0A610F2-099B-4DD5-9FC5-91E4EE49F1FA}" type="presParOf" srcId="{F4051795-F469-4712-85FC-7E42154165B0}" destId="{0AAAFB55-39EE-4D23-965C-7EBAB78D5CD0}" srcOrd="0" destOrd="0" presId="urn:microsoft.com/office/officeart/2005/8/layout/hierarchy3"/>
    <dgm:cxn modelId="{E70079E8-01D0-48EE-9D6F-57399A4064BC}" type="presParOf" srcId="{0AAAFB55-39EE-4D23-965C-7EBAB78D5CD0}" destId="{2B4BB225-BC39-4C4F-96F7-9B9B8BF39610}" srcOrd="0" destOrd="0" presId="urn:microsoft.com/office/officeart/2005/8/layout/hierarchy3"/>
    <dgm:cxn modelId="{FB0383A6-1F42-4921-8209-08AC051A28B0}" type="presParOf" srcId="{0AAAFB55-39EE-4D23-965C-7EBAB78D5CD0}" destId="{A526C2FE-8505-4601-8492-A787B0004B68}" srcOrd="1" destOrd="0" presId="urn:microsoft.com/office/officeart/2005/8/layout/hierarchy3"/>
    <dgm:cxn modelId="{7626E2AA-910C-44F5-B6BD-F438EB684E78}" type="presParOf" srcId="{F4051795-F469-4712-85FC-7E42154165B0}" destId="{BFC480BD-E570-4EDC-BD41-3C519BC52F2C}" srcOrd="1" destOrd="0" presId="urn:microsoft.com/office/officeart/2005/8/layout/hierarchy3"/>
    <dgm:cxn modelId="{210A69D3-75C6-43A3-8784-738667C85ECA}" type="presParOf" srcId="{BFC480BD-E570-4EDC-BD41-3C519BC52F2C}" destId="{2482385D-43C6-4FC2-9C18-5B6E1220860D}" srcOrd="0" destOrd="0" presId="urn:microsoft.com/office/officeart/2005/8/layout/hierarchy3"/>
    <dgm:cxn modelId="{3B124180-28E9-403A-9EC6-C91DBFD0B9A4}" type="presParOf" srcId="{BFC480BD-E570-4EDC-BD41-3C519BC52F2C}" destId="{E330E5C1-DFEB-4C73-AC19-FAD87BEE61D7}" srcOrd="1" destOrd="0" presId="urn:microsoft.com/office/officeart/2005/8/layout/hierarchy3"/>
    <dgm:cxn modelId="{B0B06734-B58A-4238-B833-230D0B47A393}" type="presParOf" srcId="{BFC480BD-E570-4EDC-BD41-3C519BC52F2C}" destId="{6B247142-E295-4B7A-B62F-016B0DE8B60E}" srcOrd="2" destOrd="0" presId="urn:microsoft.com/office/officeart/2005/8/layout/hierarchy3"/>
    <dgm:cxn modelId="{47E70B9F-8D25-44CF-9723-EC5AB9A795E3}" type="presParOf" srcId="{BFC480BD-E570-4EDC-BD41-3C519BC52F2C}" destId="{F48608BA-7719-4825-9918-8E7705D86EE2}" srcOrd="3" destOrd="0" presId="urn:microsoft.com/office/officeart/2005/8/layout/hierarchy3"/>
    <dgm:cxn modelId="{CA9F5BA0-8224-46D3-A92C-9B2EFD418274}" type="presParOf" srcId="{BFC480BD-E570-4EDC-BD41-3C519BC52F2C}" destId="{2E64A227-906C-4B49-990C-60AB82619A52}" srcOrd="4" destOrd="0" presId="urn:microsoft.com/office/officeart/2005/8/layout/hierarchy3"/>
    <dgm:cxn modelId="{40556652-BF05-4A09-9872-1087EE95234E}" type="presParOf" srcId="{BFC480BD-E570-4EDC-BD41-3C519BC52F2C}" destId="{4BF762DC-93C9-4DE4-A9F1-B6E927664B77}" srcOrd="5" destOrd="0" presId="urn:microsoft.com/office/officeart/2005/8/layout/hierarchy3"/>
    <dgm:cxn modelId="{FBEFFA6A-C150-445C-A625-EB3E83707024}" type="presParOf" srcId="{BFC480BD-E570-4EDC-BD41-3C519BC52F2C}" destId="{618CC73B-1C25-443F-802B-86E0C5E4F5B2}" srcOrd="6" destOrd="0" presId="urn:microsoft.com/office/officeart/2005/8/layout/hierarchy3"/>
    <dgm:cxn modelId="{55051041-5B2F-4370-B8BB-E3FC0B19E9C6}" type="presParOf" srcId="{BFC480BD-E570-4EDC-BD41-3C519BC52F2C}" destId="{34DAF848-9C19-4FAA-9B09-156D0600E22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CD2441E1-65BE-4FDD-9EB0-017BEC04BE0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CD170B4-A3C2-475C-9975-864867B0D1CB}">
      <dgm:prSet phldrT="[Text]"/>
      <dgm:spPr/>
      <dgm:t>
        <a:bodyPr/>
        <a:lstStyle/>
        <a:p>
          <a:r>
            <a:rPr lang="en-US" b="1" dirty="0"/>
            <a:t>Environmental Aspects</a:t>
          </a:r>
          <a:br>
            <a:rPr lang="en-US" b="1" dirty="0"/>
          </a:br>
          <a:endParaRPr lang="en-US" dirty="0"/>
        </a:p>
      </dgm:t>
    </dgm:pt>
    <dgm:pt modelId="{C00C322B-6CE7-479F-B174-E8AE9E34C157}" type="parTrans" cxnId="{BB6D1471-0E2C-4D6F-8024-28D43214F2D5}">
      <dgm:prSet/>
      <dgm:spPr/>
      <dgm:t>
        <a:bodyPr/>
        <a:lstStyle/>
        <a:p>
          <a:endParaRPr lang="en-US"/>
        </a:p>
      </dgm:t>
    </dgm:pt>
    <dgm:pt modelId="{5F798489-ECE1-421B-B393-8DB5A5000732}" type="sibTrans" cxnId="{BB6D1471-0E2C-4D6F-8024-28D43214F2D5}">
      <dgm:prSet/>
      <dgm:spPr/>
      <dgm:t>
        <a:bodyPr/>
        <a:lstStyle/>
        <a:p>
          <a:endParaRPr lang="en-US"/>
        </a:p>
      </dgm:t>
    </dgm:pt>
    <dgm:pt modelId="{8A5CD3F2-6BBE-4C8B-ACB9-00A6E87BA8AD}">
      <dgm:prSet phldrT="[Text]"/>
      <dgm:spPr/>
      <dgm:t>
        <a:bodyPr/>
        <a:lstStyle/>
        <a:p>
          <a:r>
            <a:rPr lang="en-US" b="0" dirty="0">
              <a:latin typeface="Times New Roman" panose="02020603050405020304" pitchFamily="18" charset="0"/>
              <a:cs typeface="Times New Roman" panose="02020603050405020304" pitchFamily="18" charset="0"/>
            </a:rPr>
            <a:t>Shading analyses </a:t>
          </a:r>
        </a:p>
      </dgm:t>
    </dgm:pt>
    <dgm:pt modelId="{513015F6-2C49-4400-BF3E-6B7B835B1943}" type="parTrans" cxnId="{1D2B9767-5017-4056-8258-59DFA8AB5739}">
      <dgm:prSet/>
      <dgm:spPr/>
      <dgm:t>
        <a:bodyPr/>
        <a:lstStyle/>
        <a:p>
          <a:endParaRPr lang="en-US"/>
        </a:p>
      </dgm:t>
    </dgm:pt>
    <dgm:pt modelId="{74D7D316-AB6C-4B41-A432-09CF9973D35F}" type="sibTrans" cxnId="{1D2B9767-5017-4056-8258-59DFA8AB5739}">
      <dgm:prSet/>
      <dgm:spPr/>
      <dgm:t>
        <a:bodyPr/>
        <a:lstStyle/>
        <a:p>
          <a:endParaRPr lang="en-US"/>
        </a:p>
      </dgm:t>
    </dgm:pt>
    <dgm:pt modelId="{03B307B4-0C7A-493F-B643-38638F0257F3}">
      <dgm:prSet phldrT="[Text]"/>
      <dgm:spPr/>
      <dgm:t>
        <a:bodyPr/>
        <a:lstStyle/>
        <a:p>
          <a:r>
            <a:rPr lang="en-US" b="0" dirty="0">
              <a:latin typeface="Times New Roman" panose="02020603050405020304" pitchFamily="18" charset="0"/>
              <a:cs typeface="Times New Roman" panose="02020603050405020304" pitchFamily="18" charset="0"/>
            </a:rPr>
            <a:t>Daylight factor</a:t>
          </a:r>
        </a:p>
      </dgm:t>
    </dgm:pt>
    <dgm:pt modelId="{3DE8D6B0-4053-4FF7-914D-A1C1E27C6004}" type="parTrans" cxnId="{09151955-46EF-4766-8816-B7454E9DC318}">
      <dgm:prSet/>
      <dgm:spPr/>
      <dgm:t>
        <a:bodyPr/>
        <a:lstStyle/>
        <a:p>
          <a:endParaRPr lang="en-US"/>
        </a:p>
      </dgm:t>
    </dgm:pt>
    <dgm:pt modelId="{FF454109-7A75-46B0-B81B-4433824FE9F6}" type="sibTrans" cxnId="{09151955-46EF-4766-8816-B7454E9DC318}">
      <dgm:prSet/>
      <dgm:spPr/>
      <dgm:t>
        <a:bodyPr/>
        <a:lstStyle/>
        <a:p>
          <a:endParaRPr lang="en-US"/>
        </a:p>
      </dgm:t>
    </dgm:pt>
    <dgm:pt modelId="{C8EDFAF8-623C-402D-AF86-114E70CD4FFD}">
      <dgm:prSet/>
      <dgm:spPr/>
      <dgm:t>
        <a:bodyPr/>
        <a:lstStyle/>
        <a:p>
          <a:r>
            <a:rPr lang="en-CA" b="0" dirty="0">
              <a:latin typeface="Times New Roman" panose="02020603050405020304" pitchFamily="18" charset="0"/>
              <a:cs typeface="Times New Roman" panose="02020603050405020304" pitchFamily="18" charset="0"/>
            </a:rPr>
            <a:t>CFD analyses</a:t>
          </a:r>
          <a:endParaRPr lang="en-US" b="0" dirty="0">
            <a:latin typeface="Times New Roman" panose="02020603050405020304" pitchFamily="18" charset="0"/>
            <a:cs typeface="Times New Roman" panose="02020603050405020304" pitchFamily="18" charset="0"/>
          </a:endParaRPr>
        </a:p>
      </dgm:t>
    </dgm:pt>
    <dgm:pt modelId="{6A6927B9-2559-45B8-A236-8905763BECA3}" type="parTrans" cxnId="{0A018B2F-92F6-49A7-B9F9-0BE8C5B42099}">
      <dgm:prSet/>
      <dgm:spPr/>
      <dgm:t>
        <a:bodyPr/>
        <a:lstStyle/>
        <a:p>
          <a:endParaRPr lang="en-US"/>
        </a:p>
      </dgm:t>
    </dgm:pt>
    <dgm:pt modelId="{6B2217D3-A232-4AA4-823F-C0645EACE477}" type="sibTrans" cxnId="{0A018B2F-92F6-49A7-B9F9-0BE8C5B42099}">
      <dgm:prSet/>
      <dgm:spPr/>
      <dgm:t>
        <a:bodyPr/>
        <a:lstStyle/>
        <a:p>
          <a:endParaRPr lang="en-US"/>
        </a:p>
      </dgm:t>
    </dgm:pt>
    <dgm:pt modelId="{5480F033-4007-4C2D-B4C7-6E05C453D160}">
      <dgm:prSet/>
      <dgm:spPr/>
      <dgm:t>
        <a:bodyPr/>
        <a:lstStyle/>
        <a:p>
          <a:r>
            <a:rPr lang="en-US" b="0" dirty="0">
              <a:latin typeface="Times New Roman" panose="02020603050405020304" pitchFamily="18" charset="0"/>
              <a:cs typeface="Times New Roman" panose="02020603050405020304" pitchFamily="18" charset="0"/>
            </a:rPr>
            <a:t>Thermal comfort analyses </a:t>
          </a:r>
        </a:p>
      </dgm:t>
    </dgm:pt>
    <dgm:pt modelId="{D90C2238-17CD-4DF9-9BEE-5DCF94E4E56B}" type="parTrans" cxnId="{CFE705F9-DA92-496D-921E-CB13EE442821}">
      <dgm:prSet/>
      <dgm:spPr/>
      <dgm:t>
        <a:bodyPr/>
        <a:lstStyle/>
        <a:p>
          <a:endParaRPr lang="en-US"/>
        </a:p>
      </dgm:t>
    </dgm:pt>
    <dgm:pt modelId="{8B5EAD26-0666-418B-AFFB-BFD4EC2954DE}" type="sibTrans" cxnId="{CFE705F9-DA92-496D-921E-CB13EE442821}">
      <dgm:prSet/>
      <dgm:spPr/>
      <dgm:t>
        <a:bodyPr/>
        <a:lstStyle/>
        <a:p>
          <a:endParaRPr lang="en-US"/>
        </a:p>
      </dgm:t>
    </dgm:pt>
    <dgm:pt modelId="{5C30DD94-560C-4718-AE15-54583C65DAB7}" type="pres">
      <dgm:prSet presAssocID="{CD2441E1-65BE-4FDD-9EB0-017BEC04BE09}" presName="diagram" presStyleCnt="0">
        <dgm:presLayoutVars>
          <dgm:chPref val="1"/>
          <dgm:dir/>
          <dgm:animOne val="branch"/>
          <dgm:animLvl val="lvl"/>
          <dgm:resizeHandles/>
        </dgm:presLayoutVars>
      </dgm:prSet>
      <dgm:spPr/>
      <dgm:t>
        <a:bodyPr/>
        <a:lstStyle/>
        <a:p>
          <a:endParaRPr lang="en-US"/>
        </a:p>
      </dgm:t>
    </dgm:pt>
    <dgm:pt modelId="{F4051795-F469-4712-85FC-7E42154165B0}" type="pres">
      <dgm:prSet presAssocID="{9CD170B4-A3C2-475C-9975-864867B0D1CB}" presName="root" presStyleCnt="0"/>
      <dgm:spPr/>
    </dgm:pt>
    <dgm:pt modelId="{0AAAFB55-39EE-4D23-965C-7EBAB78D5CD0}" type="pres">
      <dgm:prSet presAssocID="{9CD170B4-A3C2-475C-9975-864867B0D1CB}" presName="rootComposite" presStyleCnt="0"/>
      <dgm:spPr/>
    </dgm:pt>
    <dgm:pt modelId="{2B4BB225-BC39-4C4F-96F7-9B9B8BF39610}" type="pres">
      <dgm:prSet presAssocID="{9CD170B4-A3C2-475C-9975-864867B0D1CB}" presName="rootText" presStyleLbl="node1" presStyleIdx="0" presStyleCnt="1" custScaleX="120206" custScaleY="44004" custLinFactNeighborX="-1499" custLinFactNeighborY="-204"/>
      <dgm:spPr/>
      <dgm:t>
        <a:bodyPr/>
        <a:lstStyle/>
        <a:p>
          <a:endParaRPr lang="en-US"/>
        </a:p>
      </dgm:t>
    </dgm:pt>
    <dgm:pt modelId="{A526C2FE-8505-4601-8492-A787B0004B68}" type="pres">
      <dgm:prSet presAssocID="{9CD170B4-A3C2-475C-9975-864867B0D1CB}" presName="rootConnector" presStyleLbl="node1" presStyleIdx="0" presStyleCnt="1"/>
      <dgm:spPr/>
      <dgm:t>
        <a:bodyPr/>
        <a:lstStyle/>
        <a:p>
          <a:endParaRPr lang="en-US"/>
        </a:p>
      </dgm:t>
    </dgm:pt>
    <dgm:pt modelId="{BFC480BD-E570-4EDC-BD41-3C519BC52F2C}" type="pres">
      <dgm:prSet presAssocID="{9CD170B4-A3C2-475C-9975-864867B0D1CB}" presName="childShape" presStyleCnt="0"/>
      <dgm:spPr/>
    </dgm:pt>
    <dgm:pt modelId="{2482385D-43C6-4FC2-9C18-5B6E1220860D}" type="pres">
      <dgm:prSet presAssocID="{513015F6-2C49-4400-BF3E-6B7B835B1943}" presName="Name13" presStyleLbl="parChTrans1D2" presStyleIdx="0" presStyleCnt="4"/>
      <dgm:spPr/>
      <dgm:t>
        <a:bodyPr/>
        <a:lstStyle/>
        <a:p>
          <a:endParaRPr lang="en-US"/>
        </a:p>
      </dgm:t>
    </dgm:pt>
    <dgm:pt modelId="{E330E5C1-DFEB-4C73-AC19-FAD87BEE61D7}" type="pres">
      <dgm:prSet presAssocID="{8A5CD3F2-6BBE-4C8B-ACB9-00A6E87BA8AD}" presName="childText" presStyleLbl="bgAcc1" presStyleIdx="0" presStyleCnt="4" custScaleX="147491" custScaleY="26484">
        <dgm:presLayoutVars>
          <dgm:bulletEnabled val="1"/>
        </dgm:presLayoutVars>
      </dgm:prSet>
      <dgm:spPr/>
      <dgm:t>
        <a:bodyPr/>
        <a:lstStyle/>
        <a:p>
          <a:endParaRPr lang="en-US"/>
        </a:p>
      </dgm:t>
    </dgm:pt>
    <dgm:pt modelId="{6B247142-E295-4B7A-B62F-016B0DE8B60E}" type="pres">
      <dgm:prSet presAssocID="{3DE8D6B0-4053-4FF7-914D-A1C1E27C6004}" presName="Name13" presStyleLbl="parChTrans1D2" presStyleIdx="1" presStyleCnt="4"/>
      <dgm:spPr/>
      <dgm:t>
        <a:bodyPr/>
        <a:lstStyle/>
        <a:p>
          <a:endParaRPr lang="en-US"/>
        </a:p>
      </dgm:t>
    </dgm:pt>
    <dgm:pt modelId="{F48608BA-7719-4825-9918-8E7705D86EE2}" type="pres">
      <dgm:prSet presAssocID="{03B307B4-0C7A-493F-B643-38638F0257F3}" presName="childText" presStyleLbl="bgAcc1" presStyleIdx="1" presStyleCnt="4" custScaleX="149194" custScaleY="45170">
        <dgm:presLayoutVars>
          <dgm:bulletEnabled val="1"/>
        </dgm:presLayoutVars>
      </dgm:prSet>
      <dgm:spPr/>
      <dgm:t>
        <a:bodyPr/>
        <a:lstStyle/>
        <a:p>
          <a:endParaRPr lang="en-US"/>
        </a:p>
      </dgm:t>
    </dgm:pt>
    <dgm:pt modelId="{2E64A227-906C-4B49-990C-60AB82619A52}" type="pres">
      <dgm:prSet presAssocID="{6A6927B9-2559-45B8-A236-8905763BECA3}" presName="Name13" presStyleLbl="parChTrans1D2" presStyleIdx="2" presStyleCnt="4"/>
      <dgm:spPr/>
      <dgm:t>
        <a:bodyPr/>
        <a:lstStyle/>
        <a:p>
          <a:endParaRPr lang="en-US"/>
        </a:p>
      </dgm:t>
    </dgm:pt>
    <dgm:pt modelId="{4BF762DC-93C9-4DE4-A9F1-B6E927664B77}" type="pres">
      <dgm:prSet presAssocID="{C8EDFAF8-623C-402D-AF86-114E70CD4FFD}" presName="childText" presStyleLbl="bgAcc1" presStyleIdx="2" presStyleCnt="4" custScaleX="149945" custScaleY="37220">
        <dgm:presLayoutVars>
          <dgm:bulletEnabled val="1"/>
        </dgm:presLayoutVars>
      </dgm:prSet>
      <dgm:spPr/>
      <dgm:t>
        <a:bodyPr/>
        <a:lstStyle/>
        <a:p>
          <a:endParaRPr lang="en-US"/>
        </a:p>
      </dgm:t>
    </dgm:pt>
    <dgm:pt modelId="{618CC73B-1C25-443F-802B-86E0C5E4F5B2}" type="pres">
      <dgm:prSet presAssocID="{D90C2238-17CD-4DF9-9BEE-5DCF94E4E56B}" presName="Name13" presStyleLbl="parChTrans1D2" presStyleIdx="3" presStyleCnt="4"/>
      <dgm:spPr/>
      <dgm:t>
        <a:bodyPr/>
        <a:lstStyle/>
        <a:p>
          <a:endParaRPr lang="en-US"/>
        </a:p>
      </dgm:t>
    </dgm:pt>
    <dgm:pt modelId="{34DAF848-9C19-4FAA-9B09-156D0600E223}" type="pres">
      <dgm:prSet presAssocID="{5480F033-4007-4C2D-B4C7-6E05C453D160}" presName="childText" presStyleLbl="bgAcc1" presStyleIdx="3" presStyleCnt="4" custScaleX="148407" custScaleY="48088">
        <dgm:presLayoutVars>
          <dgm:bulletEnabled val="1"/>
        </dgm:presLayoutVars>
      </dgm:prSet>
      <dgm:spPr/>
      <dgm:t>
        <a:bodyPr/>
        <a:lstStyle/>
        <a:p>
          <a:endParaRPr lang="en-US"/>
        </a:p>
      </dgm:t>
    </dgm:pt>
  </dgm:ptLst>
  <dgm:cxnLst>
    <dgm:cxn modelId="{BB6D1471-0E2C-4D6F-8024-28D43214F2D5}" srcId="{CD2441E1-65BE-4FDD-9EB0-017BEC04BE09}" destId="{9CD170B4-A3C2-475C-9975-864867B0D1CB}" srcOrd="0" destOrd="0" parTransId="{C00C322B-6CE7-479F-B174-E8AE9E34C157}" sibTransId="{5F798489-ECE1-421B-B393-8DB5A5000732}"/>
    <dgm:cxn modelId="{09151955-46EF-4766-8816-B7454E9DC318}" srcId="{9CD170B4-A3C2-475C-9975-864867B0D1CB}" destId="{03B307B4-0C7A-493F-B643-38638F0257F3}" srcOrd="1" destOrd="0" parTransId="{3DE8D6B0-4053-4FF7-914D-A1C1E27C6004}" sibTransId="{FF454109-7A75-46B0-B81B-4433824FE9F6}"/>
    <dgm:cxn modelId="{977BC178-5E7A-4FBD-B250-F43784800965}" type="presOf" srcId="{8A5CD3F2-6BBE-4C8B-ACB9-00A6E87BA8AD}" destId="{E330E5C1-DFEB-4C73-AC19-FAD87BEE61D7}" srcOrd="0" destOrd="0" presId="urn:microsoft.com/office/officeart/2005/8/layout/hierarchy3"/>
    <dgm:cxn modelId="{98257FA9-9E14-4E35-9833-6B37086D1BB0}" type="presOf" srcId="{D90C2238-17CD-4DF9-9BEE-5DCF94E4E56B}" destId="{618CC73B-1C25-443F-802B-86E0C5E4F5B2}" srcOrd="0" destOrd="0" presId="urn:microsoft.com/office/officeart/2005/8/layout/hierarchy3"/>
    <dgm:cxn modelId="{0B5BEDCF-5443-4F85-9E2C-92BA0F0BFF40}" type="presOf" srcId="{513015F6-2C49-4400-BF3E-6B7B835B1943}" destId="{2482385D-43C6-4FC2-9C18-5B6E1220860D}" srcOrd="0" destOrd="0" presId="urn:microsoft.com/office/officeart/2005/8/layout/hierarchy3"/>
    <dgm:cxn modelId="{B191B912-2D29-4AB7-9911-9814FCDEEE20}" type="presOf" srcId="{03B307B4-0C7A-493F-B643-38638F0257F3}" destId="{F48608BA-7719-4825-9918-8E7705D86EE2}" srcOrd="0" destOrd="0" presId="urn:microsoft.com/office/officeart/2005/8/layout/hierarchy3"/>
    <dgm:cxn modelId="{209B9F67-BE38-4F75-ACDF-F636C72D2EA1}" type="presOf" srcId="{9CD170B4-A3C2-475C-9975-864867B0D1CB}" destId="{2B4BB225-BC39-4C4F-96F7-9B9B8BF39610}" srcOrd="0" destOrd="0" presId="urn:microsoft.com/office/officeart/2005/8/layout/hierarchy3"/>
    <dgm:cxn modelId="{CFE705F9-DA92-496D-921E-CB13EE442821}" srcId="{9CD170B4-A3C2-475C-9975-864867B0D1CB}" destId="{5480F033-4007-4C2D-B4C7-6E05C453D160}" srcOrd="3" destOrd="0" parTransId="{D90C2238-17CD-4DF9-9BEE-5DCF94E4E56B}" sibTransId="{8B5EAD26-0666-418B-AFFB-BFD4EC2954DE}"/>
    <dgm:cxn modelId="{51AC7E16-2E97-40C8-BC8C-24CAEDDDBBE8}" type="presOf" srcId="{5480F033-4007-4C2D-B4C7-6E05C453D160}" destId="{34DAF848-9C19-4FAA-9B09-156D0600E223}" srcOrd="0" destOrd="0" presId="urn:microsoft.com/office/officeart/2005/8/layout/hierarchy3"/>
    <dgm:cxn modelId="{11FAC54F-8DF9-4D00-9352-03F5F579A277}" type="presOf" srcId="{CD2441E1-65BE-4FDD-9EB0-017BEC04BE09}" destId="{5C30DD94-560C-4718-AE15-54583C65DAB7}" srcOrd="0" destOrd="0" presId="urn:microsoft.com/office/officeart/2005/8/layout/hierarchy3"/>
    <dgm:cxn modelId="{B8D7A0C0-5F91-4A20-8700-8C023B5C9409}" type="presOf" srcId="{9CD170B4-A3C2-475C-9975-864867B0D1CB}" destId="{A526C2FE-8505-4601-8492-A787B0004B68}" srcOrd="1" destOrd="0" presId="urn:microsoft.com/office/officeart/2005/8/layout/hierarchy3"/>
    <dgm:cxn modelId="{2CBE2126-D3B2-43F3-AE9C-F9E1F6891BC4}" type="presOf" srcId="{C8EDFAF8-623C-402D-AF86-114E70CD4FFD}" destId="{4BF762DC-93C9-4DE4-A9F1-B6E927664B77}" srcOrd="0" destOrd="0" presId="urn:microsoft.com/office/officeart/2005/8/layout/hierarchy3"/>
    <dgm:cxn modelId="{9889A85F-C755-4B13-8540-D13975E02D52}" type="presOf" srcId="{3DE8D6B0-4053-4FF7-914D-A1C1E27C6004}" destId="{6B247142-E295-4B7A-B62F-016B0DE8B60E}" srcOrd="0" destOrd="0" presId="urn:microsoft.com/office/officeart/2005/8/layout/hierarchy3"/>
    <dgm:cxn modelId="{0A018B2F-92F6-49A7-B9F9-0BE8C5B42099}" srcId="{9CD170B4-A3C2-475C-9975-864867B0D1CB}" destId="{C8EDFAF8-623C-402D-AF86-114E70CD4FFD}" srcOrd="2" destOrd="0" parTransId="{6A6927B9-2559-45B8-A236-8905763BECA3}" sibTransId="{6B2217D3-A232-4AA4-823F-C0645EACE477}"/>
    <dgm:cxn modelId="{489BB435-B350-4F1C-8C0F-B2985142E1D6}" type="presOf" srcId="{6A6927B9-2559-45B8-A236-8905763BECA3}" destId="{2E64A227-906C-4B49-990C-60AB82619A52}" srcOrd="0" destOrd="0" presId="urn:microsoft.com/office/officeart/2005/8/layout/hierarchy3"/>
    <dgm:cxn modelId="{1D2B9767-5017-4056-8258-59DFA8AB5739}" srcId="{9CD170B4-A3C2-475C-9975-864867B0D1CB}" destId="{8A5CD3F2-6BBE-4C8B-ACB9-00A6E87BA8AD}" srcOrd="0" destOrd="0" parTransId="{513015F6-2C49-4400-BF3E-6B7B835B1943}" sibTransId="{74D7D316-AB6C-4B41-A432-09CF9973D35F}"/>
    <dgm:cxn modelId="{52DE228F-C792-4C12-B8A7-7EAD8211AB2C}" type="presParOf" srcId="{5C30DD94-560C-4718-AE15-54583C65DAB7}" destId="{F4051795-F469-4712-85FC-7E42154165B0}" srcOrd="0" destOrd="0" presId="urn:microsoft.com/office/officeart/2005/8/layout/hierarchy3"/>
    <dgm:cxn modelId="{A0A610F2-099B-4DD5-9FC5-91E4EE49F1FA}" type="presParOf" srcId="{F4051795-F469-4712-85FC-7E42154165B0}" destId="{0AAAFB55-39EE-4D23-965C-7EBAB78D5CD0}" srcOrd="0" destOrd="0" presId="urn:microsoft.com/office/officeart/2005/8/layout/hierarchy3"/>
    <dgm:cxn modelId="{E70079E8-01D0-48EE-9D6F-57399A4064BC}" type="presParOf" srcId="{0AAAFB55-39EE-4D23-965C-7EBAB78D5CD0}" destId="{2B4BB225-BC39-4C4F-96F7-9B9B8BF39610}" srcOrd="0" destOrd="0" presId="urn:microsoft.com/office/officeart/2005/8/layout/hierarchy3"/>
    <dgm:cxn modelId="{FB0383A6-1F42-4921-8209-08AC051A28B0}" type="presParOf" srcId="{0AAAFB55-39EE-4D23-965C-7EBAB78D5CD0}" destId="{A526C2FE-8505-4601-8492-A787B0004B68}" srcOrd="1" destOrd="0" presId="urn:microsoft.com/office/officeart/2005/8/layout/hierarchy3"/>
    <dgm:cxn modelId="{7626E2AA-910C-44F5-B6BD-F438EB684E78}" type="presParOf" srcId="{F4051795-F469-4712-85FC-7E42154165B0}" destId="{BFC480BD-E570-4EDC-BD41-3C519BC52F2C}" srcOrd="1" destOrd="0" presId="urn:microsoft.com/office/officeart/2005/8/layout/hierarchy3"/>
    <dgm:cxn modelId="{210A69D3-75C6-43A3-8784-738667C85ECA}" type="presParOf" srcId="{BFC480BD-E570-4EDC-BD41-3C519BC52F2C}" destId="{2482385D-43C6-4FC2-9C18-5B6E1220860D}" srcOrd="0" destOrd="0" presId="urn:microsoft.com/office/officeart/2005/8/layout/hierarchy3"/>
    <dgm:cxn modelId="{3B124180-28E9-403A-9EC6-C91DBFD0B9A4}" type="presParOf" srcId="{BFC480BD-E570-4EDC-BD41-3C519BC52F2C}" destId="{E330E5C1-DFEB-4C73-AC19-FAD87BEE61D7}" srcOrd="1" destOrd="0" presId="urn:microsoft.com/office/officeart/2005/8/layout/hierarchy3"/>
    <dgm:cxn modelId="{B0B06734-B58A-4238-B833-230D0B47A393}" type="presParOf" srcId="{BFC480BD-E570-4EDC-BD41-3C519BC52F2C}" destId="{6B247142-E295-4B7A-B62F-016B0DE8B60E}" srcOrd="2" destOrd="0" presId="urn:microsoft.com/office/officeart/2005/8/layout/hierarchy3"/>
    <dgm:cxn modelId="{47E70B9F-8D25-44CF-9723-EC5AB9A795E3}" type="presParOf" srcId="{BFC480BD-E570-4EDC-BD41-3C519BC52F2C}" destId="{F48608BA-7719-4825-9918-8E7705D86EE2}" srcOrd="3" destOrd="0" presId="urn:microsoft.com/office/officeart/2005/8/layout/hierarchy3"/>
    <dgm:cxn modelId="{CA9F5BA0-8224-46D3-A92C-9B2EFD418274}" type="presParOf" srcId="{BFC480BD-E570-4EDC-BD41-3C519BC52F2C}" destId="{2E64A227-906C-4B49-990C-60AB82619A52}" srcOrd="4" destOrd="0" presId="urn:microsoft.com/office/officeart/2005/8/layout/hierarchy3"/>
    <dgm:cxn modelId="{40556652-BF05-4A09-9872-1087EE95234E}" type="presParOf" srcId="{BFC480BD-E570-4EDC-BD41-3C519BC52F2C}" destId="{4BF762DC-93C9-4DE4-A9F1-B6E927664B77}" srcOrd="5" destOrd="0" presId="urn:microsoft.com/office/officeart/2005/8/layout/hierarchy3"/>
    <dgm:cxn modelId="{FBEFFA6A-C150-445C-A625-EB3E83707024}" type="presParOf" srcId="{BFC480BD-E570-4EDC-BD41-3C519BC52F2C}" destId="{618CC73B-1C25-443F-802B-86E0C5E4F5B2}" srcOrd="6" destOrd="0" presId="urn:microsoft.com/office/officeart/2005/8/layout/hierarchy3"/>
    <dgm:cxn modelId="{55051041-5B2F-4370-B8BB-E3FC0B19E9C6}" type="presParOf" srcId="{BFC480BD-E570-4EDC-BD41-3C519BC52F2C}" destId="{34DAF848-9C19-4FAA-9B09-156D0600E22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CD2441E1-65BE-4FDD-9EB0-017BEC04BE0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9CD170B4-A3C2-475C-9975-864867B0D1CB}">
      <dgm:prSet phldrT="[Text]"/>
      <dgm:spPr/>
      <dgm:t>
        <a:bodyPr/>
        <a:lstStyle/>
        <a:p>
          <a:r>
            <a:rPr lang="en-US" b="1" dirty="0"/>
            <a:t>Environmental Aspects</a:t>
          </a:r>
          <a:br>
            <a:rPr lang="en-US" b="1" dirty="0"/>
          </a:br>
          <a:endParaRPr lang="en-US" dirty="0"/>
        </a:p>
      </dgm:t>
    </dgm:pt>
    <dgm:pt modelId="{C00C322B-6CE7-479F-B174-E8AE9E34C157}" type="parTrans" cxnId="{BB6D1471-0E2C-4D6F-8024-28D43214F2D5}">
      <dgm:prSet/>
      <dgm:spPr/>
      <dgm:t>
        <a:bodyPr/>
        <a:lstStyle/>
        <a:p>
          <a:endParaRPr lang="en-US"/>
        </a:p>
      </dgm:t>
    </dgm:pt>
    <dgm:pt modelId="{5F798489-ECE1-421B-B393-8DB5A5000732}" type="sibTrans" cxnId="{BB6D1471-0E2C-4D6F-8024-28D43214F2D5}">
      <dgm:prSet/>
      <dgm:spPr/>
      <dgm:t>
        <a:bodyPr/>
        <a:lstStyle/>
        <a:p>
          <a:endParaRPr lang="en-US"/>
        </a:p>
      </dgm:t>
    </dgm:pt>
    <dgm:pt modelId="{8A5CD3F2-6BBE-4C8B-ACB9-00A6E87BA8AD}">
      <dgm:prSet phldrT="[Text]"/>
      <dgm:spPr/>
      <dgm:t>
        <a:bodyPr/>
        <a:lstStyle/>
        <a:p>
          <a:r>
            <a:rPr lang="en-US" b="0" dirty="0">
              <a:latin typeface="Times New Roman" panose="02020603050405020304" pitchFamily="18" charset="0"/>
              <a:cs typeface="Times New Roman" panose="02020603050405020304" pitchFamily="18" charset="0"/>
            </a:rPr>
            <a:t>Shading analyses </a:t>
          </a:r>
        </a:p>
      </dgm:t>
    </dgm:pt>
    <dgm:pt modelId="{513015F6-2C49-4400-BF3E-6B7B835B1943}" type="parTrans" cxnId="{1D2B9767-5017-4056-8258-59DFA8AB5739}">
      <dgm:prSet/>
      <dgm:spPr/>
      <dgm:t>
        <a:bodyPr/>
        <a:lstStyle/>
        <a:p>
          <a:endParaRPr lang="en-US"/>
        </a:p>
      </dgm:t>
    </dgm:pt>
    <dgm:pt modelId="{74D7D316-AB6C-4B41-A432-09CF9973D35F}" type="sibTrans" cxnId="{1D2B9767-5017-4056-8258-59DFA8AB5739}">
      <dgm:prSet/>
      <dgm:spPr/>
      <dgm:t>
        <a:bodyPr/>
        <a:lstStyle/>
        <a:p>
          <a:endParaRPr lang="en-US"/>
        </a:p>
      </dgm:t>
    </dgm:pt>
    <dgm:pt modelId="{03B307B4-0C7A-493F-B643-38638F0257F3}">
      <dgm:prSet phldrT="[Text]"/>
      <dgm:spPr/>
      <dgm:t>
        <a:bodyPr/>
        <a:lstStyle/>
        <a:p>
          <a:r>
            <a:rPr lang="en-US" b="0" dirty="0">
              <a:latin typeface="Times New Roman" panose="02020603050405020304" pitchFamily="18" charset="0"/>
              <a:cs typeface="Times New Roman" panose="02020603050405020304" pitchFamily="18" charset="0"/>
            </a:rPr>
            <a:t>Daylight factor</a:t>
          </a:r>
        </a:p>
      </dgm:t>
    </dgm:pt>
    <dgm:pt modelId="{3DE8D6B0-4053-4FF7-914D-A1C1E27C6004}" type="parTrans" cxnId="{09151955-46EF-4766-8816-B7454E9DC318}">
      <dgm:prSet/>
      <dgm:spPr/>
      <dgm:t>
        <a:bodyPr/>
        <a:lstStyle/>
        <a:p>
          <a:endParaRPr lang="en-US"/>
        </a:p>
      </dgm:t>
    </dgm:pt>
    <dgm:pt modelId="{FF454109-7A75-46B0-B81B-4433824FE9F6}" type="sibTrans" cxnId="{09151955-46EF-4766-8816-B7454E9DC318}">
      <dgm:prSet/>
      <dgm:spPr/>
      <dgm:t>
        <a:bodyPr/>
        <a:lstStyle/>
        <a:p>
          <a:endParaRPr lang="en-US"/>
        </a:p>
      </dgm:t>
    </dgm:pt>
    <dgm:pt modelId="{C8EDFAF8-623C-402D-AF86-114E70CD4FFD}">
      <dgm:prSet/>
      <dgm:spPr/>
      <dgm:t>
        <a:bodyPr/>
        <a:lstStyle/>
        <a:p>
          <a:r>
            <a:rPr lang="en-CA" b="0" dirty="0">
              <a:latin typeface="Times New Roman" panose="02020603050405020304" pitchFamily="18" charset="0"/>
              <a:cs typeface="Times New Roman" panose="02020603050405020304" pitchFamily="18" charset="0"/>
            </a:rPr>
            <a:t>CFD</a:t>
          </a:r>
          <a:r>
            <a:rPr lang="en-CA" b="0" baseline="0" dirty="0">
              <a:latin typeface="Times New Roman" panose="02020603050405020304" pitchFamily="18" charset="0"/>
              <a:cs typeface="Times New Roman" panose="02020603050405020304" pitchFamily="18" charset="0"/>
            </a:rPr>
            <a:t> analyses </a:t>
          </a:r>
          <a:endParaRPr lang="en-US" b="0" dirty="0">
            <a:latin typeface="Times New Roman" panose="02020603050405020304" pitchFamily="18" charset="0"/>
            <a:cs typeface="Times New Roman" panose="02020603050405020304" pitchFamily="18" charset="0"/>
          </a:endParaRPr>
        </a:p>
      </dgm:t>
    </dgm:pt>
    <dgm:pt modelId="{6A6927B9-2559-45B8-A236-8905763BECA3}" type="parTrans" cxnId="{0A018B2F-92F6-49A7-B9F9-0BE8C5B42099}">
      <dgm:prSet/>
      <dgm:spPr/>
      <dgm:t>
        <a:bodyPr/>
        <a:lstStyle/>
        <a:p>
          <a:endParaRPr lang="en-US"/>
        </a:p>
      </dgm:t>
    </dgm:pt>
    <dgm:pt modelId="{6B2217D3-A232-4AA4-823F-C0645EACE477}" type="sibTrans" cxnId="{0A018B2F-92F6-49A7-B9F9-0BE8C5B42099}">
      <dgm:prSet/>
      <dgm:spPr/>
      <dgm:t>
        <a:bodyPr/>
        <a:lstStyle/>
        <a:p>
          <a:endParaRPr lang="en-US"/>
        </a:p>
      </dgm:t>
    </dgm:pt>
    <dgm:pt modelId="{5480F033-4007-4C2D-B4C7-6E05C453D160}">
      <dgm:prSet/>
      <dgm:spPr>
        <a:solidFill>
          <a:schemeClr val="accent1">
            <a:lumMod val="40000"/>
            <a:lumOff val="60000"/>
            <a:alpha val="90000"/>
          </a:schemeClr>
        </a:solidFill>
      </dgm:spPr>
      <dgm:t>
        <a:bodyPr/>
        <a:lstStyle/>
        <a:p>
          <a:r>
            <a:rPr lang="en-US" b="0" dirty="0">
              <a:latin typeface="Times New Roman" panose="02020603050405020304" pitchFamily="18" charset="0"/>
              <a:cs typeface="Times New Roman" panose="02020603050405020304" pitchFamily="18" charset="0"/>
            </a:rPr>
            <a:t>Thermal comfort analyses </a:t>
          </a:r>
        </a:p>
      </dgm:t>
    </dgm:pt>
    <dgm:pt modelId="{D90C2238-17CD-4DF9-9BEE-5DCF94E4E56B}" type="parTrans" cxnId="{CFE705F9-DA92-496D-921E-CB13EE442821}">
      <dgm:prSet/>
      <dgm:spPr/>
      <dgm:t>
        <a:bodyPr/>
        <a:lstStyle/>
        <a:p>
          <a:endParaRPr lang="en-US"/>
        </a:p>
      </dgm:t>
    </dgm:pt>
    <dgm:pt modelId="{8B5EAD26-0666-418B-AFFB-BFD4EC2954DE}" type="sibTrans" cxnId="{CFE705F9-DA92-496D-921E-CB13EE442821}">
      <dgm:prSet/>
      <dgm:spPr/>
      <dgm:t>
        <a:bodyPr/>
        <a:lstStyle/>
        <a:p>
          <a:endParaRPr lang="en-US"/>
        </a:p>
      </dgm:t>
    </dgm:pt>
    <dgm:pt modelId="{5C30DD94-560C-4718-AE15-54583C65DAB7}" type="pres">
      <dgm:prSet presAssocID="{CD2441E1-65BE-4FDD-9EB0-017BEC04BE09}" presName="diagram" presStyleCnt="0">
        <dgm:presLayoutVars>
          <dgm:chPref val="1"/>
          <dgm:dir/>
          <dgm:animOne val="branch"/>
          <dgm:animLvl val="lvl"/>
          <dgm:resizeHandles/>
        </dgm:presLayoutVars>
      </dgm:prSet>
      <dgm:spPr/>
      <dgm:t>
        <a:bodyPr/>
        <a:lstStyle/>
        <a:p>
          <a:endParaRPr lang="en-US"/>
        </a:p>
      </dgm:t>
    </dgm:pt>
    <dgm:pt modelId="{F4051795-F469-4712-85FC-7E42154165B0}" type="pres">
      <dgm:prSet presAssocID="{9CD170B4-A3C2-475C-9975-864867B0D1CB}" presName="root" presStyleCnt="0"/>
      <dgm:spPr/>
    </dgm:pt>
    <dgm:pt modelId="{0AAAFB55-39EE-4D23-965C-7EBAB78D5CD0}" type="pres">
      <dgm:prSet presAssocID="{9CD170B4-A3C2-475C-9975-864867B0D1CB}" presName="rootComposite" presStyleCnt="0"/>
      <dgm:spPr/>
    </dgm:pt>
    <dgm:pt modelId="{2B4BB225-BC39-4C4F-96F7-9B9B8BF39610}" type="pres">
      <dgm:prSet presAssocID="{9CD170B4-A3C2-475C-9975-864867B0D1CB}" presName="rootText" presStyleLbl="node1" presStyleIdx="0" presStyleCnt="1" custScaleX="120206" custScaleY="44004" custLinFactNeighborX="-1499" custLinFactNeighborY="-204"/>
      <dgm:spPr/>
      <dgm:t>
        <a:bodyPr/>
        <a:lstStyle/>
        <a:p>
          <a:endParaRPr lang="en-US"/>
        </a:p>
      </dgm:t>
    </dgm:pt>
    <dgm:pt modelId="{A526C2FE-8505-4601-8492-A787B0004B68}" type="pres">
      <dgm:prSet presAssocID="{9CD170B4-A3C2-475C-9975-864867B0D1CB}" presName="rootConnector" presStyleLbl="node1" presStyleIdx="0" presStyleCnt="1"/>
      <dgm:spPr/>
      <dgm:t>
        <a:bodyPr/>
        <a:lstStyle/>
        <a:p>
          <a:endParaRPr lang="en-US"/>
        </a:p>
      </dgm:t>
    </dgm:pt>
    <dgm:pt modelId="{BFC480BD-E570-4EDC-BD41-3C519BC52F2C}" type="pres">
      <dgm:prSet presAssocID="{9CD170B4-A3C2-475C-9975-864867B0D1CB}" presName="childShape" presStyleCnt="0"/>
      <dgm:spPr/>
    </dgm:pt>
    <dgm:pt modelId="{2482385D-43C6-4FC2-9C18-5B6E1220860D}" type="pres">
      <dgm:prSet presAssocID="{513015F6-2C49-4400-BF3E-6B7B835B1943}" presName="Name13" presStyleLbl="parChTrans1D2" presStyleIdx="0" presStyleCnt="4"/>
      <dgm:spPr/>
      <dgm:t>
        <a:bodyPr/>
        <a:lstStyle/>
        <a:p>
          <a:endParaRPr lang="en-US"/>
        </a:p>
      </dgm:t>
    </dgm:pt>
    <dgm:pt modelId="{E330E5C1-DFEB-4C73-AC19-FAD87BEE61D7}" type="pres">
      <dgm:prSet presAssocID="{8A5CD3F2-6BBE-4C8B-ACB9-00A6E87BA8AD}" presName="childText" presStyleLbl="bgAcc1" presStyleIdx="0" presStyleCnt="4" custScaleX="147491" custScaleY="26484">
        <dgm:presLayoutVars>
          <dgm:bulletEnabled val="1"/>
        </dgm:presLayoutVars>
      </dgm:prSet>
      <dgm:spPr/>
      <dgm:t>
        <a:bodyPr/>
        <a:lstStyle/>
        <a:p>
          <a:endParaRPr lang="en-US"/>
        </a:p>
      </dgm:t>
    </dgm:pt>
    <dgm:pt modelId="{6B247142-E295-4B7A-B62F-016B0DE8B60E}" type="pres">
      <dgm:prSet presAssocID="{3DE8D6B0-4053-4FF7-914D-A1C1E27C6004}" presName="Name13" presStyleLbl="parChTrans1D2" presStyleIdx="1" presStyleCnt="4"/>
      <dgm:spPr/>
      <dgm:t>
        <a:bodyPr/>
        <a:lstStyle/>
        <a:p>
          <a:endParaRPr lang="en-US"/>
        </a:p>
      </dgm:t>
    </dgm:pt>
    <dgm:pt modelId="{F48608BA-7719-4825-9918-8E7705D86EE2}" type="pres">
      <dgm:prSet presAssocID="{03B307B4-0C7A-493F-B643-38638F0257F3}" presName="childText" presStyleLbl="bgAcc1" presStyleIdx="1" presStyleCnt="4" custScaleX="149194" custScaleY="45170">
        <dgm:presLayoutVars>
          <dgm:bulletEnabled val="1"/>
        </dgm:presLayoutVars>
      </dgm:prSet>
      <dgm:spPr/>
      <dgm:t>
        <a:bodyPr/>
        <a:lstStyle/>
        <a:p>
          <a:endParaRPr lang="en-US"/>
        </a:p>
      </dgm:t>
    </dgm:pt>
    <dgm:pt modelId="{2E64A227-906C-4B49-990C-60AB82619A52}" type="pres">
      <dgm:prSet presAssocID="{6A6927B9-2559-45B8-A236-8905763BECA3}" presName="Name13" presStyleLbl="parChTrans1D2" presStyleIdx="2" presStyleCnt="4"/>
      <dgm:spPr/>
      <dgm:t>
        <a:bodyPr/>
        <a:lstStyle/>
        <a:p>
          <a:endParaRPr lang="en-US"/>
        </a:p>
      </dgm:t>
    </dgm:pt>
    <dgm:pt modelId="{4BF762DC-93C9-4DE4-A9F1-B6E927664B77}" type="pres">
      <dgm:prSet presAssocID="{C8EDFAF8-623C-402D-AF86-114E70CD4FFD}" presName="childText" presStyleLbl="bgAcc1" presStyleIdx="2" presStyleCnt="4" custScaleX="149945" custScaleY="37220">
        <dgm:presLayoutVars>
          <dgm:bulletEnabled val="1"/>
        </dgm:presLayoutVars>
      </dgm:prSet>
      <dgm:spPr/>
      <dgm:t>
        <a:bodyPr/>
        <a:lstStyle/>
        <a:p>
          <a:endParaRPr lang="en-US"/>
        </a:p>
      </dgm:t>
    </dgm:pt>
    <dgm:pt modelId="{618CC73B-1C25-443F-802B-86E0C5E4F5B2}" type="pres">
      <dgm:prSet presAssocID="{D90C2238-17CD-4DF9-9BEE-5DCF94E4E56B}" presName="Name13" presStyleLbl="parChTrans1D2" presStyleIdx="3" presStyleCnt="4"/>
      <dgm:spPr/>
      <dgm:t>
        <a:bodyPr/>
        <a:lstStyle/>
        <a:p>
          <a:endParaRPr lang="en-US"/>
        </a:p>
      </dgm:t>
    </dgm:pt>
    <dgm:pt modelId="{34DAF848-9C19-4FAA-9B09-156D0600E223}" type="pres">
      <dgm:prSet presAssocID="{5480F033-4007-4C2D-B4C7-6E05C453D160}" presName="childText" presStyleLbl="bgAcc1" presStyleIdx="3" presStyleCnt="4" custScaleX="148407" custScaleY="48088">
        <dgm:presLayoutVars>
          <dgm:bulletEnabled val="1"/>
        </dgm:presLayoutVars>
      </dgm:prSet>
      <dgm:spPr/>
      <dgm:t>
        <a:bodyPr/>
        <a:lstStyle/>
        <a:p>
          <a:endParaRPr lang="en-US"/>
        </a:p>
      </dgm:t>
    </dgm:pt>
  </dgm:ptLst>
  <dgm:cxnLst>
    <dgm:cxn modelId="{BB6D1471-0E2C-4D6F-8024-28D43214F2D5}" srcId="{CD2441E1-65BE-4FDD-9EB0-017BEC04BE09}" destId="{9CD170B4-A3C2-475C-9975-864867B0D1CB}" srcOrd="0" destOrd="0" parTransId="{C00C322B-6CE7-479F-B174-E8AE9E34C157}" sibTransId="{5F798489-ECE1-421B-B393-8DB5A5000732}"/>
    <dgm:cxn modelId="{09151955-46EF-4766-8816-B7454E9DC318}" srcId="{9CD170B4-A3C2-475C-9975-864867B0D1CB}" destId="{03B307B4-0C7A-493F-B643-38638F0257F3}" srcOrd="1" destOrd="0" parTransId="{3DE8D6B0-4053-4FF7-914D-A1C1E27C6004}" sibTransId="{FF454109-7A75-46B0-B81B-4433824FE9F6}"/>
    <dgm:cxn modelId="{977BC178-5E7A-4FBD-B250-F43784800965}" type="presOf" srcId="{8A5CD3F2-6BBE-4C8B-ACB9-00A6E87BA8AD}" destId="{E330E5C1-DFEB-4C73-AC19-FAD87BEE61D7}" srcOrd="0" destOrd="0" presId="urn:microsoft.com/office/officeart/2005/8/layout/hierarchy3"/>
    <dgm:cxn modelId="{98257FA9-9E14-4E35-9833-6B37086D1BB0}" type="presOf" srcId="{D90C2238-17CD-4DF9-9BEE-5DCF94E4E56B}" destId="{618CC73B-1C25-443F-802B-86E0C5E4F5B2}" srcOrd="0" destOrd="0" presId="urn:microsoft.com/office/officeart/2005/8/layout/hierarchy3"/>
    <dgm:cxn modelId="{0B5BEDCF-5443-4F85-9E2C-92BA0F0BFF40}" type="presOf" srcId="{513015F6-2C49-4400-BF3E-6B7B835B1943}" destId="{2482385D-43C6-4FC2-9C18-5B6E1220860D}" srcOrd="0" destOrd="0" presId="urn:microsoft.com/office/officeart/2005/8/layout/hierarchy3"/>
    <dgm:cxn modelId="{B191B912-2D29-4AB7-9911-9814FCDEEE20}" type="presOf" srcId="{03B307B4-0C7A-493F-B643-38638F0257F3}" destId="{F48608BA-7719-4825-9918-8E7705D86EE2}" srcOrd="0" destOrd="0" presId="urn:microsoft.com/office/officeart/2005/8/layout/hierarchy3"/>
    <dgm:cxn modelId="{209B9F67-BE38-4F75-ACDF-F636C72D2EA1}" type="presOf" srcId="{9CD170B4-A3C2-475C-9975-864867B0D1CB}" destId="{2B4BB225-BC39-4C4F-96F7-9B9B8BF39610}" srcOrd="0" destOrd="0" presId="urn:microsoft.com/office/officeart/2005/8/layout/hierarchy3"/>
    <dgm:cxn modelId="{CFE705F9-DA92-496D-921E-CB13EE442821}" srcId="{9CD170B4-A3C2-475C-9975-864867B0D1CB}" destId="{5480F033-4007-4C2D-B4C7-6E05C453D160}" srcOrd="3" destOrd="0" parTransId="{D90C2238-17CD-4DF9-9BEE-5DCF94E4E56B}" sibTransId="{8B5EAD26-0666-418B-AFFB-BFD4EC2954DE}"/>
    <dgm:cxn modelId="{51AC7E16-2E97-40C8-BC8C-24CAEDDDBBE8}" type="presOf" srcId="{5480F033-4007-4C2D-B4C7-6E05C453D160}" destId="{34DAF848-9C19-4FAA-9B09-156D0600E223}" srcOrd="0" destOrd="0" presId="urn:microsoft.com/office/officeart/2005/8/layout/hierarchy3"/>
    <dgm:cxn modelId="{11FAC54F-8DF9-4D00-9352-03F5F579A277}" type="presOf" srcId="{CD2441E1-65BE-4FDD-9EB0-017BEC04BE09}" destId="{5C30DD94-560C-4718-AE15-54583C65DAB7}" srcOrd="0" destOrd="0" presId="urn:microsoft.com/office/officeart/2005/8/layout/hierarchy3"/>
    <dgm:cxn modelId="{B8D7A0C0-5F91-4A20-8700-8C023B5C9409}" type="presOf" srcId="{9CD170B4-A3C2-475C-9975-864867B0D1CB}" destId="{A526C2FE-8505-4601-8492-A787B0004B68}" srcOrd="1" destOrd="0" presId="urn:microsoft.com/office/officeart/2005/8/layout/hierarchy3"/>
    <dgm:cxn modelId="{2CBE2126-D3B2-43F3-AE9C-F9E1F6891BC4}" type="presOf" srcId="{C8EDFAF8-623C-402D-AF86-114E70CD4FFD}" destId="{4BF762DC-93C9-4DE4-A9F1-B6E927664B77}" srcOrd="0" destOrd="0" presId="urn:microsoft.com/office/officeart/2005/8/layout/hierarchy3"/>
    <dgm:cxn modelId="{9889A85F-C755-4B13-8540-D13975E02D52}" type="presOf" srcId="{3DE8D6B0-4053-4FF7-914D-A1C1E27C6004}" destId="{6B247142-E295-4B7A-B62F-016B0DE8B60E}" srcOrd="0" destOrd="0" presId="urn:microsoft.com/office/officeart/2005/8/layout/hierarchy3"/>
    <dgm:cxn modelId="{0A018B2F-92F6-49A7-B9F9-0BE8C5B42099}" srcId="{9CD170B4-A3C2-475C-9975-864867B0D1CB}" destId="{C8EDFAF8-623C-402D-AF86-114E70CD4FFD}" srcOrd="2" destOrd="0" parTransId="{6A6927B9-2559-45B8-A236-8905763BECA3}" sibTransId="{6B2217D3-A232-4AA4-823F-C0645EACE477}"/>
    <dgm:cxn modelId="{489BB435-B350-4F1C-8C0F-B2985142E1D6}" type="presOf" srcId="{6A6927B9-2559-45B8-A236-8905763BECA3}" destId="{2E64A227-906C-4B49-990C-60AB82619A52}" srcOrd="0" destOrd="0" presId="urn:microsoft.com/office/officeart/2005/8/layout/hierarchy3"/>
    <dgm:cxn modelId="{1D2B9767-5017-4056-8258-59DFA8AB5739}" srcId="{9CD170B4-A3C2-475C-9975-864867B0D1CB}" destId="{8A5CD3F2-6BBE-4C8B-ACB9-00A6E87BA8AD}" srcOrd="0" destOrd="0" parTransId="{513015F6-2C49-4400-BF3E-6B7B835B1943}" sibTransId="{74D7D316-AB6C-4B41-A432-09CF9973D35F}"/>
    <dgm:cxn modelId="{52DE228F-C792-4C12-B8A7-7EAD8211AB2C}" type="presParOf" srcId="{5C30DD94-560C-4718-AE15-54583C65DAB7}" destId="{F4051795-F469-4712-85FC-7E42154165B0}" srcOrd="0" destOrd="0" presId="urn:microsoft.com/office/officeart/2005/8/layout/hierarchy3"/>
    <dgm:cxn modelId="{A0A610F2-099B-4DD5-9FC5-91E4EE49F1FA}" type="presParOf" srcId="{F4051795-F469-4712-85FC-7E42154165B0}" destId="{0AAAFB55-39EE-4D23-965C-7EBAB78D5CD0}" srcOrd="0" destOrd="0" presId="urn:microsoft.com/office/officeart/2005/8/layout/hierarchy3"/>
    <dgm:cxn modelId="{E70079E8-01D0-48EE-9D6F-57399A4064BC}" type="presParOf" srcId="{0AAAFB55-39EE-4D23-965C-7EBAB78D5CD0}" destId="{2B4BB225-BC39-4C4F-96F7-9B9B8BF39610}" srcOrd="0" destOrd="0" presId="urn:microsoft.com/office/officeart/2005/8/layout/hierarchy3"/>
    <dgm:cxn modelId="{FB0383A6-1F42-4921-8209-08AC051A28B0}" type="presParOf" srcId="{0AAAFB55-39EE-4D23-965C-7EBAB78D5CD0}" destId="{A526C2FE-8505-4601-8492-A787B0004B68}" srcOrd="1" destOrd="0" presId="urn:microsoft.com/office/officeart/2005/8/layout/hierarchy3"/>
    <dgm:cxn modelId="{7626E2AA-910C-44F5-B6BD-F438EB684E78}" type="presParOf" srcId="{F4051795-F469-4712-85FC-7E42154165B0}" destId="{BFC480BD-E570-4EDC-BD41-3C519BC52F2C}" srcOrd="1" destOrd="0" presId="urn:microsoft.com/office/officeart/2005/8/layout/hierarchy3"/>
    <dgm:cxn modelId="{210A69D3-75C6-43A3-8784-738667C85ECA}" type="presParOf" srcId="{BFC480BD-E570-4EDC-BD41-3C519BC52F2C}" destId="{2482385D-43C6-4FC2-9C18-5B6E1220860D}" srcOrd="0" destOrd="0" presId="urn:microsoft.com/office/officeart/2005/8/layout/hierarchy3"/>
    <dgm:cxn modelId="{3B124180-28E9-403A-9EC6-C91DBFD0B9A4}" type="presParOf" srcId="{BFC480BD-E570-4EDC-BD41-3C519BC52F2C}" destId="{E330E5C1-DFEB-4C73-AC19-FAD87BEE61D7}" srcOrd="1" destOrd="0" presId="urn:microsoft.com/office/officeart/2005/8/layout/hierarchy3"/>
    <dgm:cxn modelId="{B0B06734-B58A-4238-B833-230D0B47A393}" type="presParOf" srcId="{BFC480BD-E570-4EDC-BD41-3C519BC52F2C}" destId="{6B247142-E295-4B7A-B62F-016B0DE8B60E}" srcOrd="2" destOrd="0" presId="urn:microsoft.com/office/officeart/2005/8/layout/hierarchy3"/>
    <dgm:cxn modelId="{47E70B9F-8D25-44CF-9723-EC5AB9A795E3}" type="presParOf" srcId="{BFC480BD-E570-4EDC-BD41-3C519BC52F2C}" destId="{F48608BA-7719-4825-9918-8E7705D86EE2}" srcOrd="3" destOrd="0" presId="urn:microsoft.com/office/officeart/2005/8/layout/hierarchy3"/>
    <dgm:cxn modelId="{CA9F5BA0-8224-46D3-A92C-9B2EFD418274}" type="presParOf" srcId="{BFC480BD-E570-4EDC-BD41-3C519BC52F2C}" destId="{2E64A227-906C-4B49-990C-60AB82619A52}" srcOrd="4" destOrd="0" presId="urn:microsoft.com/office/officeart/2005/8/layout/hierarchy3"/>
    <dgm:cxn modelId="{40556652-BF05-4A09-9872-1087EE95234E}" type="presParOf" srcId="{BFC480BD-E570-4EDC-BD41-3C519BC52F2C}" destId="{4BF762DC-93C9-4DE4-A9F1-B6E927664B77}" srcOrd="5" destOrd="0" presId="urn:microsoft.com/office/officeart/2005/8/layout/hierarchy3"/>
    <dgm:cxn modelId="{FBEFFA6A-C150-445C-A625-EB3E83707024}" type="presParOf" srcId="{BFC480BD-E570-4EDC-BD41-3C519BC52F2C}" destId="{618CC73B-1C25-443F-802B-86E0C5E4F5B2}" srcOrd="6" destOrd="0" presId="urn:microsoft.com/office/officeart/2005/8/layout/hierarchy3"/>
    <dgm:cxn modelId="{55051041-5B2F-4370-B8BB-E3FC0B19E9C6}" type="presParOf" srcId="{BFC480BD-E570-4EDC-BD41-3C519BC52F2C}" destId="{34DAF848-9C19-4FAA-9B09-156D0600E22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tyle>
          <a:lnRef idx="1">
            <a:schemeClr val="accent1"/>
          </a:lnRef>
          <a:fillRef idx="2">
            <a:schemeClr val="accent1"/>
          </a:fillRef>
          <a:effectRef idx="1">
            <a:schemeClr val="accent1"/>
          </a:effectRef>
          <a:fontRef idx="minor">
            <a:schemeClr val="dk1"/>
          </a:fontRef>
        </dgm:style>
      </dgm:prSet>
      <dgm:spPr/>
      <dgm:t>
        <a:bodyPr/>
        <a:lstStyle/>
        <a:p>
          <a:pPr rtl="0"/>
          <a:r>
            <a:rPr lang="en-US" dirty="0"/>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87281" custLinFactNeighborX="179" custLinFactNeighborY="1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108809" custLinFactNeighborY="-2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181669" custLinFactNeighborY="2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201702" custLinFactNeighborX="-357" custLinFactNeighborY="-3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tyle>
          <a:lnRef idx="1">
            <a:schemeClr val="accent1"/>
          </a:lnRef>
          <a:fillRef idx="2">
            <a:schemeClr val="accent1"/>
          </a:fillRef>
          <a:effectRef idx="1">
            <a:schemeClr val="accent1"/>
          </a:effectRef>
          <a:fontRef idx="minor">
            <a:schemeClr val="dk1"/>
          </a:fontRef>
        </dgm:style>
      </dgm:prSet>
      <dgm:spPr/>
      <dgm:t>
        <a:bodyPr/>
        <a:lstStyle/>
        <a:p>
          <a:r>
            <a:rPr lang="en-US" dirty="0"/>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181669" custLinFactNeighborY="2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201702" custLinFactNeighborX="-357" custLinFactNeighborY="-3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181669" custLinFactNeighborY="2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201702" custLinFactNeighborX="-357" custLinFactNeighborY="-3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tyle>
          <a:lnRef idx="1">
            <a:schemeClr val="accent1"/>
          </a:lnRef>
          <a:fillRef idx="2">
            <a:schemeClr val="accent1"/>
          </a:fillRef>
          <a:effectRef idx="1">
            <a:schemeClr val="accent1"/>
          </a:effectRef>
          <a:fontRef idx="minor">
            <a:schemeClr val="dk1"/>
          </a:fontRef>
        </dgm:style>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181669" custLinFactNeighborY="2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201702" custLinFactNeighborX="-357" custLinFactNeighborY="-3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181669" custLinFactNeighborY="2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201702" custLinFactNeighborX="-357" custLinFactNeighborY="-3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D336CB41-8BC2-4238-813F-9CF403CC23A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88CA271-C5A6-4943-8FDD-AFF1F9032E1C}">
      <dgm:prSet/>
      <dgm:spPr/>
      <dgm:t>
        <a:bodyPr/>
        <a:lstStyle/>
        <a:p>
          <a:pPr rtl="0"/>
          <a:r>
            <a:rPr lang="en-GB"/>
            <a:t>Contents:</a:t>
          </a:r>
          <a:endParaRPr lang="en-US"/>
        </a:p>
      </dgm:t>
    </dgm:pt>
    <dgm:pt modelId="{D19162E9-0FA0-4BAC-9E20-BDE44AFC10CE}" type="parTrans" cxnId="{2C79BAC3-A2ED-42C9-B7B3-6E2439C2690B}">
      <dgm:prSet/>
      <dgm:spPr/>
      <dgm:t>
        <a:bodyPr/>
        <a:lstStyle/>
        <a:p>
          <a:endParaRPr lang="en-US"/>
        </a:p>
      </dgm:t>
    </dgm:pt>
    <dgm:pt modelId="{A3B219D9-EAF1-4CCB-A211-6C162125521A}" type="sibTrans" cxnId="{2C79BAC3-A2ED-42C9-B7B3-6E2439C2690B}">
      <dgm:prSet/>
      <dgm:spPr/>
      <dgm:t>
        <a:bodyPr/>
        <a:lstStyle/>
        <a:p>
          <a:endParaRPr lang="en-US"/>
        </a:p>
      </dgm:t>
    </dgm:pt>
    <dgm:pt modelId="{2D9DAF61-0625-4CF5-ABE5-ABD1E189ABC7}" type="pres">
      <dgm:prSet presAssocID="{D336CB41-8BC2-4238-813F-9CF403CC23AD}" presName="Name0" presStyleCnt="0">
        <dgm:presLayoutVars>
          <dgm:chMax val="7"/>
          <dgm:dir/>
          <dgm:animLvl val="lvl"/>
          <dgm:resizeHandles val="exact"/>
        </dgm:presLayoutVars>
      </dgm:prSet>
      <dgm:spPr/>
      <dgm:t>
        <a:bodyPr/>
        <a:lstStyle/>
        <a:p>
          <a:endParaRPr lang="en-US"/>
        </a:p>
      </dgm:t>
    </dgm:pt>
    <dgm:pt modelId="{6921E382-DF36-4179-BA5F-E994E40145B8}" type="pres">
      <dgm:prSet presAssocID="{588CA271-C5A6-4943-8FDD-AFF1F9032E1C}" presName="circle1" presStyleLbl="node1" presStyleIdx="0" presStyleCnt="1"/>
      <dgm:spPr/>
    </dgm:pt>
    <dgm:pt modelId="{E600F633-4A28-4CEF-86FD-19923DE1C815}" type="pres">
      <dgm:prSet presAssocID="{588CA271-C5A6-4943-8FDD-AFF1F9032E1C}" presName="space" presStyleCnt="0"/>
      <dgm:spPr/>
    </dgm:pt>
    <dgm:pt modelId="{70BD1E0B-0AD4-479A-BEA1-07E900679ACB}" type="pres">
      <dgm:prSet presAssocID="{588CA271-C5A6-4943-8FDD-AFF1F9032E1C}" presName="rect1" presStyleLbl="alignAcc1" presStyleIdx="0" presStyleCnt="1" custLinFactNeighborX="987" custLinFactNeighborY="23483"/>
      <dgm:spPr/>
      <dgm:t>
        <a:bodyPr/>
        <a:lstStyle/>
        <a:p>
          <a:endParaRPr lang="en-US"/>
        </a:p>
      </dgm:t>
    </dgm:pt>
    <dgm:pt modelId="{D0E8A47B-B070-4A11-B058-FF94522A8ED5}" type="pres">
      <dgm:prSet presAssocID="{588CA271-C5A6-4943-8FDD-AFF1F9032E1C}" presName="rect1ParTxNoCh" presStyleLbl="alignAcc1" presStyleIdx="0" presStyleCnt="1">
        <dgm:presLayoutVars>
          <dgm:chMax val="1"/>
          <dgm:bulletEnabled val="1"/>
        </dgm:presLayoutVars>
      </dgm:prSet>
      <dgm:spPr/>
      <dgm:t>
        <a:bodyPr/>
        <a:lstStyle/>
        <a:p>
          <a:endParaRPr lang="en-US"/>
        </a:p>
      </dgm:t>
    </dgm:pt>
  </dgm:ptLst>
  <dgm:cxnLst>
    <dgm:cxn modelId="{2C79BAC3-A2ED-42C9-B7B3-6E2439C2690B}" srcId="{D336CB41-8BC2-4238-813F-9CF403CC23AD}" destId="{588CA271-C5A6-4943-8FDD-AFF1F9032E1C}" srcOrd="0" destOrd="0" parTransId="{D19162E9-0FA0-4BAC-9E20-BDE44AFC10CE}" sibTransId="{A3B219D9-EAF1-4CCB-A211-6C162125521A}"/>
    <dgm:cxn modelId="{B8B72002-847F-40B2-AE86-85C502F53DFD}" type="presOf" srcId="{D336CB41-8BC2-4238-813F-9CF403CC23AD}" destId="{2D9DAF61-0625-4CF5-ABE5-ABD1E189ABC7}" srcOrd="0" destOrd="0" presId="urn:microsoft.com/office/officeart/2005/8/layout/target3"/>
    <dgm:cxn modelId="{61AE167F-D2AB-45CE-BFBC-D30E3DE41B73}" type="presOf" srcId="{588CA271-C5A6-4943-8FDD-AFF1F9032E1C}" destId="{D0E8A47B-B070-4A11-B058-FF94522A8ED5}" srcOrd="1" destOrd="0" presId="urn:microsoft.com/office/officeart/2005/8/layout/target3"/>
    <dgm:cxn modelId="{A73D9ED8-8831-4E95-A5C1-155AC7395AD8}" type="presOf" srcId="{588CA271-C5A6-4943-8FDD-AFF1F9032E1C}" destId="{70BD1E0B-0AD4-479A-BEA1-07E900679ACB}" srcOrd="0" destOrd="0" presId="urn:microsoft.com/office/officeart/2005/8/layout/target3"/>
    <dgm:cxn modelId="{2D6D9BD1-A67F-421E-A1B1-456635C903D7}" type="presParOf" srcId="{2D9DAF61-0625-4CF5-ABE5-ABD1E189ABC7}" destId="{6921E382-DF36-4179-BA5F-E994E40145B8}" srcOrd="0" destOrd="0" presId="urn:microsoft.com/office/officeart/2005/8/layout/target3"/>
    <dgm:cxn modelId="{C88C07A5-DD0B-4EB9-B50C-3CF62130890E}" type="presParOf" srcId="{2D9DAF61-0625-4CF5-ABE5-ABD1E189ABC7}" destId="{E600F633-4A28-4CEF-86FD-19923DE1C815}" srcOrd="1" destOrd="0" presId="urn:microsoft.com/office/officeart/2005/8/layout/target3"/>
    <dgm:cxn modelId="{F58F473A-9D4C-4404-9F58-2C4E86C1DAB3}" type="presParOf" srcId="{2D9DAF61-0625-4CF5-ABE5-ABD1E189ABC7}" destId="{70BD1E0B-0AD4-479A-BEA1-07E900679ACB}" srcOrd="2" destOrd="0" presId="urn:microsoft.com/office/officeart/2005/8/layout/target3"/>
    <dgm:cxn modelId="{12919EBF-ECE4-4863-B06E-C8E176F67804}" type="presParOf" srcId="{2D9DAF61-0625-4CF5-ABE5-ABD1E189ABC7}" destId="{D0E8A47B-B070-4A11-B058-FF94522A8E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26AFF5-AED1-4C06-A3D9-7244CD4C1C91}" type="doc">
      <dgm:prSet loTypeId="urn:microsoft.com/office/officeart/2005/8/layout/hierarchy3" loCatId="hierarchy" qsTypeId="urn:microsoft.com/office/officeart/2005/8/quickstyle/simple1" qsCatId="simple" csTypeId="urn:microsoft.com/office/officeart/2005/8/colors/accent1_5" csCatId="accent1" phldr="1"/>
      <dgm:spPr/>
      <dgm:t>
        <a:bodyPr/>
        <a:lstStyle/>
        <a:p>
          <a:endParaRPr lang="en-US"/>
        </a:p>
      </dgm:t>
    </dgm:pt>
    <dgm:pt modelId="{63A56910-CD7A-4908-BD0B-1C6FCECC084E}">
      <dgm:prSet phldrT="[Text]"/>
      <dgm:spPr/>
      <dgm:t>
        <a:bodyPr/>
        <a:lstStyle/>
        <a:p>
          <a:pPr algn="l"/>
          <a:r>
            <a:rPr lang="en-US" b="1" dirty="0"/>
            <a:t>Architectural Aspects </a:t>
          </a:r>
        </a:p>
      </dgm:t>
    </dgm:pt>
    <dgm:pt modelId="{9E019769-084A-4851-8EAF-172283A1EED0}" type="parTrans" cxnId="{A3702D5C-A488-4D87-B7B8-3D249691FD59}">
      <dgm:prSet/>
      <dgm:spPr/>
      <dgm:t>
        <a:bodyPr/>
        <a:lstStyle/>
        <a:p>
          <a:endParaRPr lang="en-US"/>
        </a:p>
      </dgm:t>
    </dgm:pt>
    <dgm:pt modelId="{8AF49385-AA57-4122-B994-D2749201FF9C}" type="sibTrans" cxnId="{A3702D5C-A488-4D87-B7B8-3D249691FD59}">
      <dgm:prSet/>
      <dgm:spPr/>
      <dgm:t>
        <a:bodyPr/>
        <a:lstStyle/>
        <a:p>
          <a:endParaRPr lang="en-US"/>
        </a:p>
      </dgm:t>
    </dgm:pt>
    <dgm:pt modelId="{3CAAF267-1D9B-4D6D-AB9B-0D0FEEF3C776}">
      <dgm:prSet phldrT="[Text]"/>
      <dgm:spPr/>
      <dgm:t>
        <a:bodyPr/>
        <a:lstStyle/>
        <a:p>
          <a:r>
            <a:rPr lang="en-US" b="0" dirty="0">
              <a:latin typeface="Times New Roman" panose="02020603050405020304" pitchFamily="18" charset="0"/>
              <a:cs typeface="Times New Roman" panose="02020603050405020304" pitchFamily="18" charset="0"/>
            </a:rPr>
            <a:t>Introduction</a:t>
          </a:r>
        </a:p>
      </dgm:t>
    </dgm:pt>
    <dgm:pt modelId="{3530E61D-5A7B-47C6-9036-3A05E99A68A0}" type="parTrans" cxnId="{8B667DA8-C1AE-4764-843F-219D47E5778A}">
      <dgm:prSet/>
      <dgm:spPr/>
      <dgm:t>
        <a:bodyPr/>
        <a:lstStyle/>
        <a:p>
          <a:endParaRPr lang="en-US"/>
        </a:p>
      </dgm:t>
    </dgm:pt>
    <dgm:pt modelId="{66F0E5EA-8B76-4846-9ABD-620A60377243}" type="sibTrans" cxnId="{8B667DA8-C1AE-4764-843F-219D47E5778A}">
      <dgm:prSet/>
      <dgm:spPr/>
      <dgm:t>
        <a:bodyPr/>
        <a:lstStyle/>
        <a:p>
          <a:endParaRPr lang="en-US"/>
        </a:p>
      </dgm:t>
    </dgm:pt>
    <dgm:pt modelId="{12296163-BF26-48BD-9EE0-78655545AE2C}">
      <dgm:prSet/>
      <dgm:spPr/>
      <dgm:t>
        <a:bodyPr/>
        <a:lstStyle/>
        <a:p>
          <a:r>
            <a:rPr lang="en-US">
              <a:latin typeface="Times New Roman" panose="02020603050405020304" pitchFamily="18" charset="0"/>
              <a:cs typeface="Times New Roman" panose="02020603050405020304" pitchFamily="18" charset="0"/>
            </a:rPr>
            <a:t>Site analysis</a:t>
          </a:r>
          <a:endParaRPr lang="en-US" dirty="0">
            <a:latin typeface="Times New Roman" panose="02020603050405020304" pitchFamily="18" charset="0"/>
            <a:cs typeface="Times New Roman" panose="02020603050405020304" pitchFamily="18" charset="0"/>
          </a:endParaRPr>
        </a:p>
      </dgm:t>
    </dgm:pt>
    <dgm:pt modelId="{F2E7BA19-47C9-45D0-A249-A18DAB3A48B8}" type="parTrans" cxnId="{C5D984ED-366D-4EBC-B2FD-6D95670F4A83}">
      <dgm:prSet/>
      <dgm:spPr/>
      <dgm:t>
        <a:bodyPr/>
        <a:lstStyle/>
        <a:p>
          <a:endParaRPr lang="en-US"/>
        </a:p>
      </dgm:t>
    </dgm:pt>
    <dgm:pt modelId="{A34BAE9D-67D4-4F0B-B1CC-18D345D914E4}" type="sibTrans" cxnId="{C5D984ED-366D-4EBC-B2FD-6D95670F4A83}">
      <dgm:prSet/>
      <dgm:spPr/>
      <dgm:t>
        <a:bodyPr/>
        <a:lstStyle/>
        <a:p>
          <a:endParaRPr lang="en-US"/>
        </a:p>
      </dgm:t>
    </dgm:pt>
    <dgm:pt modelId="{CC28B4C2-D976-4A26-8296-CA1AF2EF5420}">
      <dgm:prSet/>
      <dgm:spPr/>
      <dgm:t>
        <a:bodyPr/>
        <a:lstStyle/>
        <a:p>
          <a:r>
            <a:rPr lang="en-US">
              <a:latin typeface="Times New Roman" panose="02020603050405020304" pitchFamily="18" charset="0"/>
              <a:cs typeface="Times New Roman" panose="02020603050405020304" pitchFamily="18" charset="0"/>
            </a:rPr>
            <a:t>Architectural modifications</a:t>
          </a:r>
          <a:endParaRPr lang="en-US"/>
        </a:p>
      </dgm:t>
    </dgm:pt>
    <dgm:pt modelId="{BF151166-9D5D-492B-9AD8-095E91516D4F}" type="parTrans" cxnId="{44C856E6-EBC3-4A0D-BDA3-3E8820D7CF53}">
      <dgm:prSet/>
      <dgm:spPr/>
      <dgm:t>
        <a:bodyPr/>
        <a:lstStyle/>
        <a:p>
          <a:endParaRPr lang="en-US"/>
        </a:p>
      </dgm:t>
    </dgm:pt>
    <dgm:pt modelId="{C979F591-05D6-4D42-862D-027AEDFB6AC8}" type="sibTrans" cxnId="{44C856E6-EBC3-4A0D-BDA3-3E8820D7CF53}">
      <dgm:prSet/>
      <dgm:spPr/>
      <dgm:t>
        <a:bodyPr/>
        <a:lstStyle/>
        <a:p>
          <a:endParaRPr lang="en-US"/>
        </a:p>
      </dgm:t>
    </dgm:pt>
    <dgm:pt modelId="{1A20E826-0D08-4EF1-BBD3-06E7B081D7AB}" type="pres">
      <dgm:prSet presAssocID="{9126AFF5-AED1-4C06-A3D9-7244CD4C1C91}" presName="diagram" presStyleCnt="0">
        <dgm:presLayoutVars>
          <dgm:chPref val="1"/>
          <dgm:dir/>
          <dgm:animOne val="branch"/>
          <dgm:animLvl val="lvl"/>
          <dgm:resizeHandles/>
        </dgm:presLayoutVars>
      </dgm:prSet>
      <dgm:spPr/>
      <dgm:t>
        <a:bodyPr/>
        <a:lstStyle/>
        <a:p>
          <a:endParaRPr lang="en-US"/>
        </a:p>
      </dgm:t>
    </dgm:pt>
    <dgm:pt modelId="{6E401248-C7F9-42F2-8AAA-D1BBEF2C7143}" type="pres">
      <dgm:prSet presAssocID="{63A56910-CD7A-4908-BD0B-1C6FCECC084E}" presName="root" presStyleCnt="0"/>
      <dgm:spPr/>
    </dgm:pt>
    <dgm:pt modelId="{4388D6CE-59E3-484D-AAF7-41EE8BF8D4AD}" type="pres">
      <dgm:prSet presAssocID="{63A56910-CD7A-4908-BD0B-1C6FCECC084E}" presName="rootComposite" presStyleCnt="0"/>
      <dgm:spPr/>
    </dgm:pt>
    <dgm:pt modelId="{5506B1CD-42C8-414C-B596-4018C491FEBF}" type="pres">
      <dgm:prSet presAssocID="{63A56910-CD7A-4908-BD0B-1C6FCECC084E}" presName="rootText" presStyleLbl="node1" presStyleIdx="0" presStyleCnt="1" custScaleX="216415"/>
      <dgm:spPr/>
      <dgm:t>
        <a:bodyPr/>
        <a:lstStyle/>
        <a:p>
          <a:endParaRPr lang="en-US"/>
        </a:p>
      </dgm:t>
    </dgm:pt>
    <dgm:pt modelId="{E84E78EC-B46B-4861-B6CF-59F9E3964A15}" type="pres">
      <dgm:prSet presAssocID="{63A56910-CD7A-4908-BD0B-1C6FCECC084E}" presName="rootConnector" presStyleLbl="node1" presStyleIdx="0" presStyleCnt="1"/>
      <dgm:spPr/>
      <dgm:t>
        <a:bodyPr/>
        <a:lstStyle/>
        <a:p>
          <a:endParaRPr lang="en-US"/>
        </a:p>
      </dgm:t>
    </dgm:pt>
    <dgm:pt modelId="{CB87C649-473D-4FE9-918F-C6EC1F575A8E}" type="pres">
      <dgm:prSet presAssocID="{63A56910-CD7A-4908-BD0B-1C6FCECC084E}" presName="childShape" presStyleCnt="0"/>
      <dgm:spPr/>
    </dgm:pt>
    <dgm:pt modelId="{605BF351-2D8A-4400-A926-EFE5365CA447}" type="pres">
      <dgm:prSet presAssocID="{3530E61D-5A7B-47C6-9036-3A05E99A68A0}" presName="Name13" presStyleLbl="parChTrans1D2" presStyleIdx="0" presStyleCnt="3"/>
      <dgm:spPr/>
      <dgm:t>
        <a:bodyPr/>
        <a:lstStyle/>
        <a:p>
          <a:endParaRPr lang="en-US"/>
        </a:p>
      </dgm:t>
    </dgm:pt>
    <dgm:pt modelId="{190F00FD-866F-4CEE-988D-AB4CE28FC01A}" type="pres">
      <dgm:prSet presAssocID="{3CAAF267-1D9B-4D6D-AB9B-0D0FEEF3C776}" presName="childText" presStyleLbl="bgAcc1" presStyleIdx="0" presStyleCnt="3" custScaleX="122961" custScaleY="71769">
        <dgm:presLayoutVars>
          <dgm:bulletEnabled val="1"/>
        </dgm:presLayoutVars>
      </dgm:prSet>
      <dgm:spPr/>
      <dgm:t>
        <a:bodyPr/>
        <a:lstStyle/>
        <a:p>
          <a:endParaRPr lang="en-US"/>
        </a:p>
      </dgm:t>
    </dgm:pt>
    <dgm:pt modelId="{E2761362-3E93-4F4F-A6ED-7CCBD55CF54E}" type="pres">
      <dgm:prSet presAssocID="{BF151166-9D5D-492B-9AD8-095E91516D4F}" presName="Name13" presStyleLbl="parChTrans1D2" presStyleIdx="1" presStyleCnt="3"/>
      <dgm:spPr/>
      <dgm:t>
        <a:bodyPr/>
        <a:lstStyle/>
        <a:p>
          <a:endParaRPr lang="en-US"/>
        </a:p>
      </dgm:t>
    </dgm:pt>
    <dgm:pt modelId="{DB468FD9-0EFB-4EBE-894C-40DE1A569D76}" type="pres">
      <dgm:prSet presAssocID="{CC28B4C2-D976-4A26-8296-CA1AF2EF5420}" presName="childText" presStyleLbl="bgAcc1" presStyleIdx="1" presStyleCnt="3" custScaleX="157659" custLinFactY="92784" custLinFactNeighborX="-1674" custLinFactNeighborY="100000">
        <dgm:presLayoutVars>
          <dgm:bulletEnabled val="1"/>
        </dgm:presLayoutVars>
      </dgm:prSet>
      <dgm:spPr/>
      <dgm:t>
        <a:bodyPr/>
        <a:lstStyle/>
        <a:p>
          <a:endParaRPr lang="en-US"/>
        </a:p>
      </dgm:t>
    </dgm:pt>
    <dgm:pt modelId="{706E84DF-3821-4AF5-B84E-0694686BDFE4}" type="pres">
      <dgm:prSet presAssocID="{F2E7BA19-47C9-45D0-A249-A18DAB3A48B8}" presName="Name13" presStyleLbl="parChTrans1D2" presStyleIdx="2" presStyleCnt="3"/>
      <dgm:spPr/>
      <dgm:t>
        <a:bodyPr/>
        <a:lstStyle/>
        <a:p>
          <a:endParaRPr lang="en-US"/>
        </a:p>
      </dgm:t>
    </dgm:pt>
    <dgm:pt modelId="{88148AE3-3B11-4E49-A825-39A600B1BE2C}" type="pres">
      <dgm:prSet presAssocID="{12296163-BF26-48BD-9EE0-78655545AE2C}" presName="childText" presStyleLbl="bgAcc1" presStyleIdx="2" presStyleCnt="3" custScaleX="125796" custScaleY="66831" custLinFactY="-32955" custLinFactNeighborX="-2390" custLinFactNeighborY="-100000">
        <dgm:presLayoutVars>
          <dgm:bulletEnabled val="1"/>
        </dgm:presLayoutVars>
      </dgm:prSet>
      <dgm:spPr/>
      <dgm:t>
        <a:bodyPr/>
        <a:lstStyle/>
        <a:p>
          <a:endParaRPr lang="en-US"/>
        </a:p>
      </dgm:t>
    </dgm:pt>
  </dgm:ptLst>
  <dgm:cxnLst>
    <dgm:cxn modelId="{8B667DA8-C1AE-4764-843F-219D47E5778A}" srcId="{63A56910-CD7A-4908-BD0B-1C6FCECC084E}" destId="{3CAAF267-1D9B-4D6D-AB9B-0D0FEEF3C776}" srcOrd="0" destOrd="0" parTransId="{3530E61D-5A7B-47C6-9036-3A05E99A68A0}" sibTransId="{66F0E5EA-8B76-4846-9ABD-620A60377243}"/>
    <dgm:cxn modelId="{66248121-5744-4F02-8D9A-B1F7FBB4C8BB}" type="presOf" srcId="{63A56910-CD7A-4908-BD0B-1C6FCECC084E}" destId="{E84E78EC-B46B-4861-B6CF-59F9E3964A15}" srcOrd="1" destOrd="0" presId="urn:microsoft.com/office/officeart/2005/8/layout/hierarchy3"/>
    <dgm:cxn modelId="{F385CF17-26FC-44C9-81BE-8BB8623E39B2}" type="presOf" srcId="{CC28B4C2-D976-4A26-8296-CA1AF2EF5420}" destId="{DB468FD9-0EFB-4EBE-894C-40DE1A569D76}" srcOrd="0" destOrd="0" presId="urn:microsoft.com/office/officeart/2005/8/layout/hierarchy3"/>
    <dgm:cxn modelId="{C5D984ED-366D-4EBC-B2FD-6D95670F4A83}" srcId="{63A56910-CD7A-4908-BD0B-1C6FCECC084E}" destId="{12296163-BF26-48BD-9EE0-78655545AE2C}" srcOrd="2" destOrd="0" parTransId="{F2E7BA19-47C9-45D0-A249-A18DAB3A48B8}" sibTransId="{A34BAE9D-67D4-4F0B-B1CC-18D345D914E4}"/>
    <dgm:cxn modelId="{A3702D5C-A488-4D87-B7B8-3D249691FD59}" srcId="{9126AFF5-AED1-4C06-A3D9-7244CD4C1C91}" destId="{63A56910-CD7A-4908-BD0B-1C6FCECC084E}" srcOrd="0" destOrd="0" parTransId="{9E019769-084A-4851-8EAF-172283A1EED0}" sibTransId="{8AF49385-AA57-4122-B994-D2749201FF9C}"/>
    <dgm:cxn modelId="{313B04D8-B816-43F1-905F-5122F69E6248}" type="presOf" srcId="{12296163-BF26-48BD-9EE0-78655545AE2C}" destId="{88148AE3-3B11-4E49-A825-39A600B1BE2C}" srcOrd="0" destOrd="0" presId="urn:microsoft.com/office/officeart/2005/8/layout/hierarchy3"/>
    <dgm:cxn modelId="{44C856E6-EBC3-4A0D-BDA3-3E8820D7CF53}" srcId="{63A56910-CD7A-4908-BD0B-1C6FCECC084E}" destId="{CC28B4C2-D976-4A26-8296-CA1AF2EF5420}" srcOrd="1" destOrd="0" parTransId="{BF151166-9D5D-492B-9AD8-095E91516D4F}" sibTransId="{C979F591-05D6-4D42-862D-027AEDFB6AC8}"/>
    <dgm:cxn modelId="{BF808958-3530-4BA8-B3AA-2A8053360688}" type="presOf" srcId="{3CAAF267-1D9B-4D6D-AB9B-0D0FEEF3C776}" destId="{190F00FD-866F-4CEE-988D-AB4CE28FC01A}" srcOrd="0" destOrd="0" presId="urn:microsoft.com/office/officeart/2005/8/layout/hierarchy3"/>
    <dgm:cxn modelId="{8E684519-BE8B-4329-80F7-29BE3BCFE58D}" type="presOf" srcId="{3530E61D-5A7B-47C6-9036-3A05E99A68A0}" destId="{605BF351-2D8A-4400-A926-EFE5365CA447}" srcOrd="0" destOrd="0" presId="urn:microsoft.com/office/officeart/2005/8/layout/hierarchy3"/>
    <dgm:cxn modelId="{A9549477-D48A-45BE-ACAE-E16027302B94}" type="presOf" srcId="{F2E7BA19-47C9-45D0-A249-A18DAB3A48B8}" destId="{706E84DF-3821-4AF5-B84E-0694686BDFE4}" srcOrd="0" destOrd="0" presId="urn:microsoft.com/office/officeart/2005/8/layout/hierarchy3"/>
    <dgm:cxn modelId="{0080AD01-AD1E-4C8E-A541-2DEE3D6E2391}" type="presOf" srcId="{63A56910-CD7A-4908-BD0B-1C6FCECC084E}" destId="{5506B1CD-42C8-414C-B596-4018C491FEBF}" srcOrd="0" destOrd="0" presId="urn:microsoft.com/office/officeart/2005/8/layout/hierarchy3"/>
    <dgm:cxn modelId="{3A004963-E12A-48EC-907B-891D40DA5F6B}" type="presOf" srcId="{9126AFF5-AED1-4C06-A3D9-7244CD4C1C91}" destId="{1A20E826-0D08-4EF1-BBD3-06E7B081D7AB}" srcOrd="0" destOrd="0" presId="urn:microsoft.com/office/officeart/2005/8/layout/hierarchy3"/>
    <dgm:cxn modelId="{9C5706D6-D182-421E-91A3-69EB64D2231A}" type="presOf" srcId="{BF151166-9D5D-492B-9AD8-095E91516D4F}" destId="{E2761362-3E93-4F4F-A6ED-7CCBD55CF54E}" srcOrd="0" destOrd="0" presId="urn:microsoft.com/office/officeart/2005/8/layout/hierarchy3"/>
    <dgm:cxn modelId="{62C19BC7-328F-4B59-B0CB-DF240636DFA9}" type="presParOf" srcId="{1A20E826-0D08-4EF1-BBD3-06E7B081D7AB}" destId="{6E401248-C7F9-42F2-8AAA-D1BBEF2C7143}" srcOrd="0" destOrd="0" presId="urn:microsoft.com/office/officeart/2005/8/layout/hierarchy3"/>
    <dgm:cxn modelId="{42ACB4A3-247D-44A5-A00A-82BAE8E460C7}" type="presParOf" srcId="{6E401248-C7F9-42F2-8AAA-D1BBEF2C7143}" destId="{4388D6CE-59E3-484D-AAF7-41EE8BF8D4AD}" srcOrd="0" destOrd="0" presId="urn:microsoft.com/office/officeart/2005/8/layout/hierarchy3"/>
    <dgm:cxn modelId="{53E45FBE-60B6-4A44-A7E7-22965005445F}" type="presParOf" srcId="{4388D6CE-59E3-484D-AAF7-41EE8BF8D4AD}" destId="{5506B1CD-42C8-414C-B596-4018C491FEBF}" srcOrd="0" destOrd="0" presId="urn:microsoft.com/office/officeart/2005/8/layout/hierarchy3"/>
    <dgm:cxn modelId="{D12ECD34-6B6C-46FE-B883-B140E348CBC8}" type="presParOf" srcId="{4388D6CE-59E3-484D-AAF7-41EE8BF8D4AD}" destId="{E84E78EC-B46B-4861-B6CF-59F9E3964A15}" srcOrd="1" destOrd="0" presId="urn:microsoft.com/office/officeart/2005/8/layout/hierarchy3"/>
    <dgm:cxn modelId="{B5818B1B-AFCB-408D-ADB4-00E1698F38C0}" type="presParOf" srcId="{6E401248-C7F9-42F2-8AAA-D1BBEF2C7143}" destId="{CB87C649-473D-4FE9-918F-C6EC1F575A8E}" srcOrd="1" destOrd="0" presId="urn:microsoft.com/office/officeart/2005/8/layout/hierarchy3"/>
    <dgm:cxn modelId="{F8543981-AB96-4EDE-83E9-54A34F038026}" type="presParOf" srcId="{CB87C649-473D-4FE9-918F-C6EC1F575A8E}" destId="{605BF351-2D8A-4400-A926-EFE5365CA447}" srcOrd="0" destOrd="0" presId="urn:microsoft.com/office/officeart/2005/8/layout/hierarchy3"/>
    <dgm:cxn modelId="{6233E4D3-755F-4E8B-8E7D-B3A9A7F875F5}" type="presParOf" srcId="{CB87C649-473D-4FE9-918F-C6EC1F575A8E}" destId="{190F00FD-866F-4CEE-988D-AB4CE28FC01A}" srcOrd="1" destOrd="0" presId="urn:microsoft.com/office/officeart/2005/8/layout/hierarchy3"/>
    <dgm:cxn modelId="{9D964964-DFC9-4FB0-AC02-0AD09C3523A6}" type="presParOf" srcId="{CB87C649-473D-4FE9-918F-C6EC1F575A8E}" destId="{E2761362-3E93-4F4F-A6ED-7CCBD55CF54E}" srcOrd="2" destOrd="0" presId="urn:microsoft.com/office/officeart/2005/8/layout/hierarchy3"/>
    <dgm:cxn modelId="{1AF76147-0DF5-4A11-B1C6-F3A4668BB064}" type="presParOf" srcId="{CB87C649-473D-4FE9-918F-C6EC1F575A8E}" destId="{DB468FD9-0EFB-4EBE-894C-40DE1A569D76}" srcOrd="3" destOrd="0" presId="urn:microsoft.com/office/officeart/2005/8/layout/hierarchy3"/>
    <dgm:cxn modelId="{07D88EC5-460E-441E-9207-38F7589088F0}" type="presParOf" srcId="{CB87C649-473D-4FE9-918F-C6EC1F575A8E}" destId="{706E84DF-3821-4AF5-B84E-0694686BDFE4}" srcOrd="4" destOrd="0" presId="urn:microsoft.com/office/officeart/2005/8/layout/hierarchy3"/>
    <dgm:cxn modelId="{1B94A74E-6E81-420F-BE71-DEE8798E59CC}" type="presParOf" srcId="{CB87C649-473D-4FE9-918F-C6EC1F575A8E}" destId="{88148AE3-3B11-4E49-A825-39A600B1BE2C}"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73232811-647C-4AFC-A69B-F3551C7D51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2EB5660-6269-4726-ADC1-0CFBEED4C911}">
      <dgm:prSet/>
      <dgm:spPr/>
      <dgm:t>
        <a:bodyPr/>
        <a:lstStyle/>
        <a:p>
          <a:pPr rtl="0"/>
          <a:r>
            <a:rPr lang="en-US"/>
            <a:t>Architectural Aspects </a:t>
          </a:r>
        </a:p>
      </dgm:t>
    </dgm:pt>
    <dgm:pt modelId="{D190552B-B33C-44B9-91AD-731871FC7FA5}" type="parTrans" cxnId="{88DFEB73-DA18-495C-BECC-742A35924CB7}">
      <dgm:prSet/>
      <dgm:spPr/>
      <dgm:t>
        <a:bodyPr/>
        <a:lstStyle/>
        <a:p>
          <a:endParaRPr lang="en-US"/>
        </a:p>
      </dgm:t>
    </dgm:pt>
    <dgm:pt modelId="{98BE0B39-0553-4975-8E99-6AD6359AB2C8}" type="sibTrans" cxnId="{88DFEB73-DA18-495C-BECC-742A35924CB7}">
      <dgm:prSet/>
      <dgm:spPr/>
      <dgm:t>
        <a:bodyPr/>
        <a:lstStyle/>
        <a:p>
          <a:endParaRPr lang="en-US"/>
        </a:p>
      </dgm:t>
    </dgm:pt>
    <dgm:pt modelId="{4257508E-DCF7-46B7-8523-FD80284C26DF}">
      <dgm:prSet/>
      <dgm:spPr/>
      <dgm:t>
        <a:bodyPr/>
        <a:lstStyle/>
        <a:p>
          <a:pPr rtl="0"/>
          <a:r>
            <a:rPr lang="en-US" dirty="0"/>
            <a:t>Environmental Aspects</a:t>
          </a:r>
        </a:p>
      </dgm:t>
    </dgm:pt>
    <dgm:pt modelId="{0048338B-D95A-4CE3-861C-65E10FB8F3A2}" type="parTrans" cxnId="{D271348A-EDEB-486B-9A70-5BA76ED3E007}">
      <dgm:prSet/>
      <dgm:spPr/>
      <dgm:t>
        <a:bodyPr/>
        <a:lstStyle/>
        <a:p>
          <a:endParaRPr lang="en-US"/>
        </a:p>
      </dgm:t>
    </dgm:pt>
    <dgm:pt modelId="{E26C1F00-A7C5-4649-B667-50ADB1F90229}" type="sibTrans" cxnId="{D271348A-EDEB-486B-9A70-5BA76ED3E007}">
      <dgm:prSet/>
      <dgm:spPr/>
      <dgm:t>
        <a:bodyPr/>
        <a:lstStyle/>
        <a:p>
          <a:endParaRPr lang="en-US"/>
        </a:p>
      </dgm:t>
    </dgm:pt>
    <dgm:pt modelId="{49DFB495-B882-4551-8B7A-B622A27A2545}">
      <dgm:prSet/>
      <dgm:spPr/>
      <dgm:t>
        <a:bodyPr/>
        <a:lstStyle/>
        <a:p>
          <a:pPr rtl="0"/>
          <a:r>
            <a:rPr lang="en-US" dirty="0"/>
            <a:t>Structural Aspects </a:t>
          </a:r>
        </a:p>
      </dgm:t>
    </dgm:pt>
    <dgm:pt modelId="{029F0B1D-28D7-43BF-B4B3-CD41B5FB8475}" type="parTrans" cxnId="{2040964E-E715-4F5B-AB6E-6B23660A13B0}">
      <dgm:prSet/>
      <dgm:spPr/>
      <dgm:t>
        <a:bodyPr/>
        <a:lstStyle/>
        <a:p>
          <a:endParaRPr lang="en-US"/>
        </a:p>
      </dgm:t>
    </dgm:pt>
    <dgm:pt modelId="{B3AABC6E-494B-4EE5-93A7-DAF3B08EF2FE}" type="sibTrans" cxnId="{2040964E-E715-4F5B-AB6E-6B23660A13B0}">
      <dgm:prSet/>
      <dgm:spPr/>
      <dgm:t>
        <a:bodyPr/>
        <a:lstStyle/>
        <a:p>
          <a:endParaRPr lang="en-US"/>
        </a:p>
      </dgm:t>
    </dgm:pt>
    <dgm:pt modelId="{A272C5A5-0E19-4E31-BF5B-15E0DE9414F9}">
      <dgm:prSet>
        <dgm:style>
          <a:lnRef idx="1">
            <a:schemeClr val="accent1"/>
          </a:lnRef>
          <a:fillRef idx="2">
            <a:schemeClr val="accent1"/>
          </a:fillRef>
          <a:effectRef idx="1">
            <a:schemeClr val="accent1"/>
          </a:effectRef>
          <a:fontRef idx="minor">
            <a:schemeClr val="dk1"/>
          </a:fontRef>
        </dgm:style>
      </dgm:prSet>
      <dgm:spPr/>
      <dgm:t>
        <a:bodyPr/>
        <a:lstStyle/>
        <a:p>
          <a:pPr rtl="0"/>
          <a:r>
            <a:rPr lang="en-US" dirty="0"/>
            <a:t>Quantity Surveying &amp; Cost Estimate</a:t>
          </a:r>
        </a:p>
      </dgm:t>
    </dgm:pt>
    <dgm:pt modelId="{AFBD12A5-2957-40A6-9D79-CF2F33C34C73}" type="parTrans" cxnId="{1BD85014-BFFE-4FCD-80BF-A8E95C9A14E5}">
      <dgm:prSet/>
      <dgm:spPr/>
      <dgm:t>
        <a:bodyPr/>
        <a:lstStyle/>
        <a:p>
          <a:endParaRPr lang="en-US"/>
        </a:p>
      </dgm:t>
    </dgm:pt>
    <dgm:pt modelId="{5C736E4B-1D32-4217-A49B-969BBA502E61}" type="sibTrans" cxnId="{1BD85014-BFFE-4FCD-80BF-A8E95C9A14E5}">
      <dgm:prSet/>
      <dgm:spPr/>
      <dgm:t>
        <a:bodyPr/>
        <a:lstStyle/>
        <a:p>
          <a:endParaRPr lang="en-US"/>
        </a:p>
      </dgm:t>
    </dgm:pt>
    <dgm:pt modelId="{CE033A5C-A5F5-4FBE-9944-8044D5EE3D7D}">
      <dgm:prSet/>
      <dgm:spPr/>
      <dgm:t>
        <a:bodyPr/>
        <a:lstStyle/>
        <a:p>
          <a:r>
            <a:rPr lang="en-US" dirty="0"/>
            <a:t>Mechanical aspects</a:t>
          </a:r>
        </a:p>
      </dgm:t>
    </dgm:pt>
    <dgm:pt modelId="{AC1ACDFC-DA0E-4FF6-B578-090D6CE24ED4}" type="parTrans" cxnId="{2A4B99C1-E0D1-400B-9586-E60E50BFD213}">
      <dgm:prSet/>
      <dgm:spPr/>
      <dgm:t>
        <a:bodyPr/>
        <a:lstStyle/>
        <a:p>
          <a:endParaRPr lang="en-US"/>
        </a:p>
      </dgm:t>
    </dgm:pt>
    <dgm:pt modelId="{7C8F4436-2740-4275-ABD7-B8DDD88B95D5}" type="sibTrans" cxnId="{2A4B99C1-E0D1-400B-9586-E60E50BFD213}">
      <dgm:prSet/>
      <dgm:spPr/>
      <dgm:t>
        <a:bodyPr/>
        <a:lstStyle/>
        <a:p>
          <a:endParaRPr lang="en-US"/>
        </a:p>
      </dgm:t>
    </dgm:pt>
    <dgm:pt modelId="{43F1B843-7E7C-4F25-B32F-E5DD7AC9E56B}">
      <dgm:prSet/>
      <dgm:spPr/>
      <dgm:t>
        <a:bodyPr/>
        <a:lstStyle/>
        <a:p>
          <a:r>
            <a:rPr lang="en-US"/>
            <a:t>Electrical aspects</a:t>
          </a:r>
        </a:p>
      </dgm:t>
    </dgm:pt>
    <dgm:pt modelId="{62D8B7C2-7A92-4993-9097-42BD733C98EE}" type="parTrans" cxnId="{C6A12EA0-E2A0-4913-8035-31CB590E4DB3}">
      <dgm:prSet/>
      <dgm:spPr/>
      <dgm:t>
        <a:bodyPr/>
        <a:lstStyle/>
        <a:p>
          <a:endParaRPr lang="en-US"/>
        </a:p>
      </dgm:t>
    </dgm:pt>
    <dgm:pt modelId="{BD339BCD-D62B-49A2-A817-DEDA150B2F78}" type="sibTrans" cxnId="{C6A12EA0-E2A0-4913-8035-31CB590E4DB3}">
      <dgm:prSet/>
      <dgm:spPr/>
      <dgm:t>
        <a:bodyPr/>
        <a:lstStyle/>
        <a:p>
          <a:endParaRPr lang="en-US"/>
        </a:p>
      </dgm:t>
    </dgm:pt>
    <dgm:pt modelId="{12F0FD36-53E2-4F8E-9E86-11D569D28B9A}" type="pres">
      <dgm:prSet presAssocID="{73232811-647C-4AFC-A69B-F3551C7D51D0}" presName="linear" presStyleCnt="0">
        <dgm:presLayoutVars>
          <dgm:animLvl val="lvl"/>
          <dgm:resizeHandles val="exact"/>
        </dgm:presLayoutVars>
      </dgm:prSet>
      <dgm:spPr/>
      <dgm:t>
        <a:bodyPr/>
        <a:lstStyle/>
        <a:p>
          <a:endParaRPr lang="en-US"/>
        </a:p>
      </dgm:t>
    </dgm:pt>
    <dgm:pt modelId="{7AB5B181-E843-476C-A557-8B38982E0C10}" type="pres">
      <dgm:prSet presAssocID="{12EB5660-6269-4726-ADC1-0CFBEED4C911}" presName="parentText" presStyleLbl="node1" presStyleIdx="0" presStyleCnt="6">
        <dgm:presLayoutVars>
          <dgm:chMax val="0"/>
          <dgm:bulletEnabled val="1"/>
        </dgm:presLayoutVars>
      </dgm:prSet>
      <dgm:spPr/>
      <dgm:t>
        <a:bodyPr/>
        <a:lstStyle/>
        <a:p>
          <a:endParaRPr lang="en-US"/>
        </a:p>
      </dgm:t>
    </dgm:pt>
    <dgm:pt modelId="{71E709E1-CA81-41A0-A5EC-165487BB1520}" type="pres">
      <dgm:prSet presAssocID="{98BE0B39-0553-4975-8E99-6AD6359AB2C8}" presName="spacer" presStyleCnt="0"/>
      <dgm:spPr/>
    </dgm:pt>
    <dgm:pt modelId="{90CCF7F5-8F20-43A8-A57F-F16F08AA3CD5}" type="pres">
      <dgm:prSet presAssocID="{4257508E-DCF7-46B7-8523-FD80284C26DF}" presName="parentText" presStyleLbl="node1" presStyleIdx="1" presStyleCnt="6" custLinFactY="90563" custLinFactNeighborX="473" custLinFactNeighborY="100000">
        <dgm:presLayoutVars>
          <dgm:chMax val="0"/>
          <dgm:bulletEnabled val="1"/>
        </dgm:presLayoutVars>
      </dgm:prSet>
      <dgm:spPr/>
      <dgm:t>
        <a:bodyPr/>
        <a:lstStyle/>
        <a:p>
          <a:endParaRPr lang="en-US"/>
        </a:p>
      </dgm:t>
    </dgm:pt>
    <dgm:pt modelId="{486A3FF7-FED5-4B78-9739-85778B1D38AA}" type="pres">
      <dgm:prSet presAssocID="{E26C1F00-A7C5-4649-B667-50ADB1F90229}" presName="spacer" presStyleCnt="0"/>
      <dgm:spPr/>
    </dgm:pt>
    <dgm:pt modelId="{717B7837-F3E3-49AB-9A8E-BA94409EB5CC}" type="pres">
      <dgm:prSet presAssocID="{CE033A5C-A5F5-4FBE-9944-8044D5EE3D7D}" presName="parentText" presStyleLbl="node1" presStyleIdx="2" presStyleCnt="6" custLinFactY="181669" custLinFactNeighborY="200000">
        <dgm:presLayoutVars>
          <dgm:chMax val="0"/>
          <dgm:bulletEnabled val="1"/>
        </dgm:presLayoutVars>
      </dgm:prSet>
      <dgm:spPr/>
      <dgm:t>
        <a:bodyPr/>
        <a:lstStyle/>
        <a:p>
          <a:endParaRPr lang="en-US"/>
        </a:p>
      </dgm:t>
    </dgm:pt>
    <dgm:pt modelId="{24AF3C94-0299-4458-BF40-E590BA981844}" type="pres">
      <dgm:prSet presAssocID="{7C8F4436-2740-4275-ABD7-B8DDD88B95D5}" presName="spacer" presStyleCnt="0"/>
      <dgm:spPr/>
    </dgm:pt>
    <dgm:pt modelId="{567F5490-533C-40BD-B0CC-48BF610990AE}" type="pres">
      <dgm:prSet presAssocID="{49DFB495-B882-4551-8B7A-B622A27A2545}" presName="parentText" presStyleLbl="node1" presStyleIdx="3" presStyleCnt="6" custLinFactY="-200000" custLinFactNeighborX="-89" custLinFactNeighborY="-270392">
        <dgm:presLayoutVars>
          <dgm:chMax val="0"/>
          <dgm:bulletEnabled val="1"/>
        </dgm:presLayoutVars>
      </dgm:prSet>
      <dgm:spPr/>
      <dgm:t>
        <a:bodyPr/>
        <a:lstStyle/>
        <a:p>
          <a:endParaRPr lang="en-US"/>
        </a:p>
      </dgm:t>
    </dgm:pt>
    <dgm:pt modelId="{D728A6C5-D043-4E27-BDBA-DD8CF290DE17}" type="pres">
      <dgm:prSet presAssocID="{B3AABC6E-494B-4EE5-93A7-DAF3B08EF2FE}" presName="spacer" presStyleCnt="0"/>
      <dgm:spPr/>
    </dgm:pt>
    <dgm:pt modelId="{449CDF8A-CC7F-44CD-9121-CD267B1C33CF}" type="pres">
      <dgm:prSet presAssocID="{A272C5A5-0E19-4E31-BF5B-15E0DE9414F9}" presName="parentText" presStyleLbl="node1" presStyleIdx="4" presStyleCnt="6" custLinFactY="75336" custLinFactNeighborX="-268" custLinFactNeighborY="100000">
        <dgm:presLayoutVars>
          <dgm:chMax val="0"/>
          <dgm:bulletEnabled val="1"/>
        </dgm:presLayoutVars>
      </dgm:prSet>
      <dgm:spPr/>
      <dgm:t>
        <a:bodyPr/>
        <a:lstStyle/>
        <a:p>
          <a:endParaRPr lang="en-US"/>
        </a:p>
      </dgm:t>
    </dgm:pt>
    <dgm:pt modelId="{A22C2AA4-2B00-485E-8980-AB1A43D94B5E}" type="pres">
      <dgm:prSet presAssocID="{5C736E4B-1D32-4217-A49B-969BBA502E61}" presName="spacer" presStyleCnt="0"/>
      <dgm:spPr/>
    </dgm:pt>
    <dgm:pt modelId="{83EAB1E4-5B4A-4B33-AD15-13B804D7C9E1}" type="pres">
      <dgm:prSet presAssocID="{43F1B843-7E7C-4F25-B32F-E5DD7AC9E56B}" presName="parentText" presStyleLbl="node1" presStyleIdx="5" presStyleCnt="6" custLinFactY="-201702" custLinFactNeighborX="-357" custLinFactNeighborY="-300000">
        <dgm:presLayoutVars>
          <dgm:chMax val="0"/>
          <dgm:bulletEnabled val="1"/>
        </dgm:presLayoutVars>
      </dgm:prSet>
      <dgm:spPr/>
      <dgm:t>
        <a:bodyPr/>
        <a:lstStyle/>
        <a:p>
          <a:endParaRPr lang="en-US"/>
        </a:p>
      </dgm:t>
    </dgm:pt>
  </dgm:ptLst>
  <dgm:cxnLst>
    <dgm:cxn modelId="{B257845D-F0E1-46A9-B04B-9BAC69D24184}" type="presOf" srcId="{43F1B843-7E7C-4F25-B32F-E5DD7AC9E56B}" destId="{83EAB1E4-5B4A-4B33-AD15-13B804D7C9E1}" srcOrd="0" destOrd="0" presId="urn:microsoft.com/office/officeart/2005/8/layout/vList2"/>
    <dgm:cxn modelId="{8AE85150-74E0-4341-96AF-CBD98B1B185B}" type="presOf" srcId="{73232811-647C-4AFC-A69B-F3551C7D51D0}" destId="{12F0FD36-53E2-4F8E-9E86-11D569D28B9A}" srcOrd="0" destOrd="0" presId="urn:microsoft.com/office/officeart/2005/8/layout/vList2"/>
    <dgm:cxn modelId="{960B4C19-099F-4EF8-B346-908BF0968FF1}" type="presOf" srcId="{4257508E-DCF7-46B7-8523-FD80284C26DF}" destId="{90CCF7F5-8F20-43A8-A57F-F16F08AA3CD5}" srcOrd="0" destOrd="0" presId="urn:microsoft.com/office/officeart/2005/8/layout/vList2"/>
    <dgm:cxn modelId="{88DFEB73-DA18-495C-BECC-742A35924CB7}" srcId="{73232811-647C-4AFC-A69B-F3551C7D51D0}" destId="{12EB5660-6269-4726-ADC1-0CFBEED4C911}" srcOrd="0" destOrd="0" parTransId="{D190552B-B33C-44B9-91AD-731871FC7FA5}" sibTransId="{98BE0B39-0553-4975-8E99-6AD6359AB2C8}"/>
    <dgm:cxn modelId="{D271348A-EDEB-486B-9A70-5BA76ED3E007}" srcId="{73232811-647C-4AFC-A69B-F3551C7D51D0}" destId="{4257508E-DCF7-46B7-8523-FD80284C26DF}" srcOrd="1" destOrd="0" parTransId="{0048338B-D95A-4CE3-861C-65E10FB8F3A2}" sibTransId="{E26C1F00-A7C5-4649-B667-50ADB1F90229}"/>
    <dgm:cxn modelId="{885CADDA-D3F3-4204-9C9F-4771C1D1EC95}" type="presOf" srcId="{A272C5A5-0E19-4E31-BF5B-15E0DE9414F9}" destId="{449CDF8A-CC7F-44CD-9121-CD267B1C33CF}" srcOrd="0" destOrd="0" presId="urn:microsoft.com/office/officeart/2005/8/layout/vList2"/>
    <dgm:cxn modelId="{127B9C16-B275-4AFE-871E-0122C252A367}" type="presOf" srcId="{49DFB495-B882-4551-8B7A-B622A27A2545}" destId="{567F5490-533C-40BD-B0CC-48BF610990AE}" srcOrd="0" destOrd="0" presId="urn:microsoft.com/office/officeart/2005/8/layout/vList2"/>
    <dgm:cxn modelId="{2A4B99C1-E0D1-400B-9586-E60E50BFD213}" srcId="{73232811-647C-4AFC-A69B-F3551C7D51D0}" destId="{CE033A5C-A5F5-4FBE-9944-8044D5EE3D7D}" srcOrd="2" destOrd="0" parTransId="{AC1ACDFC-DA0E-4FF6-B578-090D6CE24ED4}" sibTransId="{7C8F4436-2740-4275-ABD7-B8DDD88B95D5}"/>
    <dgm:cxn modelId="{C6A12EA0-E2A0-4913-8035-31CB590E4DB3}" srcId="{73232811-647C-4AFC-A69B-F3551C7D51D0}" destId="{43F1B843-7E7C-4F25-B32F-E5DD7AC9E56B}" srcOrd="5" destOrd="0" parTransId="{62D8B7C2-7A92-4993-9097-42BD733C98EE}" sibTransId="{BD339BCD-D62B-49A2-A817-DEDA150B2F78}"/>
    <dgm:cxn modelId="{1BD85014-BFFE-4FCD-80BF-A8E95C9A14E5}" srcId="{73232811-647C-4AFC-A69B-F3551C7D51D0}" destId="{A272C5A5-0E19-4E31-BF5B-15E0DE9414F9}" srcOrd="4" destOrd="0" parTransId="{AFBD12A5-2957-40A6-9D79-CF2F33C34C73}" sibTransId="{5C736E4B-1D32-4217-A49B-969BBA502E61}"/>
    <dgm:cxn modelId="{2040964E-E715-4F5B-AB6E-6B23660A13B0}" srcId="{73232811-647C-4AFC-A69B-F3551C7D51D0}" destId="{49DFB495-B882-4551-8B7A-B622A27A2545}" srcOrd="3" destOrd="0" parTransId="{029F0B1D-28D7-43BF-B4B3-CD41B5FB8475}" sibTransId="{B3AABC6E-494B-4EE5-93A7-DAF3B08EF2FE}"/>
    <dgm:cxn modelId="{E5A5A0C3-FC32-4C2B-9908-27CB7C33BBE1}" type="presOf" srcId="{12EB5660-6269-4726-ADC1-0CFBEED4C911}" destId="{7AB5B181-E843-476C-A557-8B38982E0C10}" srcOrd="0" destOrd="0" presId="urn:microsoft.com/office/officeart/2005/8/layout/vList2"/>
    <dgm:cxn modelId="{30EE7D95-74F5-44A6-9749-033F3B403462}" type="presOf" srcId="{CE033A5C-A5F5-4FBE-9944-8044D5EE3D7D}" destId="{717B7837-F3E3-49AB-9A8E-BA94409EB5CC}" srcOrd="0" destOrd="0" presId="urn:microsoft.com/office/officeart/2005/8/layout/vList2"/>
    <dgm:cxn modelId="{94208275-60A0-43A9-A4ED-BA8DAEA65EF3}" type="presParOf" srcId="{12F0FD36-53E2-4F8E-9E86-11D569D28B9A}" destId="{7AB5B181-E843-476C-A557-8B38982E0C10}" srcOrd="0" destOrd="0" presId="urn:microsoft.com/office/officeart/2005/8/layout/vList2"/>
    <dgm:cxn modelId="{0E475475-7ECA-4D0B-8096-6D1C822C4C16}" type="presParOf" srcId="{12F0FD36-53E2-4F8E-9E86-11D569D28B9A}" destId="{71E709E1-CA81-41A0-A5EC-165487BB1520}" srcOrd="1" destOrd="0" presId="urn:microsoft.com/office/officeart/2005/8/layout/vList2"/>
    <dgm:cxn modelId="{643DB5E5-E2F4-44F8-B292-BC2B3B7E7390}" type="presParOf" srcId="{12F0FD36-53E2-4F8E-9E86-11D569D28B9A}" destId="{90CCF7F5-8F20-43A8-A57F-F16F08AA3CD5}" srcOrd="2" destOrd="0" presId="urn:microsoft.com/office/officeart/2005/8/layout/vList2"/>
    <dgm:cxn modelId="{160C4025-E8F4-46B1-8899-265F01EE3FE7}" type="presParOf" srcId="{12F0FD36-53E2-4F8E-9E86-11D569D28B9A}" destId="{486A3FF7-FED5-4B78-9739-85778B1D38AA}" srcOrd="3" destOrd="0" presId="urn:microsoft.com/office/officeart/2005/8/layout/vList2"/>
    <dgm:cxn modelId="{B36ED5AC-AD88-4F11-83F7-9F084175FCA6}" type="presParOf" srcId="{12F0FD36-53E2-4F8E-9E86-11D569D28B9A}" destId="{717B7837-F3E3-49AB-9A8E-BA94409EB5CC}" srcOrd="4" destOrd="0" presId="urn:microsoft.com/office/officeart/2005/8/layout/vList2"/>
    <dgm:cxn modelId="{361B7632-53C5-4EC2-B044-2567A60D7AFA}" type="presParOf" srcId="{12F0FD36-53E2-4F8E-9E86-11D569D28B9A}" destId="{24AF3C94-0299-4458-BF40-E590BA981844}" srcOrd="5" destOrd="0" presId="urn:microsoft.com/office/officeart/2005/8/layout/vList2"/>
    <dgm:cxn modelId="{A21D1EB9-05CA-48AB-8D09-0670EFBDFB49}" type="presParOf" srcId="{12F0FD36-53E2-4F8E-9E86-11D569D28B9A}" destId="{567F5490-533C-40BD-B0CC-48BF610990AE}" srcOrd="6" destOrd="0" presId="urn:microsoft.com/office/officeart/2005/8/layout/vList2"/>
    <dgm:cxn modelId="{C0AF3A3B-04C1-463A-A5BA-73E5B41A298C}" type="presParOf" srcId="{12F0FD36-53E2-4F8E-9E86-11D569D28B9A}" destId="{D728A6C5-D043-4E27-BDBA-DD8CF290DE17}" srcOrd="7" destOrd="0" presId="urn:microsoft.com/office/officeart/2005/8/layout/vList2"/>
    <dgm:cxn modelId="{B954D1E8-21B6-4EBD-A066-DED93810E363}" type="presParOf" srcId="{12F0FD36-53E2-4F8E-9E86-11D569D28B9A}" destId="{449CDF8A-CC7F-44CD-9121-CD267B1C33CF}" srcOrd="8" destOrd="0" presId="urn:microsoft.com/office/officeart/2005/8/layout/vList2"/>
    <dgm:cxn modelId="{DAF38CB7-EF05-479F-A803-53DFCB088CF0}" type="presParOf" srcId="{12F0FD36-53E2-4F8E-9E86-11D569D28B9A}" destId="{A22C2AA4-2B00-485E-8980-AB1A43D94B5E}" srcOrd="9" destOrd="0" presId="urn:microsoft.com/office/officeart/2005/8/layout/vList2"/>
    <dgm:cxn modelId="{DB1291F5-DFEE-40A6-9051-81565A485E91}" type="presParOf" srcId="{12F0FD36-53E2-4F8E-9E86-11D569D28B9A}" destId="{83EAB1E4-5B4A-4B33-AD15-13B804D7C9E1}"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26AFF5-AED1-4C06-A3D9-7244CD4C1C91}" type="doc">
      <dgm:prSet loTypeId="urn:microsoft.com/office/officeart/2005/8/layout/hierarchy3" loCatId="hierarchy" qsTypeId="urn:microsoft.com/office/officeart/2005/8/quickstyle/simple1" qsCatId="simple" csTypeId="urn:microsoft.com/office/officeart/2005/8/colors/accent1_5" csCatId="accent1" phldr="1"/>
      <dgm:spPr/>
      <dgm:t>
        <a:bodyPr/>
        <a:lstStyle/>
        <a:p>
          <a:endParaRPr lang="en-US"/>
        </a:p>
      </dgm:t>
    </dgm:pt>
    <dgm:pt modelId="{63A56910-CD7A-4908-BD0B-1C6FCECC084E}">
      <dgm:prSet phldrT="[Text]"/>
      <dgm:spPr/>
      <dgm:t>
        <a:bodyPr/>
        <a:lstStyle/>
        <a:p>
          <a:pPr algn="l"/>
          <a:r>
            <a:rPr lang="en-US" b="1" dirty="0"/>
            <a:t>Architectural Aspects </a:t>
          </a:r>
        </a:p>
      </dgm:t>
    </dgm:pt>
    <dgm:pt modelId="{9E019769-084A-4851-8EAF-172283A1EED0}" type="parTrans" cxnId="{A3702D5C-A488-4D87-B7B8-3D249691FD59}">
      <dgm:prSet/>
      <dgm:spPr/>
      <dgm:t>
        <a:bodyPr/>
        <a:lstStyle/>
        <a:p>
          <a:endParaRPr lang="en-US"/>
        </a:p>
      </dgm:t>
    </dgm:pt>
    <dgm:pt modelId="{8AF49385-AA57-4122-B994-D2749201FF9C}" type="sibTrans" cxnId="{A3702D5C-A488-4D87-B7B8-3D249691FD59}">
      <dgm:prSet/>
      <dgm:spPr/>
      <dgm:t>
        <a:bodyPr/>
        <a:lstStyle/>
        <a:p>
          <a:endParaRPr lang="en-US"/>
        </a:p>
      </dgm:t>
    </dgm:pt>
    <dgm:pt modelId="{3CAAF267-1D9B-4D6D-AB9B-0D0FEEF3C776}">
      <dgm:prSet phldrT="[Text]"/>
      <dgm:spPr>
        <a:solidFill>
          <a:schemeClr val="accent1">
            <a:lumMod val="40000"/>
            <a:lumOff val="60000"/>
            <a:alpha val="90000"/>
          </a:schemeClr>
        </a:solidFill>
      </dgm:spPr>
      <dgm:t>
        <a:bodyPr/>
        <a:lstStyle/>
        <a:p>
          <a:r>
            <a:rPr lang="en-US" b="0" dirty="0">
              <a:latin typeface="Times New Roman" panose="02020603050405020304" pitchFamily="18" charset="0"/>
              <a:cs typeface="Times New Roman" panose="02020603050405020304" pitchFamily="18" charset="0"/>
            </a:rPr>
            <a:t>Introduction</a:t>
          </a:r>
        </a:p>
      </dgm:t>
    </dgm:pt>
    <dgm:pt modelId="{3530E61D-5A7B-47C6-9036-3A05E99A68A0}" type="parTrans" cxnId="{8B667DA8-C1AE-4764-843F-219D47E5778A}">
      <dgm:prSet/>
      <dgm:spPr/>
      <dgm:t>
        <a:bodyPr/>
        <a:lstStyle/>
        <a:p>
          <a:endParaRPr lang="en-US"/>
        </a:p>
      </dgm:t>
    </dgm:pt>
    <dgm:pt modelId="{66F0E5EA-8B76-4846-9ABD-620A60377243}" type="sibTrans" cxnId="{8B667DA8-C1AE-4764-843F-219D47E5778A}">
      <dgm:prSet/>
      <dgm:spPr/>
      <dgm:t>
        <a:bodyPr/>
        <a:lstStyle/>
        <a:p>
          <a:endParaRPr lang="en-US"/>
        </a:p>
      </dgm:t>
    </dgm:pt>
    <dgm:pt modelId="{12296163-BF26-48BD-9EE0-78655545AE2C}">
      <dgm:prSet/>
      <dgm:spPr/>
      <dgm:t>
        <a:bodyPr/>
        <a:lstStyle/>
        <a:p>
          <a:r>
            <a:rPr lang="en-US">
              <a:latin typeface="Times New Roman" panose="02020603050405020304" pitchFamily="18" charset="0"/>
              <a:cs typeface="Times New Roman" panose="02020603050405020304" pitchFamily="18" charset="0"/>
            </a:rPr>
            <a:t>Site analysis</a:t>
          </a:r>
          <a:endParaRPr lang="en-US" dirty="0">
            <a:latin typeface="Times New Roman" panose="02020603050405020304" pitchFamily="18" charset="0"/>
            <a:cs typeface="Times New Roman" panose="02020603050405020304" pitchFamily="18" charset="0"/>
          </a:endParaRPr>
        </a:p>
      </dgm:t>
    </dgm:pt>
    <dgm:pt modelId="{F2E7BA19-47C9-45D0-A249-A18DAB3A48B8}" type="parTrans" cxnId="{C5D984ED-366D-4EBC-B2FD-6D95670F4A83}">
      <dgm:prSet/>
      <dgm:spPr/>
      <dgm:t>
        <a:bodyPr/>
        <a:lstStyle/>
        <a:p>
          <a:endParaRPr lang="en-US"/>
        </a:p>
      </dgm:t>
    </dgm:pt>
    <dgm:pt modelId="{A34BAE9D-67D4-4F0B-B1CC-18D345D914E4}" type="sibTrans" cxnId="{C5D984ED-366D-4EBC-B2FD-6D95670F4A83}">
      <dgm:prSet/>
      <dgm:spPr/>
      <dgm:t>
        <a:bodyPr/>
        <a:lstStyle/>
        <a:p>
          <a:endParaRPr lang="en-US"/>
        </a:p>
      </dgm:t>
    </dgm:pt>
    <dgm:pt modelId="{CC28B4C2-D976-4A26-8296-CA1AF2EF5420}">
      <dgm:prSet/>
      <dgm:spPr/>
      <dgm:t>
        <a:bodyPr/>
        <a:lstStyle/>
        <a:p>
          <a:r>
            <a:rPr lang="en-US">
              <a:latin typeface="Times New Roman" panose="02020603050405020304" pitchFamily="18" charset="0"/>
              <a:cs typeface="Times New Roman" panose="02020603050405020304" pitchFamily="18" charset="0"/>
            </a:rPr>
            <a:t>Architectural modifications</a:t>
          </a:r>
          <a:endParaRPr lang="en-US"/>
        </a:p>
      </dgm:t>
    </dgm:pt>
    <dgm:pt modelId="{BF151166-9D5D-492B-9AD8-095E91516D4F}" type="parTrans" cxnId="{44C856E6-EBC3-4A0D-BDA3-3E8820D7CF53}">
      <dgm:prSet/>
      <dgm:spPr/>
      <dgm:t>
        <a:bodyPr/>
        <a:lstStyle/>
        <a:p>
          <a:endParaRPr lang="en-US"/>
        </a:p>
      </dgm:t>
    </dgm:pt>
    <dgm:pt modelId="{C979F591-05D6-4D42-862D-027AEDFB6AC8}" type="sibTrans" cxnId="{44C856E6-EBC3-4A0D-BDA3-3E8820D7CF53}">
      <dgm:prSet/>
      <dgm:spPr/>
      <dgm:t>
        <a:bodyPr/>
        <a:lstStyle/>
        <a:p>
          <a:endParaRPr lang="en-US"/>
        </a:p>
      </dgm:t>
    </dgm:pt>
    <dgm:pt modelId="{1A20E826-0D08-4EF1-BBD3-06E7B081D7AB}" type="pres">
      <dgm:prSet presAssocID="{9126AFF5-AED1-4C06-A3D9-7244CD4C1C91}" presName="diagram" presStyleCnt="0">
        <dgm:presLayoutVars>
          <dgm:chPref val="1"/>
          <dgm:dir/>
          <dgm:animOne val="branch"/>
          <dgm:animLvl val="lvl"/>
          <dgm:resizeHandles/>
        </dgm:presLayoutVars>
      </dgm:prSet>
      <dgm:spPr/>
      <dgm:t>
        <a:bodyPr/>
        <a:lstStyle/>
        <a:p>
          <a:endParaRPr lang="en-US"/>
        </a:p>
      </dgm:t>
    </dgm:pt>
    <dgm:pt modelId="{6E401248-C7F9-42F2-8AAA-D1BBEF2C7143}" type="pres">
      <dgm:prSet presAssocID="{63A56910-CD7A-4908-BD0B-1C6FCECC084E}" presName="root" presStyleCnt="0"/>
      <dgm:spPr/>
    </dgm:pt>
    <dgm:pt modelId="{4388D6CE-59E3-484D-AAF7-41EE8BF8D4AD}" type="pres">
      <dgm:prSet presAssocID="{63A56910-CD7A-4908-BD0B-1C6FCECC084E}" presName="rootComposite" presStyleCnt="0"/>
      <dgm:spPr/>
    </dgm:pt>
    <dgm:pt modelId="{5506B1CD-42C8-414C-B596-4018C491FEBF}" type="pres">
      <dgm:prSet presAssocID="{63A56910-CD7A-4908-BD0B-1C6FCECC084E}" presName="rootText" presStyleLbl="node1" presStyleIdx="0" presStyleCnt="1" custScaleX="216415"/>
      <dgm:spPr/>
      <dgm:t>
        <a:bodyPr/>
        <a:lstStyle/>
        <a:p>
          <a:endParaRPr lang="en-US"/>
        </a:p>
      </dgm:t>
    </dgm:pt>
    <dgm:pt modelId="{E84E78EC-B46B-4861-B6CF-59F9E3964A15}" type="pres">
      <dgm:prSet presAssocID="{63A56910-CD7A-4908-BD0B-1C6FCECC084E}" presName="rootConnector" presStyleLbl="node1" presStyleIdx="0" presStyleCnt="1"/>
      <dgm:spPr/>
      <dgm:t>
        <a:bodyPr/>
        <a:lstStyle/>
        <a:p>
          <a:endParaRPr lang="en-US"/>
        </a:p>
      </dgm:t>
    </dgm:pt>
    <dgm:pt modelId="{CB87C649-473D-4FE9-918F-C6EC1F575A8E}" type="pres">
      <dgm:prSet presAssocID="{63A56910-CD7A-4908-BD0B-1C6FCECC084E}" presName="childShape" presStyleCnt="0"/>
      <dgm:spPr/>
    </dgm:pt>
    <dgm:pt modelId="{605BF351-2D8A-4400-A926-EFE5365CA447}" type="pres">
      <dgm:prSet presAssocID="{3530E61D-5A7B-47C6-9036-3A05E99A68A0}" presName="Name13" presStyleLbl="parChTrans1D2" presStyleIdx="0" presStyleCnt="3"/>
      <dgm:spPr/>
      <dgm:t>
        <a:bodyPr/>
        <a:lstStyle/>
        <a:p>
          <a:endParaRPr lang="en-US"/>
        </a:p>
      </dgm:t>
    </dgm:pt>
    <dgm:pt modelId="{190F00FD-866F-4CEE-988D-AB4CE28FC01A}" type="pres">
      <dgm:prSet presAssocID="{3CAAF267-1D9B-4D6D-AB9B-0D0FEEF3C776}" presName="childText" presStyleLbl="bgAcc1" presStyleIdx="0" presStyleCnt="3" custScaleX="122961" custScaleY="71769">
        <dgm:presLayoutVars>
          <dgm:bulletEnabled val="1"/>
        </dgm:presLayoutVars>
      </dgm:prSet>
      <dgm:spPr/>
      <dgm:t>
        <a:bodyPr/>
        <a:lstStyle/>
        <a:p>
          <a:endParaRPr lang="en-US"/>
        </a:p>
      </dgm:t>
    </dgm:pt>
    <dgm:pt modelId="{E2761362-3E93-4F4F-A6ED-7CCBD55CF54E}" type="pres">
      <dgm:prSet presAssocID="{BF151166-9D5D-492B-9AD8-095E91516D4F}" presName="Name13" presStyleLbl="parChTrans1D2" presStyleIdx="1" presStyleCnt="3"/>
      <dgm:spPr/>
      <dgm:t>
        <a:bodyPr/>
        <a:lstStyle/>
        <a:p>
          <a:endParaRPr lang="en-US"/>
        </a:p>
      </dgm:t>
    </dgm:pt>
    <dgm:pt modelId="{DB468FD9-0EFB-4EBE-894C-40DE1A569D76}" type="pres">
      <dgm:prSet presAssocID="{CC28B4C2-D976-4A26-8296-CA1AF2EF5420}" presName="childText" presStyleLbl="bgAcc1" presStyleIdx="1" presStyleCnt="3" custScaleX="157659" custLinFactY="92784" custLinFactNeighborX="-1674" custLinFactNeighborY="100000">
        <dgm:presLayoutVars>
          <dgm:bulletEnabled val="1"/>
        </dgm:presLayoutVars>
      </dgm:prSet>
      <dgm:spPr/>
      <dgm:t>
        <a:bodyPr/>
        <a:lstStyle/>
        <a:p>
          <a:endParaRPr lang="en-US"/>
        </a:p>
      </dgm:t>
    </dgm:pt>
    <dgm:pt modelId="{706E84DF-3821-4AF5-B84E-0694686BDFE4}" type="pres">
      <dgm:prSet presAssocID="{F2E7BA19-47C9-45D0-A249-A18DAB3A48B8}" presName="Name13" presStyleLbl="parChTrans1D2" presStyleIdx="2" presStyleCnt="3"/>
      <dgm:spPr/>
      <dgm:t>
        <a:bodyPr/>
        <a:lstStyle/>
        <a:p>
          <a:endParaRPr lang="en-US"/>
        </a:p>
      </dgm:t>
    </dgm:pt>
    <dgm:pt modelId="{88148AE3-3B11-4E49-A825-39A600B1BE2C}" type="pres">
      <dgm:prSet presAssocID="{12296163-BF26-48BD-9EE0-78655545AE2C}" presName="childText" presStyleLbl="bgAcc1" presStyleIdx="2" presStyleCnt="3" custScaleX="125796" custScaleY="66831" custLinFactY="-32955" custLinFactNeighborX="-2390" custLinFactNeighborY="-100000">
        <dgm:presLayoutVars>
          <dgm:bulletEnabled val="1"/>
        </dgm:presLayoutVars>
      </dgm:prSet>
      <dgm:spPr/>
      <dgm:t>
        <a:bodyPr/>
        <a:lstStyle/>
        <a:p>
          <a:endParaRPr lang="en-US"/>
        </a:p>
      </dgm:t>
    </dgm:pt>
  </dgm:ptLst>
  <dgm:cxnLst>
    <dgm:cxn modelId="{8B667DA8-C1AE-4764-843F-219D47E5778A}" srcId="{63A56910-CD7A-4908-BD0B-1C6FCECC084E}" destId="{3CAAF267-1D9B-4D6D-AB9B-0D0FEEF3C776}" srcOrd="0" destOrd="0" parTransId="{3530E61D-5A7B-47C6-9036-3A05E99A68A0}" sibTransId="{66F0E5EA-8B76-4846-9ABD-620A60377243}"/>
    <dgm:cxn modelId="{66248121-5744-4F02-8D9A-B1F7FBB4C8BB}" type="presOf" srcId="{63A56910-CD7A-4908-BD0B-1C6FCECC084E}" destId="{E84E78EC-B46B-4861-B6CF-59F9E3964A15}" srcOrd="1" destOrd="0" presId="urn:microsoft.com/office/officeart/2005/8/layout/hierarchy3"/>
    <dgm:cxn modelId="{F385CF17-26FC-44C9-81BE-8BB8623E39B2}" type="presOf" srcId="{CC28B4C2-D976-4A26-8296-CA1AF2EF5420}" destId="{DB468FD9-0EFB-4EBE-894C-40DE1A569D76}" srcOrd="0" destOrd="0" presId="urn:microsoft.com/office/officeart/2005/8/layout/hierarchy3"/>
    <dgm:cxn modelId="{C5D984ED-366D-4EBC-B2FD-6D95670F4A83}" srcId="{63A56910-CD7A-4908-BD0B-1C6FCECC084E}" destId="{12296163-BF26-48BD-9EE0-78655545AE2C}" srcOrd="2" destOrd="0" parTransId="{F2E7BA19-47C9-45D0-A249-A18DAB3A48B8}" sibTransId="{A34BAE9D-67D4-4F0B-B1CC-18D345D914E4}"/>
    <dgm:cxn modelId="{A3702D5C-A488-4D87-B7B8-3D249691FD59}" srcId="{9126AFF5-AED1-4C06-A3D9-7244CD4C1C91}" destId="{63A56910-CD7A-4908-BD0B-1C6FCECC084E}" srcOrd="0" destOrd="0" parTransId="{9E019769-084A-4851-8EAF-172283A1EED0}" sibTransId="{8AF49385-AA57-4122-B994-D2749201FF9C}"/>
    <dgm:cxn modelId="{313B04D8-B816-43F1-905F-5122F69E6248}" type="presOf" srcId="{12296163-BF26-48BD-9EE0-78655545AE2C}" destId="{88148AE3-3B11-4E49-A825-39A600B1BE2C}" srcOrd="0" destOrd="0" presId="urn:microsoft.com/office/officeart/2005/8/layout/hierarchy3"/>
    <dgm:cxn modelId="{44C856E6-EBC3-4A0D-BDA3-3E8820D7CF53}" srcId="{63A56910-CD7A-4908-BD0B-1C6FCECC084E}" destId="{CC28B4C2-D976-4A26-8296-CA1AF2EF5420}" srcOrd="1" destOrd="0" parTransId="{BF151166-9D5D-492B-9AD8-095E91516D4F}" sibTransId="{C979F591-05D6-4D42-862D-027AEDFB6AC8}"/>
    <dgm:cxn modelId="{BF808958-3530-4BA8-B3AA-2A8053360688}" type="presOf" srcId="{3CAAF267-1D9B-4D6D-AB9B-0D0FEEF3C776}" destId="{190F00FD-866F-4CEE-988D-AB4CE28FC01A}" srcOrd="0" destOrd="0" presId="urn:microsoft.com/office/officeart/2005/8/layout/hierarchy3"/>
    <dgm:cxn modelId="{8E684519-BE8B-4329-80F7-29BE3BCFE58D}" type="presOf" srcId="{3530E61D-5A7B-47C6-9036-3A05E99A68A0}" destId="{605BF351-2D8A-4400-A926-EFE5365CA447}" srcOrd="0" destOrd="0" presId="urn:microsoft.com/office/officeart/2005/8/layout/hierarchy3"/>
    <dgm:cxn modelId="{A9549477-D48A-45BE-ACAE-E16027302B94}" type="presOf" srcId="{F2E7BA19-47C9-45D0-A249-A18DAB3A48B8}" destId="{706E84DF-3821-4AF5-B84E-0694686BDFE4}" srcOrd="0" destOrd="0" presId="urn:microsoft.com/office/officeart/2005/8/layout/hierarchy3"/>
    <dgm:cxn modelId="{0080AD01-AD1E-4C8E-A541-2DEE3D6E2391}" type="presOf" srcId="{63A56910-CD7A-4908-BD0B-1C6FCECC084E}" destId="{5506B1CD-42C8-414C-B596-4018C491FEBF}" srcOrd="0" destOrd="0" presId="urn:microsoft.com/office/officeart/2005/8/layout/hierarchy3"/>
    <dgm:cxn modelId="{3A004963-E12A-48EC-907B-891D40DA5F6B}" type="presOf" srcId="{9126AFF5-AED1-4C06-A3D9-7244CD4C1C91}" destId="{1A20E826-0D08-4EF1-BBD3-06E7B081D7AB}" srcOrd="0" destOrd="0" presId="urn:microsoft.com/office/officeart/2005/8/layout/hierarchy3"/>
    <dgm:cxn modelId="{9C5706D6-D182-421E-91A3-69EB64D2231A}" type="presOf" srcId="{BF151166-9D5D-492B-9AD8-095E91516D4F}" destId="{E2761362-3E93-4F4F-A6ED-7CCBD55CF54E}" srcOrd="0" destOrd="0" presId="urn:microsoft.com/office/officeart/2005/8/layout/hierarchy3"/>
    <dgm:cxn modelId="{62C19BC7-328F-4B59-B0CB-DF240636DFA9}" type="presParOf" srcId="{1A20E826-0D08-4EF1-BBD3-06E7B081D7AB}" destId="{6E401248-C7F9-42F2-8AAA-D1BBEF2C7143}" srcOrd="0" destOrd="0" presId="urn:microsoft.com/office/officeart/2005/8/layout/hierarchy3"/>
    <dgm:cxn modelId="{42ACB4A3-247D-44A5-A00A-82BAE8E460C7}" type="presParOf" srcId="{6E401248-C7F9-42F2-8AAA-D1BBEF2C7143}" destId="{4388D6CE-59E3-484D-AAF7-41EE8BF8D4AD}" srcOrd="0" destOrd="0" presId="urn:microsoft.com/office/officeart/2005/8/layout/hierarchy3"/>
    <dgm:cxn modelId="{53E45FBE-60B6-4A44-A7E7-22965005445F}" type="presParOf" srcId="{4388D6CE-59E3-484D-AAF7-41EE8BF8D4AD}" destId="{5506B1CD-42C8-414C-B596-4018C491FEBF}" srcOrd="0" destOrd="0" presId="urn:microsoft.com/office/officeart/2005/8/layout/hierarchy3"/>
    <dgm:cxn modelId="{D12ECD34-6B6C-46FE-B883-B140E348CBC8}" type="presParOf" srcId="{4388D6CE-59E3-484D-AAF7-41EE8BF8D4AD}" destId="{E84E78EC-B46B-4861-B6CF-59F9E3964A15}" srcOrd="1" destOrd="0" presId="urn:microsoft.com/office/officeart/2005/8/layout/hierarchy3"/>
    <dgm:cxn modelId="{B5818B1B-AFCB-408D-ADB4-00E1698F38C0}" type="presParOf" srcId="{6E401248-C7F9-42F2-8AAA-D1BBEF2C7143}" destId="{CB87C649-473D-4FE9-918F-C6EC1F575A8E}" srcOrd="1" destOrd="0" presId="urn:microsoft.com/office/officeart/2005/8/layout/hierarchy3"/>
    <dgm:cxn modelId="{F8543981-AB96-4EDE-83E9-54A34F038026}" type="presParOf" srcId="{CB87C649-473D-4FE9-918F-C6EC1F575A8E}" destId="{605BF351-2D8A-4400-A926-EFE5365CA447}" srcOrd="0" destOrd="0" presId="urn:microsoft.com/office/officeart/2005/8/layout/hierarchy3"/>
    <dgm:cxn modelId="{6233E4D3-755F-4E8B-8E7D-B3A9A7F875F5}" type="presParOf" srcId="{CB87C649-473D-4FE9-918F-C6EC1F575A8E}" destId="{190F00FD-866F-4CEE-988D-AB4CE28FC01A}" srcOrd="1" destOrd="0" presId="urn:microsoft.com/office/officeart/2005/8/layout/hierarchy3"/>
    <dgm:cxn modelId="{9D964964-DFC9-4FB0-AC02-0AD09C3523A6}" type="presParOf" srcId="{CB87C649-473D-4FE9-918F-C6EC1F575A8E}" destId="{E2761362-3E93-4F4F-A6ED-7CCBD55CF54E}" srcOrd="2" destOrd="0" presId="urn:microsoft.com/office/officeart/2005/8/layout/hierarchy3"/>
    <dgm:cxn modelId="{1AF76147-0DF5-4A11-B1C6-F3A4668BB064}" type="presParOf" srcId="{CB87C649-473D-4FE9-918F-C6EC1F575A8E}" destId="{DB468FD9-0EFB-4EBE-894C-40DE1A569D76}" srcOrd="3" destOrd="0" presId="urn:microsoft.com/office/officeart/2005/8/layout/hierarchy3"/>
    <dgm:cxn modelId="{07D88EC5-460E-441E-9207-38F7589088F0}" type="presParOf" srcId="{CB87C649-473D-4FE9-918F-C6EC1F575A8E}" destId="{706E84DF-3821-4AF5-B84E-0694686BDFE4}" srcOrd="4" destOrd="0" presId="urn:microsoft.com/office/officeart/2005/8/layout/hierarchy3"/>
    <dgm:cxn modelId="{1B94A74E-6E81-420F-BE71-DEE8798E59CC}" type="presParOf" srcId="{CB87C649-473D-4FE9-918F-C6EC1F575A8E}" destId="{88148AE3-3B11-4E49-A825-39A600B1BE2C}"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126AFF5-AED1-4C06-A3D9-7244CD4C1C91}" type="doc">
      <dgm:prSet loTypeId="urn:microsoft.com/office/officeart/2005/8/layout/hierarchy3" loCatId="hierarchy" qsTypeId="urn:microsoft.com/office/officeart/2005/8/quickstyle/simple1" qsCatId="simple" csTypeId="urn:microsoft.com/office/officeart/2005/8/colors/accent1_5" csCatId="accent1" phldr="1"/>
      <dgm:spPr/>
      <dgm:t>
        <a:bodyPr/>
        <a:lstStyle/>
        <a:p>
          <a:endParaRPr lang="en-US"/>
        </a:p>
      </dgm:t>
    </dgm:pt>
    <dgm:pt modelId="{63A56910-CD7A-4908-BD0B-1C6FCECC084E}">
      <dgm:prSet phldrT="[Text]"/>
      <dgm:spPr/>
      <dgm:t>
        <a:bodyPr/>
        <a:lstStyle/>
        <a:p>
          <a:pPr algn="l"/>
          <a:r>
            <a:rPr lang="en-US" b="1" dirty="0"/>
            <a:t>Architectural Aspects </a:t>
          </a:r>
        </a:p>
      </dgm:t>
    </dgm:pt>
    <dgm:pt modelId="{9E019769-084A-4851-8EAF-172283A1EED0}" type="parTrans" cxnId="{A3702D5C-A488-4D87-B7B8-3D249691FD59}">
      <dgm:prSet/>
      <dgm:spPr/>
      <dgm:t>
        <a:bodyPr/>
        <a:lstStyle/>
        <a:p>
          <a:endParaRPr lang="en-US"/>
        </a:p>
      </dgm:t>
    </dgm:pt>
    <dgm:pt modelId="{8AF49385-AA57-4122-B994-D2749201FF9C}" type="sibTrans" cxnId="{A3702D5C-A488-4D87-B7B8-3D249691FD59}">
      <dgm:prSet/>
      <dgm:spPr/>
      <dgm:t>
        <a:bodyPr/>
        <a:lstStyle/>
        <a:p>
          <a:endParaRPr lang="en-US"/>
        </a:p>
      </dgm:t>
    </dgm:pt>
    <dgm:pt modelId="{3CAAF267-1D9B-4D6D-AB9B-0D0FEEF3C776}">
      <dgm:prSet phldrT="[Text]"/>
      <dgm:spPr/>
      <dgm:t>
        <a:bodyPr/>
        <a:lstStyle/>
        <a:p>
          <a:r>
            <a:rPr lang="en-US" b="0" dirty="0">
              <a:latin typeface="Times New Roman" panose="02020603050405020304" pitchFamily="18" charset="0"/>
              <a:cs typeface="Times New Roman" panose="02020603050405020304" pitchFamily="18" charset="0"/>
            </a:rPr>
            <a:t>Introduction</a:t>
          </a:r>
        </a:p>
      </dgm:t>
    </dgm:pt>
    <dgm:pt modelId="{3530E61D-5A7B-47C6-9036-3A05E99A68A0}" type="parTrans" cxnId="{8B667DA8-C1AE-4764-843F-219D47E5778A}">
      <dgm:prSet/>
      <dgm:spPr/>
      <dgm:t>
        <a:bodyPr/>
        <a:lstStyle/>
        <a:p>
          <a:endParaRPr lang="en-US"/>
        </a:p>
      </dgm:t>
    </dgm:pt>
    <dgm:pt modelId="{66F0E5EA-8B76-4846-9ABD-620A60377243}" type="sibTrans" cxnId="{8B667DA8-C1AE-4764-843F-219D47E5778A}">
      <dgm:prSet/>
      <dgm:spPr/>
      <dgm:t>
        <a:bodyPr/>
        <a:lstStyle/>
        <a:p>
          <a:endParaRPr lang="en-US"/>
        </a:p>
      </dgm:t>
    </dgm:pt>
    <dgm:pt modelId="{12296163-BF26-48BD-9EE0-78655545AE2C}">
      <dgm:prSet/>
      <dgm:spPr/>
      <dgm:t>
        <a:bodyPr/>
        <a:lstStyle/>
        <a:p>
          <a:r>
            <a:rPr lang="en-US">
              <a:latin typeface="Times New Roman" panose="02020603050405020304" pitchFamily="18" charset="0"/>
              <a:cs typeface="Times New Roman" panose="02020603050405020304" pitchFamily="18" charset="0"/>
            </a:rPr>
            <a:t>Site analysis</a:t>
          </a:r>
          <a:endParaRPr lang="en-US" dirty="0">
            <a:latin typeface="Times New Roman" panose="02020603050405020304" pitchFamily="18" charset="0"/>
            <a:cs typeface="Times New Roman" panose="02020603050405020304" pitchFamily="18" charset="0"/>
          </a:endParaRPr>
        </a:p>
      </dgm:t>
    </dgm:pt>
    <dgm:pt modelId="{F2E7BA19-47C9-45D0-A249-A18DAB3A48B8}" type="parTrans" cxnId="{C5D984ED-366D-4EBC-B2FD-6D95670F4A83}">
      <dgm:prSet/>
      <dgm:spPr/>
      <dgm:t>
        <a:bodyPr/>
        <a:lstStyle/>
        <a:p>
          <a:endParaRPr lang="en-US"/>
        </a:p>
      </dgm:t>
    </dgm:pt>
    <dgm:pt modelId="{A34BAE9D-67D4-4F0B-B1CC-18D345D914E4}" type="sibTrans" cxnId="{C5D984ED-366D-4EBC-B2FD-6D95670F4A83}">
      <dgm:prSet/>
      <dgm:spPr/>
      <dgm:t>
        <a:bodyPr/>
        <a:lstStyle/>
        <a:p>
          <a:endParaRPr lang="en-US"/>
        </a:p>
      </dgm:t>
    </dgm:pt>
    <dgm:pt modelId="{CC28B4C2-D976-4A26-8296-CA1AF2EF5420}">
      <dgm:prSet/>
      <dgm:spPr/>
      <dgm:t>
        <a:bodyPr/>
        <a:lstStyle/>
        <a:p>
          <a:r>
            <a:rPr lang="en-US">
              <a:latin typeface="Times New Roman" panose="02020603050405020304" pitchFamily="18" charset="0"/>
              <a:cs typeface="Times New Roman" panose="02020603050405020304" pitchFamily="18" charset="0"/>
            </a:rPr>
            <a:t>Architectural modifications</a:t>
          </a:r>
          <a:endParaRPr lang="en-US"/>
        </a:p>
      </dgm:t>
    </dgm:pt>
    <dgm:pt modelId="{BF151166-9D5D-492B-9AD8-095E91516D4F}" type="parTrans" cxnId="{44C856E6-EBC3-4A0D-BDA3-3E8820D7CF53}">
      <dgm:prSet/>
      <dgm:spPr/>
      <dgm:t>
        <a:bodyPr/>
        <a:lstStyle/>
        <a:p>
          <a:endParaRPr lang="en-US"/>
        </a:p>
      </dgm:t>
    </dgm:pt>
    <dgm:pt modelId="{C979F591-05D6-4D42-862D-027AEDFB6AC8}" type="sibTrans" cxnId="{44C856E6-EBC3-4A0D-BDA3-3E8820D7CF53}">
      <dgm:prSet/>
      <dgm:spPr/>
      <dgm:t>
        <a:bodyPr/>
        <a:lstStyle/>
        <a:p>
          <a:endParaRPr lang="en-US"/>
        </a:p>
      </dgm:t>
    </dgm:pt>
    <dgm:pt modelId="{1A20E826-0D08-4EF1-BBD3-06E7B081D7AB}" type="pres">
      <dgm:prSet presAssocID="{9126AFF5-AED1-4C06-A3D9-7244CD4C1C91}" presName="diagram" presStyleCnt="0">
        <dgm:presLayoutVars>
          <dgm:chPref val="1"/>
          <dgm:dir/>
          <dgm:animOne val="branch"/>
          <dgm:animLvl val="lvl"/>
          <dgm:resizeHandles/>
        </dgm:presLayoutVars>
      </dgm:prSet>
      <dgm:spPr/>
      <dgm:t>
        <a:bodyPr/>
        <a:lstStyle/>
        <a:p>
          <a:endParaRPr lang="en-US"/>
        </a:p>
      </dgm:t>
    </dgm:pt>
    <dgm:pt modelId="{6E401248-C7F9-42F2-8AAA-D1BBEF2C7143}" type="pres">
      <dgm:prSet presAssocID="{63A56910-CD7A-4908-BD0B-1C6FCECC084E}" presName="root" presStyleCnt="0"/>
      <dgm:spPr/>
    </dgm:pt>
    <dgm:pt modelId="{4388D6CE-59E3-484D-AAF7-41EE8BF8D4AD}" type="pres">
      <dgm:prSet presAssocID="{63A56910-CD7A-4908-BD0B-1C6FCECC084E}" presName="rootComposite" presStyleCnt="0"/>
      <dgm:spPr/>
    </dgm:pt>
    <dgm:pt modelId="{5506B1CD-42C8-414C-B596-4018C491FEBF}" type="pres">
      <dgm:prSet presAssocID="{63A56910-CD7A-4908-BD0B-1C6FCECC084E}" presName="rootText" presStyleLbl="node1" presStyleIdx="0" presStyleCnt="1" custScaleX="216415"/>
      <dgm:spPr/>
      <dgm:t>
        <a:bodyPr/>
        <a:lstStyle/>
        <a:p>
          <a:endParaRPr lang="en-US"/>
        </a:p>
      </dgm:t>
    </dgm:pt>
    <dgm:pt modelId="{E84E78EC-B46B-4861-B6CF-59F9E3964A15}" type="pres">
      <dgm:prSet presAssocID="{63A56910-CD7A-4908-BD0B-1C6FCECC084E}" presName="rootConnector" presStyleLbl="node1" presStyleIdx="0" presStyleCnt="1"/>
      <dgm:spPr/>
      <dgm:t>
        <a:bodyPr/>
        <a:lstStyle/>
        <a:p>
          <a:endParaRPr lang="en-US"/>
        </a:p>
      </dgm:t>
    </dgm:pt>
    <dgm:pt modelId="{CB87C649-473D-4FE9-918F-C6EC1F575A8E}" type="pres">
      <dgm:prSet presAssocID="{63A56910-CD7A-4908-BD0B-1C6FCECC084E}" presName="childShape" presStyleCnt="0"/>
      <dgm:spPr/>
    </dgm:pt>
    <dgm:pt modelId="{605BF351-2D8A-4400-A926-EFE5365CA447}" type="pres">
      <dgm:prSet presAssocID="{3530E61D-5A7B-47C6-9036-3A05E99A68A0}" presName="Name13" presStyleLbl="parChTrans1D2" presStyleIdx="0" presStyleCnt="3"/>
      <dgm:spPr/>
      <dgm:t>
        <a:bodyPr/>
        <a:lstStyle/>
        <a:p>
          <a:endParaRPr lang="en-US"/>
        </a:p>
      </dgm:t>
    </dgm:pt>
    <dgm:pt modelId="{190F00FD-866F-4CEE-988D-AB4CE28FC01A}" type="pres">
      <dgm:prSet presAssocID="{3CAAF267-1D9B-4D6D-AB9B-0D0FEEF3C776}" presName="childText" presStyleLbl="bgAcc1" presStyleIdx="0" presStyleCnt="3" custScaleX="122961" custScaleY="71769">
        <dgm:presLayoutVars>
          <dgm:bulletEnabled val="1"/>
        </dgm:presLayoutVars>
      </dgm:prSet>
      <dgm:spPr/>
      <dgm:t>
        <a:bodyPr/>
        <a:lstStyle/>
        <a:p>
          <a:endParaRPr lang="en-US"/>
        </a:p>
      </dgm:t>
    </dgm:pt>
    <dgm:pt modelId="{E2761362-3E93-4F4F-A6ED-7CCBD55CF54E}" type="pres">
      <dgm:prSet presAssocID="{BF151166-9D5D-492B-9AD8-095E91516D4F}" presName="Name13" presStyleLbl="parChTrans1D2" presStyleIdx="1" presStyleCnt="3"/>
      <dgm:spPr/>
      <dgm:t>
        <a:bodyPr/>
        <a:lstStyle/>
        <a:p>
          <a:endParaRPr lang="en-US"/>
        </a:p>
      </dgm:t>
    </dgm:pt>
    <dgm:pt modelId="{DB468FD9-0EFB-4EBE-894C-40DE1A569D76}" type="pres">
      <dgm:prSet presAssocID="{CC28B4C2-D976-4A26-8296-CA1AF2EF5420}" presName="childText" presStyleLbl="bgAcc1" presStyleIdx="1" presStyleCnt="3" custScaleX="157659" custLinFactY="92784" custLinFactNeighborX="-1674" custLinFactNeighborY="100000">
        <dgm:presLayoutVars>
          <dgm:bulletEnabled val="1"/>
        </dgm:presLayoutVars>
      </dgm:prSet>
      <dgm:spPr/>
      <dgm:t>
        <a:bodyPr/>
        <a:lstStyle/>
        <a:p>
          <a:endParaRPr lang="en-US"/>
        </a:p>
      </dgm:t>
    </dgm:pt>
    <dgm:pt modelId="{706E84DF-3821-4AF5-B84E-0694686BDFE4}" type="pres">
      <dgm:prSet presAssocID="{F2E7BA19-47C9-45D0-A249-A18DAB3A48B8}" presName="Name13" presStyleLbl="parChTrans1D2" presStyleIdx="2" presStyleCnt="3"/>
      <dgm:spPr/>
      <dgm:t>
        <a:bodyPr/>
        <a:lstStyle/>
        <a:p>
          <a:endParaRPr lang="en-US"/>
        </a:p>
      </dgm:t>
    </dgm:pt>
    <dgm:pt modelId="{88148AE3-3B11-4E49-A825-39A600B1BE2C}" type="pres">
      <dgm:prSet presAssocID="{12296163-BF26-48BD-9EE0-78655545AE2C}" presName="childText" presStyleLbl="bgAcc1" presStyleIdx="2" presStyleCnt="3" custScaleX="125796" custScaleY="66831" custLinFactY="-32955" custLinFactNeighborX="-2390" custLinFactNeighborY="-100000">
        <dgm:presLayoutVars>
          <dgm:bulletEnabled val="1"/>
        </dgm:presLayoutVars>
      </dgm:prSet>
      <dgm:spPr/>
      <dgm:t>
        <a:bodyPr/>
        <a:lstStyle/>
        <a:p>
          <a:endParaRPr lang="en-US"/>
        </a:p>
      </dgm:t>
    </dgm:pt>
  </dgm:ptLst>
  <dgm:cxnLst>
    <dgm:cxn modelId="{8B667DA8-C1AE-4764-843F-219D47E5778A}" srcId="{63A56910-CD7A-4908-BD0B-1C6FCECC084E}" destId="{3CAAF267-1D9B-4D6D-AB9B-0D0FEEF3C776}" srcOrd="0" destOrd="0" parTransId="{3530E61D-5A7B-47C6-9036-3A05E99A68A0}" sibTransId="{66F0E5EA-8B76-4846-9ABD-620A60377243}"/>
    <dgm:cxn modelId="{66248121-5744-4F02-8D9A-B1F7FBB4C8BB}" type="presOf" srcId="{63A56910-CD7A-4908-BD0B-1C6FCECC084E}" destId="{E84E78EC-B46B-4861-B6CF-59F9E3964A15}" srcOrd="1" destOrd="0" presId="urn:microsoft.com/office/officeart/2005/8/layout/hierarchy3"/>
    <dgm:cxn modelId="{F385CF17-26FC-44C9-81BE-8BB8623E39B2}" type="presOf" srcId="{CC28B4C2-D976-4A26-8296-CA1AF2EF5420}" destId="{DB468FD9-0EFB-4EBE-894C-40DE1A569D76}" srcOrd="0" destOrd="0" presId="urn:microsoft.com/office/officeart/2005/8/layout/hierarchy3"/>
    <dgm:cxn modelId="{C5D984ED-366D-4EBC-B2FD-6D95670F4A83}" srcId="{63A56910-CD7A-4908-BD0B-1C6FCECC084E}" destId="{12296163-BF26-48BD-9EE0-78655545AE2C}" srcOrd="2" destOrd="0" parTransId="{F2E7BA19-47C9-45D0-A249-A18DAB3A48B8}" sibTransId="{A34BAE9D-67D4-4F0B-B1CC-18D345D914E4}"/>
    <dgm:cxn modelId="{A3702D5C-A488-4D87-B7B8-3D249691FD59}" srcId="{9126AFF5-AED1-4C06-A3D9-7244CD4C1C91}" destId="{63A56910-CD7A-4908-BD0B-1C6FCECC084E}" srcOrd="0" destOrd="0" parTransId="{9E019769-084A-4851-8EAF-172283A1EED0}" sibTransId="{8AF49385-AA57-4122-B994-D2749201FF9C}"/>
    <dgm:cxn modelId="{313B04D8-B816-43F1-905F-5122F69E6248}" type="presOf" srcId="{12296163-BF26-48BD-9EE0-78655545AE2C}" destId="{88148AE3-3B11-4E49-A825-39A600B1BE2C}" srcOrd="0" destOrd="0" presId="urn:microsoft.com/office/officeart/2005/8/layout/hierarchy3"/>
    <dgm:cxn modelId="{44C856E6-EBC3-4A0D-BDA3-3E8820D7CF53}" srcId="{63A56910-CD7A-4908-BD0B-1C6FCECC084E}" destId="{CC28B4C2-D976-4A26-8296-CA1AF2EF5420}" srcOrd="1" destOrd="0" parTransId="{BF151166-9D5D-492B-9AD8-095E91516D4F}" sibTransId="{C979F591-05D6-4D42-862D-027AEDFB6AC8}"/>
    <dgm:cxn modelId="{BF808958-3530-4BA8-B3AA-2A8053360688}" type="presOf" srcId="{3CAAF267-1D9B-4D6D-AB9B-0D0FEEF3C776}" destId="{190F00FD-866F-4CEE-988D-AB4CE28FC01A}" srcOrd="0" destOrd="0" presId="urn:microsoft.com/office/officeart/2005/8/layout/hierarchy3"/>
    <dgm:cxn modelId="{8E684519-BE8B-4329-80F7-29BE3BCFE58D}" type="presOf" srcId="{3530E61D-5A7B-47C6-9036-3A05E99A68A0}" destId="{605BF351-2D8A-4400-A926-EFE5365CA447}" srcOrd="0" destOrd="0" presId="urn:microsoft.com/office/officeart/2005/8/layout/hierarchy3"/>
    <dgm:cxn modelId="{A9549477-D48A-45BE-ACAE-E16027302B94}" type="presOf" srcId="{F2E7BA19-47C9-45D0-A249-A18DAB3A48B8}" destId="{706E84DF-3821-4AF5-B84E-0694686BDFE4}" srcOrd="0" destOrd="0" presId="urn:microsoft.com/office/officeart/2005/8/layout/hierarchy3"/>
    <dgm:cxn modelId="{0080AD01-AD1E-4C8E-A541-2DEE3D6E2391}" type="presOf" srcId="{63A56910-CD7A-4908-BD0B-1C6FCECC084E}" destId="{5506B1CD-42C8-414C-B596-4018C491FEBF}" srcOrd="0" destOrd="0" presId="urn:microsoft.com/office/officeart/2005/8/layout/hierarchy3"/>
    <dgm:cxn modelId="{3A004963-E12A-48EC-907B-891D40DA5F6B}" type="presOf" srcId="{9126AFF5-AED1-4C06-A3D9-7244CD4C1C91}" destId="{1A20E826-0D08-4EF1-BBD3-06E7B081D7AB}" srcOrd="0" destOrd="0" presId="urn:microsoft.com/office/officeart/2005/8/layout/hierarchy3"/>
    <dgm:cxn modelId="{9C5706D6-D182-421E-91A3-69EB64D2231A}" type="presOf" srcId="{BF151166-9D5D-492B-9AD8-095E91516D4F}" destId="{E2761362-3E93-4F4F-A6ED-7CCBD55CF54E}" srcOrd="0" destOrd="0" presId="urn:microsoft.com/office/officeart/2005/8/layout/hierarchy3"/>
    <dgm:cxn modelId="{62C19BC7-328F-4B59-B0CB-DF240636DFA9}" type="presParOf" srcId="{1A20E826-0D08-4EF1-BBD3-06E7B081D7AB}" destId="{6E401248-C7F9-42F2-8AAA-D1BBEF2C7143}" srcOrd="0" destOrd="0" presId="urn:microsoft.com/office/officeart/2005/8/layout/hierarchy3"/>
    <dgm:cxn modelId="{42ACB4A3-247D-44A5-A00A-82BAE8E460C7}" type="presParOf" srcId="{6E401248-C7F9-42F2-8AAA-D1BBEF2C7143}" destId="{4388D6CE-59E3-484D-AAF7-41EE8BF8D4AD}" srcOrd="0" destOrd="0" presId="urn:microsoft.com/office/officeart/2005/8/layout/hierarchy3"/>
    <dgm:cxn modelId="{53E45FBE-60B6-4A44-A7E7-22965005445F}" type="presParOf" srcId="{4388D6CE-59E3-484D-AAF7-41EE8BF8D4AD}" destId="{5506B1CD-42C8-414C-B596-4018C491FEBF}" srcOrd="0" destOrd="0" presId="urn:microsoft.com/office/officeart/2005/8/layout/hierarchy3"/>
    <dgm:cxn modelId="{D12ECD34-6B6C-46FE-B883-B140E348CBC8}" type="presParOf" srcId="{4388D6CE-59E3-484D-AAF7-41EE8BF8D4AD}" destId="{E84E78EC-B46B-4861-B6CF-59F9E3964A15}" srcOrd="1" destOrd="0" presId="urn:microsoft.com/office/officeart/2005/8/layout/hierarchy3"/>
    <dgm:cxn modelId="{B5818B1B-AFCB-408D-ADB4-00E1698F38C0}" type="presParOf" srcId="{6E401248-C7F9-42F2-8AAA-D1BBEF2C7143}" destId="{CB87C649-473D-4FE9-918F-C6EC1F575A8E}" srcOrd="1" destOrd="0" presId="urn:microsoft.com/office/officeart/2005/8/layout/hierarchy3"/>
    <dgm:cxn modelId="{F8543981-AB96-4EDE-83E9-54A34F038026}" type="presParOf" srcId="{CB87C649-473D-4FE9-918F-C6EC1F575A8E}" destId="{605BF351-2D8A-4400-A926-EFE5365CA447}" srcOrd="0" destOrd="0" presId="urn:microsoft.com/office/officeart/2005/8/layout/hierarchy3"/>
    <dgm:cxn modelId="{6233E4D3-755F-4E8B-8E7D-B3A9A7F875F5}" type="presParOf" srcId="{CB87C649-473D-4FE9-918F-C6EC1F575A8E}" destId="{190F00FD-866F-4CEE-988D-AB4CE28FC01A}" srcOrd="1" destOrd="0" presId="urn:microsoft.com/office/officeart/2005/8/layout/hierarchy3"/>
    <dgm:cxn modelId="{9D964964-DFC9-4FB0-AC02-0AD09C3523A6}" type="presParOf" srcId="{CB87C649-473D-4FE9-918F-C6EC1F575A8E}" destId="{E2761362-3E93-4F4F-A6ED-7CCBD55CF54E}" srcOrd="2" destOrd="0" presId="urn:microsoft.com/office/officeart/2005/8/layout/hierarchy3"/>
    <dgm:cxn modelId="{1AF76147-0DF5-4A11-B1C6-F3A4668BB064}" type="presParOf" srcId="{CB87C649-473D-4FE9-918F-C6EC1F575A8E}" destId="{DB468FD9-0EFB-4EBE-894C-40DE1A569D76}" srcOrd="3" destOrd="0" presId="urn:microsoft.com/office/officeart/2005/8/layout/hierarchy3"/>
    <dgm:cxn modelId="{07D88EC5-460E-441E-9207-38F7589088F0}" type="presParOf" srcId="{CB87C649-473D-4FE9-918F-C6EC1F575A8E}" destId="{706E84DF-3821-4AF5-B84E-0694686BDFE4}" srcOrd="4" destOrd="0" presId="urn:microsoft.com/office/officeart/2005/8/layout/hierarchy3"/>
    <dgm:cxn modelId="{1B94A74E-6E81-420F-BE71-DEE8798E59CC}" type="presParOf" srcId="{CB87C649-473D-4FE9-918F-C6EC1F575A8E}" destId="{88148AE3-3B11-4E49-A825-39A600B1BE2C}"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126AFF5-AED1-4C06-A3D9-7244CD4C1C91}" type="doc">
      <dgm:prSet loTypeId="urn:microsoft.com/office/officeart/2005/8/layout/hierarchy3" loCatId="hierarchy" qsTypeId="urn:microsoft.com/office/officeart/2005/8/quickstyle/simple1" qsCatId="simple" csTypeId="urn:microsoft.com/office/officeart/2005/8/colors/accent1_5" csCatId="accent1" phldr="1"/>
      <dgm:spPr/>
      <dgm:t>
        <a:bodyPr/>
        <a:lstStyle/>
        <a:p>
          <a:endParaRPr lang="en-US"/>
        </a:p>
      </dgm:t>
    </dgm:pt>
    <dgm:pt modelId="{63A56910-CD7A-4908-BD0B-1C6FCECC084E}">
      <dgm:prSet phldrT="[Text]"/>
      <dgm:spPr/>
      <dgm:t>
        <a:bodyPr/>
        <a:lstStyle/>
        <a:p>
          <a:pPr algn="l"/>
          <a:r>
            <a:rPr lang="en-US" b="1" dirty="0"/>
            <a:t>Architectural Aspects </a:t>
          </a:r>
        </a:p>
      </dgm:t>
    </dgm:pt>
    <dgm:pt modelId="{9E019769-084A-4851-8EAF-172283A1EED0}" type="parTrans" cxnId="{A3702D5C-A488-4D87-B7B8-3D249691FD59}">
      <dgm:prSet/>
      <dgm:spPr/>
      <dgm:t>
        <a:bodyPr/>
        <a:lstStyle/>
        <a:p>
          <a:endParaRPr lang="en-US"/>
        </a:p>
      </dgm:t>
    </dgm:pt>
    <dgm:pt modelId="{8AF49385-AA57-4122-B994-D2749201FF9C}" type="sibTrans" cxnId="{A3702D5C-A488-4D87-B7B8-3D249691FD59}">
      <dgm:prSet/>
      <dgm:spPr/>
      <dgm:t>
        <a:bodyPr/>
        <a:lstStyle/>
        <a:p>
          <a:endParaRPr lang="en-US"/>
        </a:p>
      </dgm:t>
    </dgm:pt>
    <dgm:pt modelId="{3CAAF267-1D9B-4D6D-AB9B-0D0FEEF3C776}">
      <dgm:prSet phldrT="[Text]"/>
      <dgm:spPr/>
      <dgm:t>
        <a:bodyPr/>
        <a:lstStyle/>
        <a:p>
          <a:r>
            <a:rPr lang="en-US" b="0" dirty="0">
              <a:latin typeface="Times New Roman" panose="02020603050405020304" pitchFamily="18" charset="0"/>
              <a:cs typeface="Times New Roman" panose="02020603050405020304" pitchFamily="18" charset="0"/>
            </a:rPr>
            <a:t>Introduction</a:t>
          </a:r>
        </a:p>
      </dgm:t>
    </dgm:pt>
    <dgm:pt modelId="{3530E61D-5A7B-47C6-9036-3A05E99A68A0}" type="parTrans" cxnId="{8B667DA8-C1AE-4764-843F-219D47E5778A}">
      <dgm:prSet/>
      <dgm:spPr/>
      <dgm:t>
        <a:bodyPr/>
        <a:lstStyle/>
        <a:p>
          <a:endParaRPr lang="en-US"/>
        </a:p>
      </dgm:t>
    </dgm:pt>
    <dgm:pt modelId="{66F0E5EA-8B76-4846-9ABD-620A60377243}" type="sibTrans" cxnId="{8B667DA8-C1AE-4764-843F-219D47E5778A}">
      <dgm:prSet/>
      <dgm:spPr/>
      <dgm:t>
        <a:bodyPr/>
        <a:lstStyle/>
        <a:p>
          <a:endParaRPr lang="en-US"/>
        </a:p>
      </dgm:t>
    </dgm:pt>
    <dgm:pt modelId="{12296163-BF26-48BD-9EE0-78655545AE2C}">
      <dgm:prSet/>
      <dgm:spPr>
        <a:solidFill>
          <a:schemeClr val="accent1">
            <a:lumMod val="40000"/>
            <a:lumOff val="60000"/>
            <a:alpha val="90000"/>
          </a:schemeClr>
        </a:solidFill>
      </dgm:spPr>
      <dgm:t>
        <a:bodyPr/>
        <a:lstStyle/>
        <a:p>
          <a:r>
            <a:rPr lang="en-US" dirty="0">
              <a:latin typeface="Times New Roman" panose="02020603050405020304" pitchFamily="18" charset="0"/>
              <a:cs typeface="Times New Roman" panose="02020603050405020304" pitchFamily="18" charset="0"/>
            </a:rPr>
            <a:t>Site analysis</a:t>
          </a:r>
        </a:p>
      </dgm:t>
    </dgm:pt>
    <dgm:pt modelId="{F2E7BA19-47C9-45D0-A249-A18DAB3A48B8}" type="parTrans" cxnId="{C5D984ED-366D-4EBC-B2FD-6D95670F4A83}">
      <dgm:prSet/>
      <dgm:spPr/>
      <dgm:t>
        <a:bodyPr/>
        <a:lstStyle/>
        <a:p>
          <a:endParaRPr lang="en-US"/>
        </a:p>
      </dgm:t>
    </dgm:pt>
    <dgm:pt modelId="{A34BAE9D-67D4-4F0B-B1CC-18D345D914E4}" type="sibTrans" cxnId="{C5D984ED-366D-4EBC-B2FD-6D95670F4A83}">
      <dgm:prSet/>
      <dgm:spPr/>
      <dgm:t>
        <a:bodyPr/>
        <a:lstStyle/>
        <a:p>
          <a:endParaRPr lang="en-US"/>
        </a:p>
      </dgm:t>
    </dgm:pt>
    <dgm:pt modelId="{CC28B4C2-D976-4A26-8296-CA1AF2EF5420}">
      <dgm:prSet/>
      <dgm:spPr/>
      <dgm:t>
        <a:bodyPr/>
        <a:lstStyle/>
        <a:p>
          <a:r>
            <a:rPr lang="en-US">
              <a:latin typeface="Times New Roman" panose="02020603050405020304" pitchFamily="18" charset="0"/>
              <a:cs typeface="Times New Roman" panose="02020603050405020304" pitchFamily="18" charset="0"/>
            </a:rPr>
            <a:t>Architectural modifications</a:t>
          </a:r>
          <a:endParaRPr lang="en-US"/>
        </a:p>
      </dgm:t>
    </dgm:pt>
    <dgm:pt modelId="{BF151166-9D5D-492B-9AD8-095E91516D4F}" type="parTrans" cxnId="{44C856E6-EBC3-4A0D-BDA3-3E8820D7CF53}">
      <dgm:prSet/>
      <dgm:spPr/>
      <dgm:t>
        <a:bodyPr/>
        <a:lstStyle/>
        <a:p>
          <a:endParaRPr lang="en-US"/>
        </a:p>
      </dgm:t>
    </dgm:pt>
    <dgm:pt modelId="{C979F591-05D6-4D42-862D-027AEDFB6AC8}" type="sibTrans" cxnId="{44C856E6-EBC3-4A0D-BDA3-3E8820D7CF53}">
      <dgm:prSet/>
      <dgm:spPr/>
      <dgm:t>
        <a:bodyPr/>
        <a:lstStyle/>
        <a:p>
          <a:endParaRPr lang="en-US"/>
        </a:p>
      </dgm:t>
    </dgm:pt>
    <dgm:pt modelId="{1A20E826-0D08-4EF1-BBD3-06E7B081D7AB}" type="pres">
      <dgm:prSet presAssocID="{9126AFF5-AED1-4C06-A3D9-7244CD4C1C91}" presName="diagram" presStyleCnt="0">
        <dgm:presLayoutVars>
          <dgm:chPref val="1"/>
          <dgm:dir/>
          <dgm:animOne val="branch"/>
          <dgm:animLvl val="lvl"/>
          <dgm:resizeHandles/>
        </dgm:presLayoutVars>
      </dgm:prSet>
      <dgm:spPr/>
      <dgm:t>
        <a:bodyPr/>
        <a:lstStyle/>
        <a:p>
          <a:endParaRPr lang="en-US"/>
        </a:p>
      </dgm:t>
    </dgm:pt>
    <dgm:pt modelId="{6E401248-C7F9-42F2-8AAA-D1BBEF2C7143}" type="pres">
      <dgm:prSet presAssocID="{63A56910-CD7A-4908-BD0B-1C6FCECC084E}" presName="root" presStyleCnt="0"/>
      <dgm:spPr/>
    </dgm:pt>
    <dgm:pt modelId="{4388D6CE-59E3-484D-AAF7-41EE8BF8D4AD}" type="pres">
      <dgm:prSet presAssocID="{63A56910-CD7A-4908-BD0B-1C6FCECC084E}" presName="rootComposite" presStyleCnt="0"/>
      <dgm:spPr/>
    </dgm:pt>
    <dgm:pt modelId="{5506B1CD-42C8-414C-B596-4018C491FEBF}" type="pres">
      <dgm:prSet presAssocID="{63A56910-CD7A-4908-BD0B-1C6FCECC084E}" presName="rootText" presStyleLbl="node1" presStyleIdx="0" presStyleCnt="1" custScaleX="216415"/>
      <dgm:spPr/>
      <dgm:t>
        <a:bodyPr/>
        <a:lstStyle/>
        <a:p>
          <a:endParaRPr lang="en-US"/>
        </a:p>
      </dgm:t>
    </dgm:pt>
    <dgm:pt modelId="{E84E78EC-B46B-4861-B6CF-59F9E3964A15}" type="pres">
      <dgm:prSet presAssocID="{63A56910-CD7A-4908-BD0B-1C6FCECC084E}" presName="rootConnector" presStyleLbl="node1" presStyleIdx="0" presStyleCnt="1"/>
      <dgm:spPr/>
      <dgm:t>
        <a:bodyPr/>
        <a:lstStyle/>
        <a:p>
          <a:endParaRPr lang="en-US"/>
        </a:p>
      </dgm:t>
    </dgm:pt>
    <dgm:pt modelId="{CB87C649-473D-4FE9-918F-C6EC1F575A8E}" type="pres">
      <dgm:prSet presAssocID="{63A56910-CD7A-4908-BD0B-1C6FCECC084E}" presName="childShape" presStyleCnt="0"/>
      <dgm:spPr/>
    </dgm:pt>
    <dgm:pt modelId="{605BF351-2D8A-4400-A926-EFE5365CA447}" type="pres">
      <dgm:prSet presAssocID="{3530E61D-5A7B-47C6-9036-3A05E99A68A0}" presName="Name13" presStyleLbl="parChTrans1D2" presStyleIdx="0" presStyleCnt="3"/>
      <dgm:spPr/>
      <dgm:t>
        <a:bodyPr/>
        <a:lstStyle/>
        <a:p>
          <a:endParaRPr lang="en-US"/>
        </a:p>
      </dgm:t>
    </dgm:pt>
    <dgm:pt modelId="{190F00FD-866F-4CEE-988D-AB4CE28FC01A}" type="pres">
      <dgm:prSet presAssocID="{3CAAF267-1D9B-4D6D-AB9B-0D0FEEF3C776}" presName="childText" presStyleLbl="bgAcc1" presStyleIdx="0" presStyleCnt="3" custScaleX="122961" custScaleY="71769">
        <dgm:presLayoutVars>
          <dgm:bulletEnabled val="1"/>
        </dgm:presLayoutVars>
      </dgm:prSet>
      <dgm:spPr/>
      <dgm:t>
        <a:bodyPr/>
        <a:lstStyle/>
        <a:p>
          <a:endParaRPr lang="en-US"/>
        </a:p>
      </dgm:t>
    </dgm:pt>
    <dgm:pt modelId="{E2761362-3E93-4F4F-A6ED-7CCBD55CF54E}" type="pres">
      <dgm:prSet presAssocID="{BF151166-9D5D-492B-9AD8-095E91516D4F}" presName="Name13" presStyleLbl="parChTrans1D2" presStyleIdx="1" presStyleCnt="3"/>
      <dgm:spPr/>
      <dgm:t>
        <a:bodyPr/>
        <a:lstStyle/>
        <a:p>
          <a:endParaRPr lang="en-US"/>
        </a:p>
      </dgm:t>
    </dgm:pt>
    <dgm:pt modelId="{DB468FD9-0EFB-4EBE-894C-40DE1A569D76}" type="pres">
      <dgm:prSet presAssocID="{CC28B4C2-D976-4A26-8296-CA1AF2EF5420}" presName="childText" presStyleLbl="bgAcc1" presStyleIdx="1" presStyleCnt="3" custScaleX="157659" custLinFactY="92784" custLinFactNeighborX="-1674" custLinFactNeighborY="100000">
        <dgm:presLayoutVars>
          <dgm:bulletEnabled val="1"/>
        </dgm:presLayoutVars>
      </dgm:prSet>
      <dgm:spPr/>
      <dgm:t>
        <a:bodyPr/>
        <a:lstStyle/>
        <a:p>
          <a:endParaRPr lang="en-US"/>
        </a:p>
      </dgm:t>
    </dgm:pt>
    <dgm:pt modelId="{706E84DF-3821-4AF5-B84E-0694686BDFE4}" type="pres">
      <dgm:prSet presAssocID="{F2E7BA19-47C9-45D0-A249-A18DAB3A48B8}" presName="Name13" presStyleLbl="parChTrans1D2" presStyleIdx="2" presStyleCnt="3"/>
      <dgm:spPr/>
      <dgm:t>
        <a:bodyPr/>
        <a:lstStyle/>
        <a:p>
          <a:endParaRPr lang="en-US"/>
        </a:p>
      </dgm:t>
    </dgm:pt>
    <dgm:pt modelId="{88148AE3-3B11-4E49-A825-39A600B1BE2C}" type="pres">
      <dgm:prSet presAssocID="{12296163-BF26-48BD-9EE0-78655545AE2C}" presName="childText" presStyleLbl="bgAcc1" presStyleIdx="2" presStyleCnt="3" custScaleX="125796" custScaleY="66831" custLinFactY="-32955" custLinFactNeighborX="-2390" custLinFactNeighborY="-100000">
        <dgm:presLayoutVars>
          <dgm:bulletEnabled val="1"/>
        </dgm:presLayoutVars>
      </dgm:prSet>
      <dgm:spPr/>
      <dgm:t>
        <a:bodyPr/>
        <a:lstStyle/>
        <a:p>
          <a:endParaRPr lang="en-US"/>
        </a:p>
      </dgm:t>
    </dgm:pt>
  </dgm:ptLst>
  <dgm:cxnLst>
    <dgm:cxn modelId="{8B667DA8-C1AE-4764-843F-219D47E5778A}" srcId="{63A56910-CD7A-4908-BD0B-1C6FCECC084E}" destId="{3CAAF267-1D9B-4D6D-AB9B-0D0FEEF3C776}" srcOrd="0" destOrd="0" parTransId="{3530E61D-5A7B-47C6-9036-3A05E99A68A0}" sibTransId="{66F0E5EA-8B76-4846-9ABD-620A60377243}"/>
    <dgm:cxn modelId="{66248121-5744-4F02-8D9A-B1F7FBB4C8BB}" type="presOf" srcId="{63A56910-CD7A-4908-BD0B-1C6FCECC084E}" destId="{E84E78EC-B46B-4861-B6CF-59F9E3964A15}" srcOrd="1" destOrd="0" presId="urn:microsoft.com/office/officeart/2005/8/layout/hierarchy3"/>
    <dgm:cxn modelId="{F385CF17-26FC-44C9-81BE-8BB8623E39B2}" type="presOf" srcId="{CC28B4C2-D976-4A26-8296-CA1AF2EF5420}" destId="{DB468FD9-0EFB-4EBE-894C-40DE1A569D76}" srcOrd="0" destOrd="0" presId="urn:microsoft.com/office/officeart/2005/8/layout/hierarchy3"/>
    <dgm:cxn modelId="{C5D984ED-366D-4EBC-B2FD-6D95670F4A83}" srcId="{63A56910-CD7A-4908-BD0B-1C6FCECC084E}" destId="{12296163-BF26-48BD-9EE0-78655545AE2C}" srcOrd="2" destOrd="0" parTransId="{F2E7BA19-47C9-45D0-A249-A18DAB3A48B8}" sibTransId="{A34BAE9D-67D4-4F0B-B1CC-18D345D914E4}"/>
    <dgm:cxn modelId="{A3702D5C-A488-4D87-B7B8-3D249691FD59}" srcId="{9126AFF5-AED1-4C06-A3D9-7244CD4C1C91}" destId="{63A56910-CD7A-4908-BD0B-1C6FCECC084E}" srcOrd="0" destOrd="0" parTransId="{9E019769-084A-4851-8EAF-172283A1EED0}" sibTransId="{8AF49385-AA57-4122-B994-D2749201FF9C}"/>
    <dgm:cxn modelId="{313B04D8-B816-43F1-905F-5122F69E6248}" type="presOf" srcId="{12296163-BF26-48BD-9EE0-78655545AE2C}" destId="{88148AE3-3B11-4E49-A825-39A600B1BE2C}" srcOrd="0" destOrd="0" presId="urn:microsoft.com/office/officeart/2005/8/layout/hierarchy3"/>
    <dgm:cxn modelId="{44C856E6-EBC3-4A0D-BDA3-3E8820D7CF53}" srcId="{63A56910-CD7A-4908-BD0B-1C6FCECC084E}" destId="{CC28B4C2-D976-4A26-8296-CA1AF2EF5420}" srcOrd="1" destOrd="0" parTransId="{BF151166-9D5D-492B-9AD8-095E91516D4F}" sibTransId="{C979F591-05D6-4D42-862D-027AEDFB6AC8}"/>
    <dgm:cxn modelId="{BF808958-3530-4BA8-B3AA-2A8053360688}" type="presOf" srcId="{3CAAF267-1D9B-4D6D-AB9B-0D0FEEF3C776}" destId="{190F00FD-866F-4CEE-988D-AB4CE28FC01A}" srcOrd="0" destOrd="0" presId="urn:microsoft.com/office/officeart/2005/8/layout/hierarchy3"/>
    <dgm:cxn modelId="{8E684519-BE8B-4329-80F7-29BE3BCFE58D}" type="presOf" srcId="{3530E61D-5A7B-47C6-9036-3A05E99A68A0}" destId="{605BF351-2D8A-4400-A926-EFE5365CA447}" srcOrd="0" destOrd="0" presId="urn:microsoft.com/office/officeart/2005/8/layout/hierarchy3"/>
    <dgm:cxn modelId="{A9549477-D48A-45BE-ACAE-E16027302B94}" type="presOf" srcId="{F2E7BA19-47C9-45D0-A249-A18DAB3A48B8}" destId="{706E84DF-3821-4AF5-B84E-0694686BDFE4}" srcOrd="0" destOrd="0" presId="urn:microsoft.com/office/officeart/2005/8/layout/hierarchy3"/>
    <dgm:cxn modelId="{0080AD01-AD1E-4C8E-A541-2DEE3D6E2391}" type="presOf" srcId="{63A56910-CD7A-4908-BD0B-1C6FCECC084E}" destId="{5506B1CD-42C8-414C-B596-4018C491FEBF}" srcOrd="0" destOrd="0" presId="urn:microsoft.com/office/officeart/2005/8/layout/hierarchy3"/>
    <dgm:cxn modelId="{3A004963-E12A-48EC-907B-891D40DA5F6B}" type="presOf" srcId="{9126AFF5-AED1-4C06-A3D9-7244CD4C1C91}" destId="{1A20E826-0D08-4EF1-BBD3-06E7B081D7AB}" srcOrd="0" destOrd="0" presId="urn:microsoft.com/office/officeart/2005/8/layout/hierarchy3"/>
    <dgm:cxn modelId="{9C5706D6-D182-421E-91A3-69EB64D2231A}" type="presOf" srcId="{BF151166-9D5D-492B-9AD8-095E91516D4F}" destId="{E2761362-3E93-4F4F-A6ED-7CCBD55CF54E}" srcOrd="0" destOrd="0" presId="urn:microsoft.com/office/officeart/2005/8/layout/hierarchy3"/>
    <dgm:cxn modelId="{62C19BC7-328F-4B59-B0CB-DF240636DFA9}" type="presParOf" srcId="{1A20E826-0D08-4EF1-BBD3-06E7B081D7AB}" destId="{6E401248-C7F9-42F2-8AAA-D1BBEF2C7143}" srcOrd="0" destOrd="0" presId="urn:microsoft.com/office/officeart/2005/8/layout/hierarchy3"/>
    <dgm:cxn modelId="{42ACB4A3-247D-44A5-A00A-82BAE8E460C7}" type="presParOf" srcId="{6E401248-C7F9-42F2-8AAA-D1BBEF2C7143}" destId="{4388D6CE-59E3-484D-AAF7-41EE8BF8D4AD}" srcOrd="0" destOrd="0" presId="urn:microsoft.com/office/officeart/2005/8/layout/hierarchy3"/>
    <dgm:cxn modelId="{53E45FBE-60B6-4A44-A7E7-22965005445F}" type="presParOf" srcId="{4388D6CE-59E3-484D-AAF7-41EE8BF8D4AD}" destId="{5506B1CD-42C8-414C-B596-4018C491FEBF}" srcOrd="0" destOrd="0" presId="urn:microsoft.com/office/officeart/2005/8/layout/hierarchy3"/>
    <dgm:cxn modelId="{D12ECD34-6B6C-46FE-B883-B140E348CBC8}" type="presParOf" srcId="{4388D6CE-59E3-484D-AAF7-41EE8BF8D4AD}" destId="{E84E78EC-B46B-4861-B6CF-59F9E3964A15}" srcOrd="1" destOrd="0" presId="urn:microsoft.com/office/officeart/2005/8/layout/hierarchy3"/>
    <dgm:cxn modelId="{B5818B1B-AFCB-408D-ADB4-00E1698F38C0}" type="presParOf" srcId="{6E401248-C7F9-42F2-8AAA-D1BBEF2C7143}" destId="{CB87C649-473D-4FE9-918F-C6EC1F575A8E}" srcOrd="1" destOrd="0" presId="urn:microsoft.com/office/officeart/2005/8/layout/hierarchy3"/>
    <dgm:cxn modelId="{F8543981-AB96-4EDE-83E9-54A34F038026}" type="presParOf" srcId="{CB87C649-473D-4FE9-918F-C6EC1F575A8E}" destId="{605BF351-2D8A-4400-A926-EFE5365CA447}" srcOrd="0" destOrd="0" presId="urn:microsoft.com/office/officeart/2005/8/layout/hierarchy3"/>
    <dgm:cxn modelId="{6233E4D3-755F-4E8B-8E7D-B3A9A7F875F5}" type="presParOf" srcId="{CB87C649-473D-4FE9-918F-C6EC1F575A8E}" destId="{190F00FD-866F-4CEE-988D-AB4CE28FC01A}" srcOrd="1" destOrd="0" presId="urn:microsoft.com/office/officeart/2005/8/layout/hierarchy3"/>
    <dgm:cxn modelId="{9D964964-DFC9-4FB0-AC02-0AD09C3523A6}" type="presParOf" srcId="{CB87C649-473D-4FE9-918F-C6EC1F575A8E}" destId="{E2761362-3E93-4F4F-A6ED-7CCBD55CF54E}" srcOrd="2" destOrd="0" presId="urn:microsoft.com/office/officeart/2005/8/layout/hierarchy3"/>
    <dgm:cxn modelId="{1AF76147-0DF5-4A11-B1C6-F3A4668BB064}" type="presParOf" srcId="{CB87C649-473D-4FE9-918F-C6EC1F575A8E}" destId="{DB468FD9-0EFB-4EBE-894C-40DE1A569D76}" srcOrd="3" destOrd="0" presId="urn:microsoft.com/office/officeart/2005/8/layout/hierarchy3"/>
    <dgm:cxn modelId="{07D88EC5-460E-441E-9207-38F7589088F0}" type="presParOf" srcId="{CB87C649-473D-4FE9-918F-C6EC1F575A8E}" destId="{706E84DF-3821-4AF5-B84E-0694686BDFE4}" srcOrd="4" destOrd="0" presId="urn:microsoft.com/office/officeart/2005/8/layout/hierarchy3"/>
    <dgm:cxn modelId="{1B94A74E-6E81-420F-BE71-DEE8798E59CC}" type="presParOf" srcId="{CB87C649-473D-4FE9-918F-C6EC1F575A8E}" destId="{88148AE3-3B11-4E49-A825-39A600B1BE2C}"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126AFF5-AED1-4C06-A3D9-7244CD4C1C91}" type="doc">
      <dgm:prSet loTypeId="urn:microsoft.com/office/officeart/2005/8/layout/hierarchy3" loCatId="hierarchy" qsTypeId="urn:microsoft.com/office/officeart/2005/8/quickstyle/simple1" qsCatId="simple" csTypeId="urn:microsoft.com/office/officeart/2005/8/colors/accent1_5" csCatId="accent1" phldr="1"/>
      <dgm:spPr/>
      <dgm:t>
        <a:bodyPr/>
        <a:lstStyle/>
        <a:p>
          <a:endParaRPr lang="en-US"/>
        </a:p>
      </dgm:t>
    </dgm:pt>
    <dgm:pt modelId="{63A56910-CD7A-4908-BD0B-1C6FCECC084E}">
      <dgm:prSet phldrT="[Text]"/>
      <dgm:spPr/>
      <dgm:t>
        <a:bodyPr/>
        <a:lstStyle/>
        <a:p>
          <a:pPr algn="l"/>
          <a:r>
            <a:rPr lang="en-US" b="1" dirty="0"/>
            <a:t>Architectural Aspects </a:t>
          </a:r>
        </a:p>
      </dgm:t>
    </dgm:pt>
    <dgm:pt modelId="{9E019769-084A-4851-8EAF-172283A1EED0}" type="parTrans" cxnId="{A3702D5C-A488-4D87-B7B8-3D249691FD59}">
      <dgm:prSet/>
      <dgm:spPr/>
      <dgm:t>
        <a:bodyPr/>
        <a:lstStyle/>
        <a:p>
          <a:endParaRPr lang="en-US"/>
        </a:p>
      </dgm:t>
    </dgm:pt>
    <dgm:pt modelId="{8AF49385-AA57-4122-B994-D2749201FF9C}" type="sibTrans" cxnId="{A3702D5C-A488-4D87-B7B8-3D249691FD59}">
      <dgm:prSet/>
      <dgm:spPr/>
      <dgm:t>
        <a:bodyPr/>
        <a:lstStyle/>
        <a:p>
          <a:endParaRPr lang="en-US"/>
        </a:p>
      </dgm:t>
    </dgm:pt>
    <dgm:pt modelId="{3CAAF267-1D9B-4D6D-AB9B-0D0FEEF3C776}">
      <dgm:prSet phldrT="[Text]"/>
      <dgm:spPr/>
      <dgm:t>
        <a:bodyPr/>
        <a:lstStyle/>
        <a:p>
          <a:r>
            <a:rPr lang="en-US" b="0" dirty="0">
              <a:latin typeface="Times New Roman" panose="02020603050405020304" pitchFamily="18" charset="0"/>
              <a:cs typeface="Times New Roman" panose="02020603050405020304" pitchFamily="18" charset="0"/>
            </a:rPr>
            <a:t>Introduction:</a:t>
          </a:r>
        </a:p>
      </dgm:t>
    </dgm:pt>
    <dgm:pt modelId="{3530E61D-5A7B-47C6-9036-3A05E99A68A0}" type="parTrans" cxnId="{8B667DA8-C1AE-4764-843F-219D47E5778A}">
      <dgm:prSet/>
      <dgm:spPr/>
      <dgm:t>
        <a:bodyPr/>
        <a:lstStyle/>
        <a:p>
          <a:endParaRPr lang="en-US"/>
        </a:p>
      </dgm:t>
    </dgm:pt>
    <dgm:pt modelId="{66F0E5EA-8B76-4846-9ABD-620A60377243}" type="sibTrans" cxnId="{8B667DA8-C1AE-4764-843F-219D47E5778A}">
      <dgm:prSet/>
      <dgm:spPr/>
      <dgm:t>
        <a:bodyPr/>
        <a:lstStyle/>
        <a:p>
          <a:endParaRPr lang="en-US"/>
        </a:p>
      </dgm:t>
    </dgm:pt>
    <dgm:pt modelId="{12296163-BF26-48BD-9EE0-78655545AE2C}">
      <dgm:prSet/>
      <dgm:spPr/>
      <dgm:t>
        <a:bodyPr/>
        <a:lstStyle/>
        <a:p>
          <a:r>
            <a:rPr lang="en-US">
              <a:latin typeface="Times New Roman" panose="02020603050405020304" pitchFamily="18" charset="0"/>
              <a:cs typeface="Times New Roman" panose="02020603050405020304" pitchFamily="18" charset="0"/>
            </a:rPr>
            <a:t>Site analysis</a:t>
          </a:r>
          <a:endParaRPr lang="en-US" dirty="0">
            <a:latin typeface="Times New Roman" panose="02020603050405020304" pitchFamily="18" charset="0"/>
            <a:cs typeface="Times New Roman" panose="02020603050405020304" pitchFamily="18" charset="0"/>
          </a:endParaRPr>
        </a:p>
      </dgm:t>
    </dgm:pt>
    <dgm:pt modelId="{F2E7BA19-47C9-45D0-A249-A18DAB3A48B8}" type="parTrans" cxnId="{C5D984ED-366D-4EBC-B2FD-6D95670F4A83}">
      <dgm:prSet/>
      <dgm:spPr/>
      <dgm:t>
        <a:bodyPr/>
        <a:lstStyle/>
        <a:p>
          <a:endParaRPr lang="en-US"/>
        </a:p>
      </dgm:t>
    </dgm:pt>
    <dgm:pt modelId="{A34BAE9D-67D4-4F0B-B1CC-18D345D914E4}" type="sibTrans" cxnId="{C5D984ED-366D-4EBC-B2FD-6D95670F4A83}">
      <dgm:prSet/>
      <dgm:spPr/>
      <dgm:t>
        <a:bodyPr/>
        <a:lstStyle/>
        <a:p>
          <a:endParaRPr lang="en-US"/>
        </a:p>
      </dgm:t>
    </dgm:pt>
    <dgm:pt modelId="{CC28B4C2-D976-4A26-8296-CA1AF2EF5420}">
      <dgm:prSet/>
      <dgm:spPr/>
      <dgm:t>
        <a:bodyPr/>
        <a:lstStyle/>
        <a:p>
          <a:r>
            <a:rPr lang="en-US">
              <a:latin typeface="Times New Roman" panose="02020603050405020304" pitchFamily="18" charset="0"/>
              <a:cs typeface="Times New Roman" panose="02020603050405020304" pitchFamily="18" charset="0"/>
            </a:rPr>
            <a:t>Architectural modifications</a:t>
          </a:r>
          <a:endParaRPr lang="en-US"/>
        </a:p>
      </dgm:t>
    </dgm:pt>
    <dgm:pt modelId="{BF151166-9D5D-492B-9AD8-095E91516D4F}" type="parTrans" cxnId="{44C856E6-EBC3-4A0D-BDA3-3E8820D7CF53}">
      <dgm:prSet/>
      <dgm:spPr/>
      <dgm:t>
        <a:bodyPr/>
        <a:lstStyle/>
        <a:p>
          <a:endParaRPr lang="en-US"/>
        </a:p>
      </dgm:t>
    </dgm:pt>
    <dgm:pt modelId="{C979F591-05D6-4D42-862D-027AEDFB6AC8}" type="sibTrans" cxnId="{44C856E6-EBC3-4A0D-BDA3-3E8820D7CF53}">
      <dgm:prSet/>
      <dgm:spPr/>
      <dgm:t>
        <a:bodyPr/>
        <a:lstStyle/>
        <a:p>
          <a:endParaRPr lang="en-US"/>
        </a:p>
      </dgm:t>
    </dgm:pt>
    <dgm:pt modelId="{1A20E826-0D08-4EF1-BBD3-06E7B081D7AB}" type="pres">
      <dgm:prSet presAssocID="{9126AFF5-AED1-4C06-A3D9-7244CD4C1C91}" presName="diagram" presStyleCnt="0">
        <dgm:presLayoutVars>
          <dgm:chPref val="1"/>
          <dgm:dir/>
          <dgm:animOne val="branch"/>
          <dgm:animLvl val="lvl"/>
          <dgm:resizeHandles/>
        </dgm:presLayoutVars>
      </dgm:prSet>
      <dgm:spPr/>
      <dgm:t>
        <a:bodyPr/>
        <a:lstStyle/>
        <a:p>
          <a:endParaRPr lang="en-US"/>
        </a:p>
      </dgm:t>
    </dgm:pt>
    <dgm:pt modelId="{6E401248-C7F9-42F2-8AAA-D1BBEF2C7143}" type="pres">
      <dgm:prSet presAssocID="{63A56910-CD7A-4908-BD0B-1C6FCECC084E}" presName="root" presStyleCnt="0"/>
      <dgm:spPr/>
    </dgm:pt>
    <dgm:pt modelId="{4388D6CE-59E3-484D-AAF7-41EE8BF8D4AD}" type="pres">
      <dgm:prSet presAssocID="{63A56910-CD7A-4908-BD0B-1C6FCECC084E}" presName="rootComposite" presStyleCnt="0"/>
      <dgm:spPr/>
    </dgm:pt>
    <dgm:pt modelId="{5506B1CD-42C8-414C-B596-4018C491FEBF}" type="pres">
      <dgm:prSet presAssocID="{63A56910-CD7A-4908-BD0B-1C6FCECC084E}" presName="rootText" presStyleLbl="node1" presStyleIdx="0" presStyleCnt="1" custScaleX="216415"/>
      <dgm:spPr/>
      <dgm:t>
        <a:bodyPr/>
        <a:lstStyle/>
        <a:p>
          <a:endParaRPr lang="en-US"/>
        </a:p>
      </dgm:t>
    </dgm:pt>
    <dgm:pt modelId="{E84E78EC-B46B-4861-B6CF-59F9E3964A15}" type="pres">
      <dgm:prSet presAssocID="{63A56910-CD7A-4908-BD0B-1C6FCECC084E}" presName="rootConnector" presStyleLbl="node1" presStyleIdx="0" presStyleCnt="1"/>
      <dgm:spPr/>
      <dgm:t>
        <a:bodyPr/>
        <a:lstStyle/>
        <a:p>
          <a:endParaRPr lang="en-US"/>
        </a:p>
      </dgm:t>
    </dgm:pt>
    <dgm:pt modelId="{CB87C649-473D-4FE9-918F-C6EC1F575A8E}" type="pres">
      <dgm:prSet presAssocID="{63A56910-CD7A-4908-BD0B-1C6FCECC084E}" presName="childShape" presStyleCnt="0"/>
      <dgm:spPr/>
    </dgm:pt>
    <dgm:pt modelId="{605BF351-2D8A-4400-A926-EFE5365CA447}" type="pres">
      <dgm:prSet presAssocID="{3530E61D-5A7B-47C6-9036-3A05E99A68A0}" presName="Name13" presStyleLbl="parChTrans1D2" presStyleIdx="0" presStyleCnt="3"/>
      <dgm:spPr/>
      <dgm:t>
        <a:bodyPr/>
        <a:lstStyle/>
        <a:p>
          <a:endParaRPr lang="en-US"/>
        </a:p>
      </dgm:t>
    </dgm:pt>
    <dgm:pt modelId="{190F00FD-866F-4CEE-988D-AB4CE28FC01A}" type="pres">
      <dgm:prSet presAssocID="{3CAAF267-1D9B-4D6D-AB9B-0D0FEEF3C776}" presName="childText" presStyleLbl="bgAcc1" presStyleIdx="0" presStyleCnt="3" custScaleX="122961" custScaleY="71769">
        <dgm:presLayoutVars>
          <dgm:bulletEnabled val="1"/>
        </dgm:presLayoutVars>
      </dgm:prSet>
      <dgm:spPr/>
      <dgm:t>
        <a:bodyPr/>
        <a:lstStyle/>
        <a:p>
          <a:endParaRPr lang="en-US"/>
        </a:p>
      </dgm:t>
    </dgm:pt>
    <dgm:pt modelId="{E2761362-3E93-4F4F-A6ED-7CCBD55CF54E}" type="pres">
      <dgm:prSet presAssocID="{BF151166-9D5D-492B-9AD8-095E91516D4F}" presName="Name13" presStyleLbl="parChTrans1D2" presStyleIdx="1" presStyleCnt="3"/>
      <dgm:spPr/>
      <dgm:t>
        <a:bodyPr/>
        <a:lstStyle/>
        <a:p>
          <a:endParaRPr lang="en-US"/>
        </a:p>
      </dgm:t>
    </dgm:pt>
    <dgm:pt modelId="{DB468FD9-0EFB-4EBE-894C-40DE1A569D76}" type="pres">
      <dgm:prSet presAssocID="{CC28B4C2-D976-4A26-8296-CA1AF2EF5420}" presName="childText" presStyleLbl="bgAcc1" presStyleIdx="1" presStyleCnt="3" custScaleX="157659" custLinFactY="92784" custLinFactNeighborX="-1674" custLinFactNeighborY="100000">
        <dgm:presLayoutVars>
          <dgm:bulletEnabled val="1"/>
        </dgm:presLayoutVars>
      </dgm:prSet>
      <dgm:spPr/>
      <dgm:t>
        <a:bodyPr/>
        <a:lstStyle/>
        <a:p>
          <a:endParaRPr lang="en-US"/>
        </a:p>
      </dgm:t>
    </dgm:pt>
    <dgm:pt modelId="{706E84DF-3821-4AF5-B84E-0694686BDFE4}" type="pres">
      <dgm:prSet presAssocID="{F2E7BA19-47C9-45D0-A249-A18DAB3A48B8}" presName="Name13" presStyleLbl="parChTrans1D2" presStyleIdx="2" presStyleCnt="3"/>
      <dgm:spPr/>
      <dgm:t>
        <a:bodyPr/>
        <a:lstStyle/>
        <a:p>
          <a:endParaRPr lang="en-US"/>
        </a:p>
      </dgm:t>
    </dgm:pt>
    <dgm:pt modelId="{88148AE3-3B11-4E49-A825-39A600B1BE2C}" type="pres">
      <dgm:prSet presAssocID="{12296163-BF26-48BD-9EE0-78655545AE2C}" presName="childText" presStyleLbl="bgAcc1" presStyleIdx="2" presStyleCnt="3" custScaleX="125796" custScaleY="66831" custLinFactY="-32955" custLinFactNeighborX="-2390" custLinFactNeighborY="-100000">
        <dgm:presLayoutVars>
          <dgm:bulletEnabled val="1"/>
        </dgm:presLayoutVars>
      </dgm:prSet>
      <dgm:spPr/>
      <dgm:t>
        <a:bodyPr/>
        <a:lstStyle/>
        <a:p>
          <a:endParaRPr lang="en-US"/>
        </a:p>
      </dgm:t>
    </dgm:pt>
  </dgm:ptLst>
  <dgm:cxnLst>
    <dgm:cxn modelId="{8B667DA8-C1AE-4764-843F-219D47E5778A}" srcId="{63A56910-CD7A-4908-BD0B-1C6FCECC084E}" destId="{3CAAF267-1D9B-4D6D-AB9B-0D0FEEF3C776}" srcOrd="0" destOrd="0" parTransId="{3530E61D-5A7B-47C6-9036-3A05E99A68A0}" sibTransId="{66F0E5EA-8B76-4846-9ABD-620A60377243}"/>
    <dgm:cxn modelId="{66248121-5744-4F02-8D9A-B1F7FBB4C8BB}" type="presOf" srcId="{63A56910-CD7A-4908-BD0B-1C6FCECC084E}" destId="{E84E78EC-B46B-4861-B6CF-59F9E3964A15}" srcOrd="1" destOrd="0" presId="urn:microsoft.com/office/officeart/2005/8/layout/hierarchy3"/>
    <dgm:cxn modelId="{F385CF17-26FC-44C9-81BE-8BB8623E39B2}" type="presOf" srcId="{CC28B4C2-D976-4A26-8296-CA1AF2EF5420}" destId="{DB468FD9-0EFB-4EBE-894C-40DE1A569D76}" srcOrd="0" destOrd="0" presId="urn:microsoft.com/office/officeart/2005/8/layout/hierarchy3"/>
    <dgm:cxn modelId="{C5D984ED-366D-4EBC-B2FD-6D95670F4A83}" srcId="{63A56910-CD7A-4908-BD0B-1C6FCECC084E}" destId="{12296163-BF26-48BD-9EE0-78655545AE2C}" srcOrd="2" destOrd="0" parTransId="{F2E7BA19-47C9-45D0-A249-A18DAB3A48B8}" sibTransId="{A34BAE9D-67D4-4F0B-B1CC-18D345D914E4}"/>
    <dgm:cxn modelId="{A3702D5C-A488-4D87-B7B8-3D249691FD59}" srcId="{9126AFF5-AED1-4C06-A3D9-7244CD4C1C91}" destId="{63A56910-CD7A-4908-BD0B-1C6FCECC084E}" srcOrd="0" destOrd="0" parTransId="{9E019769-084A-4851-8EAF-172283A1EED0}" sibTransId="{8AF49385-AA57-4122-B994-D2749201FF9C}"/>
    <dgm:cxn modelId="{313B04D8-B816-43F1-905F-5122F69E6248}" type="presOf" srcId="{12296163-BF26-48BD-9EE0-78655545AE2C}" destId="{88148AE3-3B11-4E49-A825-39A600B1BE2C}" srcOrd="0" destOrd="0" presId="urn:microsoft.com/office/officeart/2005/8/layout/hierarchy3"/>
    <dgm:cxn modelId="{44C856E6-EBC3-4A0D-BDA3-3E8820D7CF53}" srcId="{63A56910-CD7A-4908-BD0B-1C6FCECC084E}" destId="{CC28B4C2-D976-4A26-8296-CA1AF2EF5420}" srcOrd="1" destOrd="0" parTransId="{BF151166-9D5D-492B-9AD8-095E91516D4F}" sibTransId="{C979F591-05D6-4D42-862D-027AEDFB6AC8}"/>
    <dgm:cxn modelId="{BF808958-3530-4BA8-B3AA-2A8053360688}" type="presOf" srcId="{3CAAF267-1D9B-4D6D-AB9B-0D0FEEF3C776}" destId="{190F00FD-866F-4CEE-988D-AB4CE28FC01A}" srcOrd="0" destOrd="0" presId="urn:microsoft.com/office/officeart/2005/8/layout/hierarchy3"/>
    <dgm:cxn modelId="{8E684519-BE8B-4329-80F7-29BE3BCFE58D}" type="presOf" srcId="{3530E61D-5A7B-47C6-9036-3A05E99A68A0}" destId="{605BF351-2D8A-4400-A926-EFE5365CA447}" srcOrd="0" destOrd="0" presId="urn:microsoft.com/office/officeart/2005/8/layout/hierarchy3"/>
    <dgm:cxn modelId="{A9549477-D48A-45BE-ACAE-E16027302B94}" type="presOf" srcId="{F2E7BA19-47C9-45D0-A249-A18DAB3A48B8}" destId="{706E84DF-3821-4AF5-B84E-0694686BDFE4}" srcOrd="0" destOrd="0" presId="urn:microsoft.com/office/officeart/2005/8/layout/hierarchy3"/>
    <dgm:cxn modelId="{0080AD01-AD1E-4C8E-A541-2DEE3D6E2391}" type="presOf" srcId="{63A56910-CD7A-4908-BD0B-1C6FCECC084E}" destId="{5506B1CD-42C8-414C-B596-4018C491FEBF}" srcOrd="0" destOrd="0" presId="urn:microsoft.com/office/officeart/2005/8/layout/hierarchy3"/>
    <dgm:cxn modelId="{3A004963-E12A-48EC-907B-891D40DA5F6B}" type="presOf" srcId="{9126AFF5-AED1-4C06-A3D9-7244CD4C1C91}" destId="{1A20E826-0D08-4EF1-BBD3-06E7B081D7AB}" srcOrd="0" destOrd="0" presId="urn:microsoft.com/office/officeart/2005/8/layout/hierarchy3"/>
    <dgm:cxn modelId="{9C5706D6-D182-421E-91A3-69EB64D2231A}" type="presOf" srcId="{BF151166-9D5D-492B-9AD8-095E91516D4F}" destId="{E2761362-3E93-4F4F-A6ED-7CCBD55CF54E}" srcOrd="0" destOrd="0" presId="urn:microsoft.com/office/officeart/2005/8/layout/hierarchy3"/>
    <dgm:cxn modelId="{62C19BC7-328F-4B59-B0CB-DF240636DFA9}" type="presParOf" srcId="{1A20E826-0D08-4EF1-BBD3-06E7B081D7AB}" destId="{6E401248-C7F9-42F2-8AAA-D1BBEF2C7143}" srcOrd="0" destOrd="0" presId="urn:microsoft.com/office/officeart/2005/8/layout/hierarchy3"/>
    <dgm:cxn modelId="{42ACB4A3-247D-44A5-A00A-82BAE8E460C7}" type="presParOf" srcId="{6E401248-C7F9-42F2-8AAA-D1BBEF2C7143}" destId="{4388D6CE-59E3-484D-AAF7-41EE8BF8D4AD}" srcOrd="0" destOrd="0" presId="urn:microsoft.com/office/officeart/2005/8/layout/hierarchy3"/>
    <dgm:cxn modelId="{53E45FBE-60B6-4A44-A7E7-22965005445F}" type="presParOf" srcId="{4388D6CE-59E3-484D-AAF7-41EE8BF8D4AD}" destId="{5506B1CD-42C8-414C-B596-4018C491FEBF}" srcOrd="0" destOrd="0" presId="urn:microsoft.com/office/officeart/2005/8/layout/hierarchy3"/>
    <dgm:cxn modelId="{D12ECD34-6B6C-46FE-B883-B140E348CBC8}" type="presParOf" srcId="{4388D6CE-59E3-484D-AAF7-41EE8BF8D4AD}" destId="{E84E78EC-B46B-4861-B6CF-59F9E3964A15}" srcOrd="1" destOrd="0" presId="urn:microsoft.com/office/officeart/2005/8/layout/hierarchy3"/>
    <dgm:cxn modelId="{B5818B1B-AFCB-408D-ADB4-00E1698F38C0}" type="presParOf" srcId="{6E401248-C7F9-42F2-8AAA-D1BBEF2C7143}" destId="{CB87C649-473D-4FE9-918F-C6EC1F575A8E}" srcOrd="1" destOrd="0" presId="urn:microsoft.com/office/officeart/2005/8/layout/hierarchy3"/>
    <dgm:cxn modelId="{F8543981-AB96-4EDE-83E9-54A34F038026}" type="presParOf" srcId="{CB87C649-473D-4FE9-918F-C6EC1F575A8E}" destId="{605BF351-2D8A-4400-A926-EFE5365CA447}" srcOrd="0" destOrd="0" presId="urn:microsoft.com/office/officeart/2005/8/layout/hierarchy3"/>
    <dgm:cxn modelId="{6233E4D3-755F-4E8B-8E7D-B3A9A7F875F5}" type="presParOf" srcId="{CB87C649-473D-4FE9-918F-C6EC1F575A8E}" destId="{190F00FD-866F-4CEE-988D-AB4CE28FC01A}" srcOrd="1" destOrd="0" presId="urn:microsoft.com/office/officeart/2005/8/layout/hierarchy3"/>
    <dgm:cxn modelId="{9D964964-DFC9-4FB0-AC02-0AD09C3523A6}" type="presParOf" srcId="{CB87C649-473D-4FE9-918F-C6EC1F575A8E}" destId="{E2761362-3E93-4F4F-A6ED-7CCBD55CF54E}" srcOrd="2" destOrd="0" presId="urn:microsoft.com/office/officeart/2005/8/layout/hierarchy3"/>
    <dgm:cxn modelId="{1AF76147-0DF5-4A11-B1C6-F3A4668BB064}" type="presParOf" srcId="{CB87C649-473D-4FE9-918F-C6EC1F575A8E}" destId="{DB468FD9-0EFB-4EBE-894C-40DE1A569D76}" srcOrd="3" destOrd="0" presId="urn:microsoft.com/office/officeart/2005/8/layout/hierarchy3"/>
    <dgm:cxn modelId="{07D88EC5-460E-441E-9207-38F7589088F0}" type="presParOf" srcId="{CB87C649-473D-4FE9-918F-C6EC1F575A8E}" destId="{706E84DF-3821-4AF5-B84E-0694686BDFE4}" srcOrd="4" destOrd="0" presId="urn:microsoft.com/office/officeart/2005/8/layout/hierarchy3"/>
    <dgm:cxn modelId="{1B94A74E-6E81-420F-BE71-DEE8798E59CC}" type="presParOf" srcId="{CB87C649-473D-4FE9-918F-C6EC1F575A8E}" destId="{88148AE3-3B11-4E49-A825-39A600B1BE2C}"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6B1CD-42C8-414C-B596-4018C491FEBF}">
      <dsp:nvSpPr>
        <dsp:cNvPr id="0" name=""/>
        <dsp:cNvSpPr/>
      </dsp:nvSpPr>
      <dsp:spPr>
        <a:xfrm>
          <a:off x="1207652" y="2761"/>
          <a:ext cx="5567358" cy="1286269"/>
        </a:xfrm>
        <a:prstGeom prst="roundRect">
          <a:avLst>
            <a:gd name="adj" fmla="val 10000"/>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59690" rIns="89535" bIns="59690" numCol="1" spcCol="1270" anchor="ctr" anchorCtr="0">
          <a:noAutofit/>
        </a:bodyPr>
        <a:lstStyle/>
        <a:p>
          <a:pPr lvl="0" algn="l" defTabSz="2089150">
            <a:lnSpc>
              <a:spcPct val="90000"/>
            </a:lnSpc>
            <a:spcBef>
              <a:spcPct val="0"/>
            </a:spcBef>
            <a:spcAft>
              <a:spcPct val="35000"/>
            </a:spcAft>
          </a:pPr>
          <a:r>
            <a:rPr lang="en-US" sz="4700" b="1" kern="1200" dirty="0"/>
            <a:t>Architectural Aspects </a:t>
          </a:r>
        </a:p>
      </dsp:txBody>
      <dsp:txXfrm>
        <a:off x="1245326" y="40435"/>
        <a:ext cx="5492010" cy="1210921"/>
      </dsp:txXfrm>
    </dsp:sp>
    <dsp:sp modelId="{605BF351-2D8A-4400-A926-EFE5365CA447}">
      <dsp:nvSpPr>
        <dsp:cNvPr id="0" name=""/>
        <dsp:cNvSpPr/>
      </dsp:nvSpPr>
      <dsp:spPr>
        <a:xfrm>
          <a:off x="1764388" y="1289031"/>
          <a:ext cx="556735" cy="783138"/>
        </a:xfrm>
        <a:custGeom>
          <a:avLst/>
          <a:gdLst/>
          <a:ahLst/>
          <a:cxnLst/>
          <a:rect l="0" t="0" r="0" b="0"/>
          <a:pathLst>
            <a:path>
              <a:moveTo>
                <a:pt x="0" y="0"/>
              </a:moveTo>
              <a:lnTo>
                <a:pt x="0" y="783138"/>
              </a:lnTo>
              <a:lnTo>
                <a:pt x="556735" y="783138"/>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0F00FD-866F-4CEE-988D-AB4CE28FC01A}">
      <dsp:nvSpPr>
        <dsp:cNvPr id="0" name=""/>
        <dsp:cNvSpPr/>
      </dsp:nvSpPr>
      <dsp:spPr>
        <a:xfrm>
          <a:off x="2321124" y="1610598"/>
          <a:ext cx="2530574" cy="923142"/>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lvl="0" algn="ctr" defTabSz="1555750">
            <a:lnSpc>
              <a:spcPct val="90000"/>
            </a:lnSpc>
            <a:spcBef>
              <a:spcPct val="0"/>
            </a:spcBef>
            <a:spcAft>
              <a:spcPct val="35000"/>
            </a:spcAft>
          </a:pPr>
          <a:r>
            <a:rPr lang="en-US" sz="3500" b="0" kern="1200" dirty="0">
              <a:latin typeface="Times New Roman" panose="02020603050405020304" pitchFamily="18" charset="0"/>
              <a:cs typeface="Times New Roman" panose="02020603050405020304" pitchFamily="18" charset="0"/>
            </a:rPr>
            <a:t>Introduction:</a:t>
          </a:r>
        </a:p>
      </dsp:txBody>
      <dsp:txXfrm>
        <a:off x="2348162" y="1637636"/>
        <a:ext cx="2476498" cy="869066"/>
      </dsp:txXfrm>
    </dsp:sp>
    <dsp:sp modelId="{E2761362-3E93-4F4F-A6ED-7CCBD55CF54E}">
      <dsp:nvSpPr>
        <dsp:cNvPr id="0" name=""/>
        <dsp:cNvSpPr/>
      </dsp:nvSpPr>
      <dsp:spPr>
        <a:xfrm>
          <a:off x="1764388" y="1289031"/>
          <a:ext cx="522284" cy="3393367"/>
        </a:xfrm>
        <a:custGeom>
          <a:avLst/>
          <a:gdLst/>
          <a:ahLst/>
          <a:cxnLst/>
          <a:rect l="0" t="0" r="0" b="0"/>
          <a:pathLst>
            <a:path>
              <a:moveTo>
                <a:pt x="0" y="0"/>
              </a:moveTo>
              <a:lnTo>
                <a:pt x="0" y="3393367"/>
              </a:lnTo>
              <a:lnTo>
                <a:pt x="522284" y="33933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468FD9-0EFB-4EBE-894C-40DE1A569D76}">
      <dsp:nvSpPr>
        <dsp:cNvPr id="0" name=""/>
        <dsp:cNvSpPr/>
      </dsp:nvSpPr>
      <dsp:spPr>
        <a:xfrm>
          <a:off x="2286673" y="4039263"/>
          <a:ext cx="3244670" cy="1286269"/>
        </a:xfrm>
        <a:prstGeom prst="roundRect">
          <a:avLst>
            <a:gd name="adj" fmla="val 10000"/>
          </a:avLst>
        </a:prstGeom>
        <a:solidFill>
          <a:schemeClr val="accent1">
            <a:lumMod val="40000"/>
            <a:lumOff val="60000"/>
            <a:alpha val="9000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lvl="0" algn="ctr" defTabSz="1555750">
            <a:lnSpc>
              <a:spcPct val="90000"/>
            </a:lnSpc>
            <a:spcBef>
              <a:spcPct val="0"/>
            </a:spcBef>
            <a:spcAft>
              <a:spcPct val="35000"/>
            </a:spcAft>
          </a:pPr>
          <a:r>
            <a:rPr lang="en-US" sz="3500" kern="1200">
              <a:latin typeface="Times New Roman" panose="02020603050405020304" pitchFamily="18" charset="0"/>
              <a:cs typeface="Times New Roman" panose="02020603050405020304" pitchFamily="18" charset="0"/>
            </a:rPr>
            <a:t>Architectural modifications</a:t>
          </a:r>
          <a:endParaRPr lang="en-US" sz="3500" kern="1200"/>
        </a:p>
      </dsp:txBody>
      <dsp:txXfrm>
        <a:off x="2324347" y="4076937"/>
        <a:ext cx="3169322" cy="1210921"/>
      </dsp:txXfrm>
    </dsp:sp>
    <dsp:sp modelId="{706E84DF-3821-4AF5-B84E-0694686BDFE4}">
      <dsp:nvSpPr>
        <dsp:cNvPr id="0" name=""/>
        <dsp:cNvSpPr/>
      </dsp:nvSpPr>
      <dsp:spPr>
        <a:xfrm>
          <a:off x="1764388" y="1289031"/>
          <a:ext cx="507548" cy="1893767"/>
        </a:xfrm>
        <a:custGeom>
          <a:avLst/>
          <a:gdLst/>
          <a:ahLst/>
          <a:cxnLst/>
          <a:rect l="0" t="0" r="0" b="0"/>
          <a:pathLst>
            <a:path>
              <a:moveTo>
                <a:pt x="0" y="0"/>
              </a:moveTo>
              <a:lnTo>
                <a:pt x="0" y="1893767"/>
              </a:lnTo>
              <a:lnTo>
                <a:pt x="507548" y="18937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148AE3-3B11-4E49-A825-39A600B1BE2C}">
      <dsp:nvSpPr>
        <dsp:cNvPr id="0" name=""/>
        <dsp:cNvSpPr/>
      </dsp:nvSpPr>
      <dsp:spPr>
        <a:xfrm>
          <a:off x="2271937" y="2752985"/>
          <a:ext cx="2588920" cy="859626"/>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lvl="0" algn="ctr" defTabSz="1555750">
            <a:lnSpc>
              <a:spcPct val="90000"/>
            </a:lnSpc>
            <a:spcBef>
              <a:spcPct val="0"/>
            </a:spcBef>
            <a:spcAft>
              <a:spcPct val="35000"/>
            </a:spcAft>
          </a:pPr>
          <a:r>
            <a:rPr lang="en-US" sz="3500" kern="1200">
              <a:latin typeface="Times New Roman" panose="02020603050405020304" pitchFamily="18" charset="0"/>
              <a:cs typeface="Times New Roman" panose="02020603050405020304" pitchFamily="18" charset="0"/>
            </a:rPr>
            <a:t>Site analysis</a:t>
          </a:r>
          <a:endParaRPr lang="en-US" sz="3500" kern="1200" dirty="0">
            <a:latin typeface="Times New Roman" panose="02020603050405020304" pitchFamily="18" charset="0"/>
            <a:cs typeface="Times New Roman" panose="02020603050405020304" pitchFamily="18" charset="0"/>
          </a:endParaRPr>
        </a:p>
      </dsp:txBody>
      <dsp:txXfrm>
        <a:off x="2297115" y="2778163"/>
        <a:ext cx="2538564" cy="80927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191365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1941751"/>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2511799"/>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2539899"/>
        <a:ext cx="9605960" cy="51943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191365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1941751"/>
        <a:ext cx="9605960" cy="519439"/>
      </dsp:txXfrm>
    </dsp:sp>
    <dsp:sp modelId="{567F5490-533C-40BD-B0CC-48BF610990AE}">
      <dsp:nvSpPr>
        <dsp:cNvPr id="0" name=""/>
        <dsp:cNvSpPr/>
      </dsp:nvSpPr>
      <dsp:spPr>
        <a:xfrm>
          <a:off x="0" y="648692"/>
          <a:ext cx="9662160" cy="575639"/>
        </a:xfrm>
        <a:prstGeom prst="roundRect">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2511799"/>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2539899"/>
        <a:ext cx="9605960" cy="51943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7638C1CD-57BE-4E54-B138-FCB99CEF13A4}">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6340D2-AC2D-468E-A816-FE3F59AA4FEB}">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49DF5447-0FB3-41B9-857E-65F7DE49FDF7}">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C2625C-95C2-42BD-A455-AB50083DE0E6}">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C4FD0531-F1B5-4749-8AE0-57BFC932E532}">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DA9D96-0774-4DE9-83A2-68C87D032253}">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accent1">
            <a:lumMod val="40000"/>
            <a:lumOff val="60000"/>
            <a:alpha val="9000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00FBFD79-1B2C-4A69-BD6A-B4D36379FABF}">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5D53403-FF8E-45FB-A577-86D480A72A01}">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DF596E9C-1486-4CFF-82DC-7D10C75C455F}">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5D7CE4-5663-4871-A4FB-2B3D23E08D7D}">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191365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1941751"/>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2511799"/>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2539899"/>
        <a:ext cx="9605960" cy="51943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D09CCE4C-91E1-419E-B7BB-6C59CF8AECA3}">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060E4E8-5ACA-416B-8E90-1F18D24B1D5B}">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8EF8A9FA-FCD3-422B-84EA-687F6511747D}">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D4F120C-7145-41FD-8936-7FA3448788CA}">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FA0DCAE7-902D-47F4-938D-BC2FDEB30C9F}">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9168EAA-02CB-4071-9A9F-D850CBF61C15}">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9CE3444F-D96C-4FB0-A6F1-E96C63F22015}">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B95441-914C-402B-8A15-CD7B50D73D5C}">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72767675-3B0A-4830-A153-B5D212E68DBB}">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B506CA4-CA3C-43DB-9449-CE2D1901EAD6}">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DF596E9C-1486-4CFF-82DC-7D10C75C455F}">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5D7CE4-5663-4871-A4FB-2B3D23E08D7D}">
      <dsp:nvSpPr>
        <dsp:cNvPr id="0" name=""/>
        <dsp:cNvSpPr/>
      </dsp:nvSpPr>
      <dsp:spPr>
        <a:xfrm>
          <a:off x="2753460" y="5058562"/>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957D0-CE85-4335-B819-111635C9691F}">
      <dsp:nvSpPr>
        <dsp:cNvPr id="0" name=""/>
        <dsp:cNvSpPr/>
      </dsp:nvSpPr>
      <dsp:spPr>
        <a:xfrm>
          <a:off x="1879767" y="1139"/>
          <a:ext cx="4368464" cy="7063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b" anchorCtr="0">
          <a:noAutofit/>
        </a:bodyPr>
        <a:lstStyle/>
        <a:p>
          <a:pPr lvl="0" algn="ctr" defTabSz="977900">
            <a:lnSpc>
              <a:spcPct val="90000"/>
            </a:lnSpc>
            <a:spcBef>
              <a:spcPct val="0"/>
            </a:spcBef>
            <a:spcAft>
              <a:spcPct val="35000"/>
            </a:spcAft>
          </a:pPr>
          <a:r>
            <a:rPr lang="en-US" sz="2200" b="1" kern="1200" dirty="0">
              <a:latin typeface="Times New Roman" panose="02020603050405020304" pitchFamily="18" charset="0"/>
              <a:cs typeface="Times New Roman" panose="02020603050405020304" pitchFamily="18" charset="0"/>
            </a:rPr>
            <a:t>Structural aspects:</a:t>
          </a:r>
          <a:br>
            <a:rPr lang="en-US" sz="2200" b="1" kern="1200" dirty="0">
              <a:latin typeface="Times New Roman" panose="02020603050405020304" pitchFamily="18" charset="0"/>
              <a:cs typeface="Times New Roman" panose="02020603050405020304" pitchFamily="18" charset="0"/>
            </a:rPr>
          </a:br>
          <a:endParaRPr lang="en-US" sz="2200" kern="1200" dirty="0"/>
        </a:p>
      </dsp:txBody>
      <dsp:txXfrm>
        <a:off x="1900455" y="21827"/>
        <a:ext cx="4327088" cy="664956"/>
      </dsp:txXfrm>
    </dsp:sp>
    <dsp:sp modelId="{F43018E4-C5FF-428A-A5FF-F4B78477836B}">
      <dsp:nvSpPr>
        <dsp:cNvPr id="0" name=""/>
        <dsp:cNvSpPr/>
      </dsp:nvSpPr>
      <dsp:spPr>
        <a:xfrm>
          <a:off x="2316614" y="707472"/>
          <a:ext cx="436846" cy="605784"/>
        </a:xfrm>
        <a:custGeom>
          <a:avLst/>
          <a:gdLst/>
          <a:ahLst/>
          <a:cxnLst/>
          <a:rect l="0" t="0" r="0" b="0"/>
          <a:pathLst>
            <a:path>
              <a:moveTo>
                <a:pt x="0" y="0"/>
              </a:moveTo>
              <a:lnTo>
                <a:pt x="0" y="605784"/>
              </a:lnTo>
              <a:lnTo>
                <a:pt x="436846" y="6057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671F12-0B75-4FAC-9720-568C326F578E}">
      <dsp:nvSpPr>
        <dsp:cNvPr id="0" name=""/>
        <dsp:cNvSpPr/>
      </dsp:nvSpPr>
      <dsp:spPr>
        <a:xfrm>
          <a:off x="2753460" y="1079046"/>
          <a:ext cx="2217007" cy="46842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Structural concept and code</a:t>
          </a:r>
        </a:p>
      </dsp:txBody>
      <dsp:txXfrm>
        <a:off x="2767180" y="1092766"/>
        <a:ext cx="2189567" cy="440981"/>
      </dsp:txXfrm>
    </dsp:sp>
    <dsp:sp modelId="{DF65CE8B-2ADF-42BD-BAAA-64C9F81F107D}">
      <dsp:nvSpPr>
        <dsp:cNvPr id="0" name=""/>
        <dsp:cNvSpPr/>
      </dsp:nvSpPr>
      <dsp:spPr>
        <a:xfrm>
          <a:off x="2316614" y="707472"/>
          <a:ext cx="436846" cy="1419688"/>
        </a:xfrm>
        <a:custGeom>
          <a:avLst/>
          <a:gdLst/>
          <a:ahLst/>
          <a:cxnLst/>
          <a:rect l="0" t="0" r="0" b="0"/>
          <a:pathLst>
            <a:path>
              <a:moveTo>
                <a:pt x="0" y="0"/>
              </a:moveTo>
              <a:lnTo>
                <a:pt x="0" y="1419688"/>
              </a:lnTo>
              <a:lnTo>
                <a:pt x="436846" y="1419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217030-75B2-4F2C-B3F1-1945BE7A7430}">
      <dsp:nvSpPr>
        <dsp:cNvPr id="0" name=""/>
        <dsp:cNvSpPr/>
      </dsp:nvSpPr>
      <dsp:spPr>
        <a:xfrm>
          <a:off x="2753460" y="1919042"/>
          <a:ext cx="2282928" cy="4162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Materials and loads</a:t>
          </a:r>
          <a:endParaRPr lang="en-US" sz="2000" b="1" kern="1200" dirty="0">
            <a:solidFill>
              <a:schemeClr val="tx1"/>
            </a:solidFill>
            <a:latin typeface="+mj-lt"/>
            <a:ea typeface="+mj-ea"/>
            <a:cs typeface="+mj-cs"/>
          </a:endParaRPr>
        </a:p>
      </dsp:txBody>
      <dsp:txXfrm>
        <a:off x="2765651" y="1931233"/>
        <a:ext cx="2258546" cy="391855"/>
      </dsp:txXfrm>
    </dsp:sp>
    <dsp:sp modelId="{DE78A179-BE39-4F6D-9B87-41224E2F4945}">
      <dsp:nvSpPr>
        <dsp:cNvPr id="0" name=""/>
        <dsp:cNvSpPr/>
      </dsp:nvSpPr>
      <dsp:spPr>
        <a:xfrm>
          <a:off x="2316614" y="707472"/>
          <a:ext cx="436846" cy="2212486"/>
        </a:xfrm>
        <a:custGeom>
          <a:avLst/>
          <a:gdLst/>
          <a:ahLst/>
          <a:cxnLst/>
          <a:rect l="0" t="0" r="0" b="0"/>
          <a:pathLst>
            <a:path>
              <a:moveTo>
                <a:pt x="0" y="0"/>
              </a:moveTo>
              <a:lnTo>
                <a:pt x="0" y="2212486"/>
              </a:lnTo>
              <a:lnTo>
                <a:pt x="436846" y="22124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158EA3-9B32-4E02-8701-704A9E75663B}">
      <dsp:nvSpPr>
        <dsp:cNvPr id="0" name=""/>
        <dsp:cNvSpPr/>
      </dsp:nvSpPr>
      <dsp:spPr>
        <a:xfrm>
          <a:off x="2753460" y="2706854"/>
          <a:ext cx="2264117" cy="426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Preliminary Design</a:t>
          </a:r>
        </a:p>
      </dsp:txBody>
      <dsp:txXfrm>
        <a:off x="2765943" y="2719337"/>
        <a:ext cx="2239151" cy="401244"/>
      </dsp:txXfrm>
    </dsp:sp>
    <dsp:sp modelId="{733A03B6-B3E5-411F-8E15-2F04C5D5BCD6}">
      <dsp:nvSpPr>
        <dsp:cNvPr id="0" name=""/>
        <dsp:cNvSpPr/>
      </dsp:nvSpPr>
      <dsp:spPr>
        <a:xfrm>
          <a:off x="2316614" y="707472"/>
          <a:ext cx="436846" cy="3008294"/>
        </a:xfrm>
        <a:custGeom>
          <a:avLst/>
          <a:gdLst/>
          <a:ahLst/>
          <a:cxnLst/>
          <a:rect l="0" t="0" r="0" b="0"/>
          <a:pathLst>
            <a:path>
              <a:moveTo>
                <a:pt x="0" y="0"/>
              </a:moveTo>
              <a:lnTo>
                <a:pt x="0" y="3008294"/>
              </a:lnTo>
              <a:lnTo>
                <a:pt x="436846" y="30082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5DBC8B-C303-4250-858D-C8DE6A0771B8}">
      <dsp:nvSpPr>
        <dsp:cNvPr id="0" name=""/>
        <dsp:cNvSpPr/>
      </dsp:nvSpPr>
      <dsp:spPr>
        <a:xfrm>
          <a:off x="2753460" y="3504638"/>
          <a:ext cx="2213512" cy="42225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Sections modifier</a:t>
          </a:r>
        </a:p>
      </dsp:txBody>
      <dsp:txXfrm>
        <a:off x="2765827" y="3517005"/>
        <a:ext cx="2188778" cy="397522"/>
      </dsp:txXfrm>
    </dsp:sp>
    <dsp:sp modelId="{A970FF71-935D-4E03-A34D-7E1B0FA6FF94}">
      <dsp:nvSpPr>
        <dsp:cNvPr id="0" name=""/>
        <dsp:cNvSpPr/>
      </dsp:nvSpPr>
      <dsp:spPr>
        <a:xfrm>
          <a:off x="2316614" y="707472"/>
          <a:ext cx="436846" cy="3785256"/>
        </a:xfrm>
        <a:custGeom>
          <a:avLst/>
          <a:gdLst/>
          <a:ahLst/>
          <a:cxnLst/>
          <a:rect l="0" t="0" r="0" b="0"/>
          <a:pathLst>
            <a:path>
              <a:moveTo>
                <a:pt x="0" y="0"/>
              </a:moveTo>
              <a:lnTo>
                <a:pt x="0" y="3785256"/>
              </a:lnTo>
              <a:lnTo>
                <a:pt x="436846" y="37852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D8AEE6-C6AB-46AD-B44B-BBD15536CC8D}">
      <dsp:nvSpPr>
        <dsp:cNvPr id="0" name=""/>
        <dsp:cNvSpPr/>
      </dsp:nvSpPr>
      <dsp:spPr>
        <a:xfrm>
          <a:off x="2753460" y="4298469"/>
          <a:ext cx="2304426" cy="38851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a:solidFill>
                <a:schemeClr val="tx1"/>
              </a:solidFill>
              <a:latin typeface="+mj-lt"/>
              <a:ea typeface="+mj-ea"/>
              <a:cs typeface="+mj-cs"/>
            </a:rPr>
            <a:t>Checks</a:t>
          </a:r>
        </a:p>
      </dsp:txBody>
      <dsp:txXfrm>
        <a:off x="2764839" y="4309848"/>
        <a:ext cx="2281668" cy="365760"/>
      </dsp:txXfrm>
    </dsp:sp>
    <dsp:sp modelId="{DF596E9C-1486-4CFF-82DC-7D10C75C455F}">
      <dsp:nvSpPr>
        <dsp:cNvPr id="0" name=""/>
        <dsp:cNvSpPr/>
      </dsp:nvSpPr>
      <dsp:spPr>
        <a:xfrm>
          <a:off x="2316614" y="707472"/>
          <a:ext cx="436846" cy="4545348"/>
        </a:xfrm>
        <a:custGeom>
          <a:avLst/>
          <a:gdLst/>
          <a:ahLst/>
          <a:cxnLst/>
          <a:rect l="0" t="0" r="0" b="0"/>
          <a:pathLst>
            <a:path>
              <a:moveTo>
                <a:pt x="0" y="0"/>
              </a:moveTo>
              <a:lnTo>
                <a:pt x="0" y="4545348"/>
              </a:lnTo>
              <a:lnTo>
                <a:pt x="436846" y="45453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5D7CE4-5663-4871-A4FB-2B3D23E08D7D}">
      <dsp:nvSpPr>
        <dsp:cNvPr id="0" name=""/>
        <dsp:cNvSpPr/>
      </dsp:nvSpPr>
      <dsp:spPr>
        <a:xfrm>
          <a:off x="2753460" y="5058562"/>
          <a:ext cx="2304426" cy="388518"/>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0" kern="1200" dirty="0">
              <a:solidFill>
                <a:schemeClr val="tx1"/>
              </a:solidFill>
              <a:latin typeface="+mj-lt"/>
              <a:ea typeface="+mj-ea"/>
              <a:cs typeface="+mj-cs"/>
            </a:rPr>
            <a:t>Elements design</a:t>
          </a:r>
        </a:p>
      </dsp:txBody>
      <dsp:txXfrm>
        <a:off x="2764839" y="5069941"/>
        <a:ext cx="2281668" cy="36576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191365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1941751"/>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2511799"/>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2539899"/>
        <a:ext cx="9605960" cy="519439"/>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191365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1941751"/>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2511799"/>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2539899"/>
        <a:ext cx="9605960" cy="519439"/>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BB225-BC39-4C4F-96F7-9B9B8BF39610}">
      <dsp:nvSpPr>
        <dsp:cNvPr id="0" name=""/>
        <dsp:cNvSpPr/>
      </dsp:nvSpPr>
      <dsp:spPr>
        <a:xfrm>
          <a:off x="1418339" y="0"/>
          <a:ext cx="4327002" cy="7919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a:t>Environmental Aspects</a:t>
          </a:r>
          <a:br>
            <a:rPr lang="en-US" sz="2400" b="1" kern="1200" dirty="0"/>
          </a:br>
          <a:endParaRPr lang="en-US" sz="2400" kern="1200" dirty="0"/>
        </a:p>
      </dsp:txBody>
      <dsp:txXfrm>
        <a:off x="1441536" y="23197"/>
        <a:ext cx="4280608" cy="745602"/>
      </dsp:txXfrm>
    </dsp:sp>
    <dsp:sp modelId="{2482385D-43C6-4FC2-9C18-5B6E1220860D}">
      <dsp:nvSpPr>
        <dsp:cNvPr id="0" name=""/>
        <dsp:cNvSpPr/>
      </dsp:nvSpPr>
      <dsp:spPr>
        <a:xfrm>
          <a:off x="1851039" y="791996"/>
          <a:ext cx="486659" cy="689188"/>
        </a:xfrm>
        <a:custGeom>
          <a:avLst/>
          <a:gdLst/>
          <a:ahLst/>
          <a:cxnLst/>
          <a:rect l="0" t="0" r="0" b="0"/>
          <a:pathLst>
            <a:path>
              <a:moveTo>
                <a:pt x="0" y="0"/>
              </a:moveTo>
              <a:lnTo>
                <a:pt x="0" y="689188"/>
              </a:lnTo>
              <a:lnTo>
                <a:pt x="486659" y="6891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30E5C1-DFEB-4C73-AC19-FAD87BEE61D7}">
      <dsp:nvSpPr>
        <dsp:cNvPr id="0" name=""/>
        <dsp:cNvSpPr/>
      </dsp:nvSpPr>
      <dsp:spPr>
        <a:xfrm>
          <a:off x="2337698" y="1242851"/>
          <a:ext cx="4247335" cy="47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Shading analyses </a:t>
          </a:r>
        </a:p>
      </dsp:txBody>
      <dsp:txXfrm>
        <a:off x="2351659" y="1256812"/>
        <a:ext cx="4219413" cy="448744"/>
      </dsp:txXfrm>
    </dsp:sp>
    <dsp:sp modelId="{6B247142-E295-4B7A-B62F-016B0DE8B60E}">
      <dsp:nvSpPr>
        <dsp:cNvPr id="0" name=""/>
        <dsp:cNvSpPr/>
      </dsp:nvSpPr>
      <dsp:spPr>
        <a:xfrm>
          <a:off x="1851039" y="791996"/>
          <a:ext cx="486659" cy="1783969"/>
        </a:xfrm>
        <a:custGeom>
          <a:avLst/>
          <a:gdLst/>
          <a:ahLst/>
          <a:cxnLst/>
          <a:rect l="0" t="0" r="0" b="0"/>
          <a:pathLst>
            <a:path>
              <a:moveTo>
                <a:pt x="0" y="0"/>
              </a:moveTo>
              <a:lnTo>
                <a:pt x="0" y="1783969"/>
              </a:lnTo>
              <a:lnTo>
                <a:pt x="486659" y="17839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8608BA-7719-4825-9918-8E7705D86EE2}">
      <dsp:nvSpPr>
        <dsp:cNvPr id="0" name=""/>
        <dsp:cNvSpPr/>
      </dsp:nvSpPr>
      <dsp:spPr>
        <a:xfrm>
          <a:off x="2337698" y="2169475"/>
          <a:ext cx="4296376" cy="812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Daylight factor</a:t>
          </a:r>
        </a:p>
      </dsp:txBody>
      <dsp:txXfrm>
        <a:off x="2361509" y="2193286"/>
        <a:ext cx="4248754" cy="765360"/>
      </dsp:txXfrm>
    </dsp:sp>
    <dsp:sp modelId="{2E64A227-906C-4B49-990C-60AB82619A52}">
      <dsp:nvSpPr>
        <dsp:cNvPr id="0" name=""/>
        <dsp:cNvSpPr/>
      </dsp:nvSpPr>
      <dsp:spPr>
        <a:xfrm>
          <a:off x="1851039" y="791996"/>
          <a:ext cx="486659" cy="2975366"/>
        </a:xfrm>
        <a:custGeom>
          <a:avLst/>
          <a:gdLst/>
          <a:ahLst/>
          <a:cxnLst/>
          <a:rect l="0" t="0" r="0" b="0"/>
          <a:pathLst>
            <a:path>
              <a:moveTo>
                <a:pt x="0" y="0"/>
              </a:moveTo>
              <a:lnTo>
                <a:pt x="0" y="2975366"/>
              </a:lnTo>
              <a:lnTo>
                <a:pt x="486659" y="29753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F762DC-93C9-4DE4-A9F1-B6E927664B77}">
      <dsp:nvSpPr>
        <dsp:cNvPr id="0" name=""/>
        <dsp:cNvSpPr/>
      </dsp:nvSpPr>
      <dsp:spPr>
        <a:xfrm>
          <a:off x="2337698" y="3432414"/>
          <a:ext cx="4318003" cy="6698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CFD analyses</a:t>
          </a:r>
        </a:p>
      </dsp:txBody>
      <dsp:txXfrm>
        <a:off x="2357319" y="3452035"/>
        <a:ext cx="4278761" cy="630654"/>
      </dsp:txXfrm>
    </dsp:sp>
    <dsp:sp modelId="{618CC73B-1C25-443F-802B-86E0C5E4F5B2}">
      <dsp:nvSpPr>
        <dsp:cNvPr id="0" name=""/>
        <dsp:cNvSpPr/>
      </dsp:nvSpPr>
      <dsp:spPr>
        <a:xfrm>
          <a:off x="1851039" y="791996"/>
          <a:ext cx="486659" cy="4193021"/>
        </a:xfrm>
        <a:custGeom>
          <a:avLst/>
          <a:gdLst/>
          <a:ahLst/>
          <a:cxnLst/>
          <a:rect l="0" t="0" r="0" b="0"/>
          <a:pathLst>
            <a:path>
              <a:moveTo>
                <a:pt x="0" y="0"/>
              </a:moveTo>
              <a:lnTo>
                <a:pt x="0" y="4193021"/>
              </a:lnTo>
              <a:lnTo>
                <a:pt x="486659" y="4193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DAF848-9C19-4FAA-9B09-156D0600E223}">
      <dsp:nvSpPr>
        <dsp:cNvPr id="0" name=""/>
        <dsp:cNvSpPr/>
      </dsp:nvSpPr>
      <dsp:spPr>
        <a:xfrm>
          <a:off x="2337698" y="4552267"/>
          <a:ext cx="4273713" cy="86550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Thermal comfort analyses </a:t>
          </a:r>
        </a:p>
      </dsp:txBody>
      <dsp:txXfrm>
        <a:off x="2363048" y="4577617"/>
        <a:ext cx="4223013" cy="81480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BB225-BC39-4C4F-96F7-9B9B8BF39610}">
      <dsp:nvSpPr>
        <dsp:cNvPr id="0" name=""/>
        <dsp:cNvSpPr/>
      </dsp:nvSpPr>
      <dsp:spPr>
        <a:xfrm>
          <a:off x="1418339" y="0"/>
          <a:ext cx="4327002" cy="7919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a:t>Environmental Aspects</a:t>
          </a:r>
          <a:br>
            <a:rPr lang="en-US" sz="2400" b="1" kern="1200" dirty="0"/>
          </a:br>
          <a:endParaRPr lang="en-US" sz="2400" kern="1200" dirty="0"/>
        </a:p>
      </dsp:txBody>
      <dsp:txXfrm>
        <a:off x="1441536" y="23197"/>
        <a:ext cx="4280608" cy="745602"/>
      </dsp:txXfrm>
    </dsp:sp>
    <dsp:sp modelId="{2482385D-43C6-4FC2-9C18-5B6E1220860D}">
      <dsp:nvSpPr>
        <dsp:cNvPr id="0" name=""/>
        <dsp:cNvSpPr/>
      </dsp:nvSpPr>
      <dsp:spPr>
        <a:xfrm>
          <a:off x="1851039" y="791996"/>
          <a:ext cx="486659" cy="689188"/>
        </a:xfrm>
        <a:custGeom>
          <a:avLst/>
          <a:gdLst/>
          <a:ahLst/>
          <a:cxnLst/>
          <a:rect l="0" t="0" r="0" b="0"/>
          <a:pathLst>
            <a:path>
              <a:moveTo>
                <a:pt x="0" y="0"/>
              </a:moveTo>
              <a:lnTo>
                <a:pt x="0" y="689188"/>
              </a:lnTo>
              <a:lnTo>
                <a:pt x="486659" y="6891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30E5C1-DFEB-4C73-AC19-FAD87BEE61D7}">
      <dsp:nvSpPr>
        <dsp:cNvPr id="0" name=""/>
        <dsp:cNvSpPr/>
      </dsp:nvSpPr>
      <dsp:spPr>
        <a:xfrm>
          <a:off x="2337698" y="1242851"/>
          <a:ext cx="4247335" cy="476666"/>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Shading analyses </a:t>
          </a:r>
        </a:p>
      </dsp:txBody>
      <dsp:txXfrm>
        <a:off x="2351659" y="1256812"/>
        <a:ext cx="4219413" cy="448744"/>
      </dsp:txXfrm>
    </dsp:sp>
    <dsp:sp modelId="{6B247142-E295-4B7A-B62F-016B0DE8B60E}">
      <dsp:nvSpPr>
        <dsp:cNvPr id="0" name=""/>
        <dsp:cNvSpPr/>
      </dsp:nvSpPr>
      <dsp:spPr>
        <a:xfrm>
          <a:off x="1851039" y="791996"/>
          <a:ext cx="486659" cy="1783969"/>
        </a:xfrm>
        <a:custGeom>
          <a:avLst/>
          <a:gdLst/>
          <a:ahLst/>
          <a:cxnLst/>
          <a:rect l="0" t="0" r="0" b="0"/>
          <a:pathLst>
            <a:path>
              <a:moveTo>
                <a:pt x="0" y="0"/>
              </a:moveTo>
              <a:lnTo>
                <a:pt x="0" y="1783969"/>
              </a:lnTo>
              <a:lnTo>
                <a:pt x="486659" y="17839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8608BA-7719-4825-9918-8E7705D86EE2}">
      <dsp:nvSpPr>
        <dsp:cNvPr id="0" name=""/>
        <dsp:cNvSpPr/>
      </dsp:nvSpPr>
      <dsp:spPr>
        <a:xfrm>
          <a:off x="2337698" y="2169475"/>
          <a:ext cx="4296376" cy="812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Daylight factor</a:t>
          </a:r>
        </a:p>
      </dsp:txBody>
      <dsp:txXfrm>
        <a:off x="2361509" y="2193286"/>
        <a:ext cx="4248754" cy="765360"/>
      </dsp:txXfrm>
    </dsp:sp>
    <dsp:sp modelId="{2E64A227-906C-4B49-990C-60AB82619A52}">
      <dsp:nvSpPr>
        <dsp:cNvPr id="0" name=""/>
        <dsp:cNvSpPr/>
      </dsp:nvSpPr>
      <dsp:spPr>
        <a:xfrm>
          <a:off x="1851039" y="791996"/>
          <a:ext cx="486659" cy="2975366"/>
        </a:xfrm>
        <a:custGeom>
          <a:avLst/>
          <a:gdLst/>
          <a:ahLst/>
          <a:cxnLst/>
          <a:rect l="0" t="0" r="0" b="0"/>
          <a:pathLst>
            <a:path>
              <a:moveTo>
                <a:pt x="0" y="0"/>
              </a:moveTo>
              <a:lnTo>
                <a:pt x="0" y="2975366"/>
              </a:lnTo>
              <a:lnTo>
                <a:pt x="486659" y="29753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F762DC-93C9-4DE4-A9F1-B6E927664B77}">
      <dsp:nvSpPr>
        <dsp:cNvPr id="0" name=""/>
        <dsp:cNvSpPr/>
      </dsp:nvSpPr>
      <dsp:spPr>
        <a:xfrm>
          <a:off x="2337698" y="3432414"/>
          <a:ext cx="4318003" cy="6698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CA" sz="2800" b="0" kern="1200" dirty="0">
              <a:latin typeface="Times New Roman" panose="02020603050405020304" pitchFamily="18" charset="0"/>
              <a:cs typeface="Times New Roman" panose="02020603050405020304" pitchFamily="18" charset="0"/>
            </a:rPr>
            <a:t>CFD analyses</a:t>
          </a:r>
          <a:endParaRPr lang="en-US" sz="2800" b="0" kern="1200" dirty="0">
            <a:latin typeface="Times New Roman" panose="02020603050405020304" pitchFamily="18" charset="0"/>
            <a:cs typeface="Times New Roman" panose="02020603050405020304" pitchFamily="18" charset="0"/>
          </a:endParaRPr>
        </a:p>
      </dsp:txBody>
      <dsp:txXfrm>
        <a:off x="2357319" y="3452035"/>
        <a:ext cx="4278761" cy="630654"/>
      </dsp:txXfrm>
    </dsp:sp>
    <dsp:sp modelId="{618CC73B-1C25-443F-802B-86E0C5E4F5B2}">
      <dsp:nvSpPr>
        <dsp:cNvPr id="0" name=""/>
        <dsp:cNvSpPr/>
      </dsp:nvSpPr>
      <dsp:spPr>
        <a:xfrm>
          <a:off x="1851039" y="791996"/>
          <a:ext cx="486659" cy="4193021"/>
        </a:xfrm>
        <a:custGeom>
          <a:avLst/>
          <a:gdLst/>
          <a:ahLst/>
          <a:cxnLst/>
          <a:rect l="0" t="0" r="0" b="0"/>
          <a:pathLst>
            <a:path>
              <a:moveTo>
                <a:pt x="0" y="0"/>
              </a:moveTo>
              <a:lnTo>
                <a:pt x="0" y="4193021"/>
              </a:lnTo>
              <a:lnTo>
                <a:pt x="486659" y="4193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DAF848-9C19-4FAA-9B09-156D0600E223}">
      <dsp:nvSpPr>
        <dsp:cNvPr id="0" name=""/>
        <dsp:cNvSpPr/>
      </dsp:nvSpPr>
      <dsp:spPr>
        <a:xfrm>
          <a:off x="2337698" y="4552267"/>
          <a:ext cx="4273713" cy="86550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Thermal comfort analyses </a:t>
          </a:r>
        </a:p>
      </dsp:txBody>
      <dsp:txXfrm>
        <a:off x="2363048" y="4577617"/>
        <a:ext cx="4223013" cy="81480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BB225-BC39-4C4F-96F7-9B9B8BF39610}">
      <dsp:nvSpPr>
        <dsp:cNvPr id="0" name=""/>
        <dsp:cNvSpPr/>
      </dsp:nvSpPr>
      <dsp:spPr>
        <a:xfrm>
          <a:off x="1418339" y="0"/>
          <a:ext cx="4327002" cy="7919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a:t>Environmental Aspects</a:t>
          </a:r>
          <a:br>
            <a:rPr lang="en-US" sz="2400" b="1" kern="1200" dirty="0"/>
          </a:br>
          <a:endParaRPr lang="en-US" sz="2400" kern="1200" dirty="0"/>
        </a:p>
      </dsp:txBody>
      <dsp:txXfrm>
        <a:off x="1441536" y="23197"/>
        <a:ext cx="4280608" cy="745602"/>
      </dsp:txXfrm>
    </dsp:sp>
    <dsp:sp modelId="{2482385D-43C6-4FC2-9C18-5B6E1220860D}">
      <dsp:nvSpPr>
        <dsp:cNvPr id="0" name=""/>
        <dsp:cNvSpPr/>
      </dsp:nvSpPr>
      <dsp:spPr>
        <a:xfrm>
          <a:off x="1851039" y="791996"/>
          <a:ext cx="486659" cy="689188"/>
        </a:xfrm>
        <a:custGeom>
          <a:avLst/>
          <a:gdLst/>
          <a:ahLst/>
          <a:cxnLst/>
          <a:rect l="0" t="0" r="0" b="0"/>
          <a:pathLst>
            <a:path>
              <a:moveTo>
                <a:pt x="0" y="0"/>
              </a:moveTo>
              <a:lnTo>
                <a:pt x="0" y="689188"/>
              </a:lnTo>
              <a:lnTo>
                <a:pt x="486659" y="6891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30E5C1-DFEB-4C73-AC19-FAD87BEE61D7}">
      <dsp:nvSpPr>
        <dsp:cNvPr id="0" name=""/>
        <dsp:cNvSpPr/>
      </dsp:nvSpPr>
      <dsp:spPr>
        <a:xfrm>
          <a:off x="2337698" y="1242851"/>
          <a:ext cx="4247335" cy="47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Shading analyses </a:t>
          </a:r>
        </a:p>
      </dsp:txBody>
      <dsp:txXfrm>
        <a:off x="2351659" y="1256812"/>
        <a:ext cx="4219413" cy="448744"/>
      </dsp:txXfrm>
    </dsp:sp>
    <dsp:sp modelId="{6B247142-E295-4B7A-B62F-016B0DE8B60E}">
      <dsp:nvSpPr>
        <dsp:cNvPr id="0" name=""/>
        <dsp:cNvSpPr/>
      </dsp:nvSpPr>
      <dsp:spPr>
        <a:xfrm>
          <a:off x="1851039" y="791996"/>
          <a:ext cx="486659" cy="1783969"/>
        </a:xfrm>
        <a:custGeom>
          <a:avLst/>
          <a:gdLst/>
          <a:ahLst/>
          <a:cxnLst/>
          <a:rect l="0" t="0" r="0" b="0"/>
          <a:pathLst>
            <a:path>
              <a:moveTo>
                <a:pt x="0" y="0"/>
              </a:moveTo>
              <a:lnTo>
                <a:pt x="0" y="1783969"/>
              </a:lnTo>
              <a:lnTo>
                <a:pt x="486659" y="17839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8608BA-7719-4825-9918-8E7705D86EE2}">
      <dsp:nvSpPr>
        <dsp:cNvPr id="0" name=""/>
        <dsp:cNvSpPr/>
      </dsp:nvSpPr>
      <dsp:spPr>
        <a:xfrm>
          <a:off x="2337698" y="2169475"/>
          <a:ext cx="4296376" cy="812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Daylight factor</a:t>
          </a:r>
        </a:p>
      </dsp:txBody>
      <dsp:txXfrm>
        <a:off x="2361509" y="2193286"/>
        <a:ext cx="4248754" cy="765360"/>
      </dsp:txXfrm>
    </dsp:sp>
    <dsp:sp modelId="{2E64A227-906C-4B49-990C-60AB82619A52}">
      <dsp:nvSpPr>
        <dsp:cNvPr id="0" name=""/>
        <dsp:cNvSpPr/>
      </dsp:nvSpPr>
      <dsp:spPr>
        <a:xfrm>
          <a:off x="1851039" y="791996"/>
          <a:ext cx="486659" cy="2975366"/>
        </a:xfrm>
        <a:custGeom>
          <a:avLst/>
          <a:gdLst/>
          <a:ahLst/>
          <a:cxnLst/>
          <a:rect l="0" t="0" r="0" b="0"/>
          <a:pathLst>
            <a:path>
              <a:moveTo>
                <a:pt x="0" y="0"/>
              </a:moveTo>
              <a:lnTo>
                <a:pt x="0" y="2975366"/>
              </a:lnTo>
              <a:lnTo>
                <a:pt x="486659" y="29753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F762DC-93C9-4DE4-A9F1-B6E927664B77}">
      <dsp:nvSpPr>
        <dsp:cNvPr id="0" name=""/>
        <dsp:cNvSpPr/>
      </dsp:nvSpPr>
      <dsp:spPr>
        <a:xfrm>
          <a:off x="2337698" y="3432414"/>
          <a:ext cx="4318003" cy="6698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CA" sz="2800" b="0" kern="1200" dirty="0">
              <a:latin typeface="Times New Roman" panose="02020603050405020304" pitchFamily="18" charset="0"/>
              <a:cs typeface="Times New Roman" panose="02020603050405020304" pitchFamily="18" charset="0"/>
            </a:rPr>
            <a:t>CFD analyses</a:t>
          </a:r>
          <a:endParaRPr lang="en-US" sz="2800" b="0" kern="1200" dirty="0">
            <a:latin typeface="Times New Roman" panose="02020603050405020304" pitchFamily="18" charset="0"/>
            <a:cs typeface="Times New Roman" panose="02020603050405020304" pitchFamily="18" charset="0"/>
          </a:endParaRPr>
        </a:p>
      </dsp:txBody>
      <dsp:txXfrm>
        <a:off x="2357319" y="3452035"/>
        <a:ext cx="4278761" cy="630654"/>
      </dsp:txXfrm>
    </dsp:sp>
    <dsp:sp modelId="{618CC73B-1C25-443F-802B-86E0C5E4F5B2}">
      <dsp:nvSpPr>
        <dsp:cNvPr id="0" name=""/>
        <dsp:cNvSpPr/>
      </dsp:nvSpPr>
      <dsp:spPr>
        <a:xfrm>
          <a:off x="1851039" y="791996"/>
          <a:ext cx="486659" cy="4193021"/>
        </a:xfrm>
        <a:custGeom>
          <a:avLst/>
          <a:gdLst/>
          <a:ahLst/>
          <a:cxnLst/>
          <a:rect l="0" t="0" r="0" b="0"/>
          <a:pathLst>
            <a:path>
              <a:moveTo>
                <a:pt x="0" y="0"/>
              </a:moveTo>
              <a:lnTo>
                <a:pt x="0" y="4193021"/>
              </a:lnTo>
              <a:lnTo>
                <a:pt x="486659" y="4193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DAF848-9C19-4FAA-9B09-156D0600E223}">
      <dsp:nvSpPr>
        <dsp:cNvPr id="0" name=""/>
        <dsp:cNvSpPr/>
      </dsp:nvSpPr>
      <dsp:spPr>
        <a:xfrm>
          <a:off x="2337698" y="4552267"/>
          <a:ext cx="4273713" cy="86550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Thermal comfort analyses </a:t>
          </a:r>
        </a:p>
      </dsp:txBody>
      <dsp:txXfrm>
        <a:off x="2363048" y="4577617"/>
        <a:ext cx="4223013" cy="81480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BB225-BC39-4C4F-96F7-9B9B8BF39610}">
      <dsp:nvSpPr>
        <dsp:cNvPr id="0" name=""/>
        <dsp:cNvSpPr/>
      </dsp:nvSpPr>
      <dsp:spPr>
        <a:xfrm>
          <a:off x="1418339" y="0"/>
          <a:ext cx="4327002" cy="7919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a:t>Environmental Aspects</a:t>
          </a:r>
          <a:br>
            <a:rPr lang="en-US" sz="2400" b="1" kern="1200" dirty="0"/>
          </a:br>
          <a:endParaRPr lang="en-US" sz="2400" kern="1200" dirty="0"/>
        </a:p>
      </dsp:txBody>
      <dsp:txXfrm>
        <a:off x="1441536" y="23197"/>
        <a:ext cx="4280608" cy="745602"/>
      </dsp:txXfrm>
    </dsp:sp>
    <dsp:sp modelId="{2482385D-43C6-4FC2-9C18-5B6E1220860D}">
      <dsp:nvSpPr>
        <dsp:cNvPr id="0" name=""/>
        <dsp:cNvSpPr/>
      </dsp:nvSpPr>
      <dsp:spPr>
        <a:xfrm>
          <a:off x="1851039" y="791996"/>
          <a:ext cx="486659" cy="689188"/>
        </a:xfrm>
        <a:custGeom>
          <a:avLst/>
          <a:gdLst/>
          <a:ahLst/>
          <a:cxnLst/>
          <a:rect l="0" t="0" r="0" b="0"/>
          <a:pathLst>
            <a:path>
              <a:moveTo>
                <a:pt x="0" y="0"/>
              </a:moveTo>
              <a:lnTo>
                <a:pt x="0" y="689188"/>
              </a:lnTo>
              <a:lnTo>
                <a:pt x="486659" y="6891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30E5C1-DFEB-4C73-AC19-FAD87BEE61D7}">
      <dsp:nvSpPr>
        <dsp:cNvPr id="0" name=""/>
        <dsp:cNvSpPr/>
      </dsp:nvSpPr>
      <dsp:spPr>
        <a:xfrm>
          <a:off x="2337698" y="1242851"/>
          <a:ext cx="4247335" cy="47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Shading analyses </a:t>
          </a:r>
        </a:p>
      </dsp:txBody>
      <dsp:txXfrm>
        <a:off x="2351659" y="1256812"/>
        <a:ext cx="4219413" cy="448744"/>
      </dsp:txXfrm>
    </dsp:sp>
    <dsp:sp modelId="{6B247142-E295-4B7A-B62F-016B0DE8B60E}">
      <dsp:nvSpPr>
        <dsp:cNvPr id="0" name=""/>
        <dsp:cNvSpPr/>
      </dsp:nvSpPr>
      <dsp:spPr>
        <a:xfrm>
          <a:off x="1851039" y="791996"/>
          <a:ext cx="486659" cy="1783969"/>
        </a:xfrm>
        <a:custGeom>
          <a:avLst/>
          <a:gdLst/>
          <a:ahLst/>
          <a:cxnLst/>
          <a:rect l="0" t="0" r="0" b="0"/>
          <a:pathLst>
            <a:path>
              <a:moveTo>
                <a:pt x="0" y="0"/>
              </a:moveTo>
              <a:lnTo>
                <a:pt x="0" y="1783969"/>
              </a:lnTo>
              <a:lnTo>
                <a:pt x="486659" y="17839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8608BA-7719-4825-9918-8E7705D86EE2}">
      <dsp:nvSpPr>
        <dsp:cNvPr id="0" name=""/>
        <dsp:cNvSpPr/>
      </dsp:nvSpPr>
      <dsp:spPr>
        <a:xfrm>
          <a:off x="2337698" y="2169475"/>
          <a:ext cx="4296376" cy="812982"/>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Daylight factor</a:t>
          </a:r>
        </a:p>
      </dsp:txBody>
      <dsp:txXfrm>
        <a:off x="2361509" y="2193286"/>
        <a:ext cx="4248754" cy="765360"/>
      </dsp:txXfrm>
    </dsp:sp>
    <dsp:sp modelId="{2E64A227-906C-4B49-990C-60AB82619A52}">
      <dsp:nvSpPr>
        <dsp:cNvPr id="0" name=""/>
        <dsp:cNvSpPr/>
      </dsp:nvSpPr>
      <dsp:spPr>
        <a:xfrm>
          <a:off x="1851039" y="791996"/>
          <a:ext cx="486659" cy="2975366"/>
        </a:xfrm>
        <a:custGeom>
          <a:avLst/>
          <a:gdLst/>
          <a:ahLst/>
          <a:cxnLst/>
          <a:rect l="0" t="0" r="0" b="0"/>
          <a:pathLst>
            <a:path>
              <a:moveTo>
                <a:pt x="0" y="0"/>
              </a:moveTo>
              <a:lnTo>
                <a:pt x="0" y="2975366"/>
              </a:lnTo>
              <a:lnTo>
                <a:pt x="486659" y="29753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F762DC-93C9-4DE4-A9F1-B6E927664B77}">
      <dsp:nvSpPr>
        <dsp:cNvPr id="0" name=""/>
        <dsp:cNvSpPr/>
      </dsp:nvSpPr>
      <dsp:spPr>
        <a:xfrm>
          <a:off x="2337698" y="3432414"/>
          <a:ext cx="4318003" cy="6698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CFD analyses</a:t>
          </a:r>
        </a:p>
      </dsp:txBody>
      <dsp:txXfrm>
        <a:off x="2357319" y="3452035"/>
        <a:ext cx="4278761" cy="630654"/>
      </dsp:txXfrm>
    </dsp:sp>
    <dsp:sp modelId="{618CC73B-1C25-443F-802B-86E0C5E4F5B2}">
      <dsp:nvSpPr>
        <dsp:cNvPr id="0" name=""/>
        <dsp:cNvSpPr/>
      </dsp:nvSpPr>
      <dsp:spPr>
        <a:xfrm>
          <a:off x="1851039" y="791996"/>
          <a:ext cx="486659" cy="4193021"/>
        </a:xfrm>
        <a:custGeom>
          <a:avLst/>
          <a:gdLst/>
          <a:ahLst/>
          <a:cxnLst/>
          <a:rect l="0" t="0" r="0" b="0"/>
          <a:pathLst>
            <a:path>
              <a:moveTo>
                <a:pt x="0" y="0"/>
              </a:moveTo>
              <a:lnTo>
                <a:pt x="0" y="4193021"/>
              </a:lnTo>
              <a:lnTo>
                <a:pt x="486659" y="4193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DAF848-9C19-4FAA-9B09-156D0600E223}">
      <dsp:nvSpPr>
        <dsp:cNvPr id="0" name=""/>
        <dsp:cNvSpPr/>
      </dsp:nvSpPr>
      <dsp:spPr>
        <a:xfrm>
          <a:off x="2337698" y="4552267"/>
          <a:ext cx="4273713" cy="86550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Thermal comfort analyses </a:t>
          </a:r>
        </a:p>
      </dsp:txBody>
      <dsp:txXfrm>
        <a:off x="2363048" y="4577617"/>
        <a:ext cx="4223013" cy="81480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BB225-BC39-4C4F-96F7-9B9B8BF39610}">
      <dsp:nvSpPr>
        <dsp:cNvPr id="0" name=""/>
        <dsp:cNvSpPr/>
      </dsp:nvSpPr>
      <dsp:spPr>
        <a:xfrm>
          <a:off x="1418339" y="0"/>
          <a:ext cx="4327002" cy="7919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a:t>Environmental Aspects</a:t>
          </a:r>
          <a:br>
            <a:rPr lang="en-US" sz="2400" b="1" kern="1200" dirty="0"/>
          </a:br>
          <a:endParaRPr lang="en-US" sz="2400" kern="1200" dirty="0"/>
        </a:p>
      </dsp:txBody>
      <dsp:txXfrm>
        <a:off x="1441536" y="23197"/>
        <a:ext cx="4280608" cy="745602"/>
      </dsp:txXfrm>
    </dsp:sp>
    <dsp:sp modelId="{2482385D-43C6-4FC2-9C18-5B6E1220860D}">
      <dsp:nvSpPr>
        <dsp:cNvPr id="0" name=""/>
        <dsp:cNvSpPr/>
      </dsp:nvSpPr>
      <dsp:spPr>
        <a:xfrm>
          <a:off x="1851039" y="791996"/>
          <a:ext cx="486659" cy="689188"/>
        </a:xfrm>
        <a:custGeom>
          <a:avLst/>
          <a:gdLst/>
          <a:ahLst/>
          <a:cxnLst/>
          <a:rect l="0" t="0" r="0" b="0"/>
          <a:pathLst>
            <a:path>
              <a:moveTo>
                <a:pt x="0" y="0"/>
              </a:moveTo>
              <a:lnTo>
                <a:pt x="0" y="689188"/>
              </a:lnTo>
              <a:lnTo>
                <a:pt x="486659" y="6891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30E5C1-DFEB-4C73-AC19-FAD87BEE61D7}">
      <dsp:nvSpPr>
        <dsp:cNvPr id="0" name=""/>
        <dsp:cNvSpPr/>
      </dsp:nvSpPr>
      <dsp:spPr>
        <a:xfrm>
          <a:off x="2337698" y="1242851"/>
          <a:ext cx="4247335" cy="47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Shading analyses </a:t>
          </a:r>
        </a:p>
      </dsp:txBody>
      <dsp:txXfrm>
        <a:off x="2351659" y="1256812"/>
        <a:ext cx="4219413" cy="448744"/>
      </dsp:txXfrm>
    </dsp:sp>
    <dsp:sp modelId="{6B247142-E295-4B7A-B62F-016B0DE8B60E}">
      <dsp:nvSpPr>
        <dsp:cNvPr id="0" name=""/>
        <dsp:cNvSpPr/>
      </dsp:nvSpPr>
      <dsp:spPr>
        <a:xfrm>
          <a:off x="1851039" y="791996"/>
          <a:ext cx="486659" cy="1783969"/>
        </a:xfrm>
        <a:custGeom>
          <a:avLst/>
          <a:gdLst/>
          <a:ahLst/>
          <a:cxnLst/>
          <a:rect l="0" t="0" r="0" b="0"/>
          <a:pathLst>
            <a:path>
              <a:moveTo>
                <a:pt x="0" y="0"/>
              </a:moveTo>
              <a:lnTo>
                <a:pt x="0" y="1783969"/>
              </a:lnTo>
              <a:lnTo>
                <a:pt x="486659" y="17839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8608BA-7719-4825-9918-8E7705D86EE2}">
      <dsp:nvSpPr>
        <dsp:cNvPr id="0" name=""/>
        <dsp:cNvSpPr/>
      </dsp:nvSpPr>
      <dsp:spPr>
        <a:xfrm>
          <a:off x="2337698" y="2169475"/>
          <a:ext cx="4296376" cy="812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Daylight factor</a:t>
          </a:r>
        </a:p>
      </dsp:txBody>
      <dsp:txXfrm>
        <a:off x="2361509" y="2193286"/>
        <a:ext cx="4248754" cy="765360"/>
      </dsp:txXfrm>
    </dsp:sp>
    <dsp:sp modelId="{2E64A227-906C-4B49-990C-60AB82619A52}">
      <dsp:nvSpPr>
        <dsp:cNvPr id="0" name=""/>
        <dsp:cNvSpPr/>
      </dsp:nvSpPr>
      <dsp:spPr>
        <a:xfrm>
          <a:off x="1851039" y="791996"/>
          <a:ext cx="486659" cy="2975366"/>
        </a:xfrm>
        <a:custGeom>
          <a:avLst/>
          <a:gdLst/>
          <a:ahLst/>
          <a:cxnLst/>
          <a:rect l="0" t="0" r="0" b="0"/>
          <a:pathLst>
            <a:path>
              <a:moveTo>
                <a:pt x="0" y="0"/>
              </a:moveTo>
              <a:lnTo>
                <a:pt x="0" y="2975366"/>
              </a:lnTo>
              <a:lnTo>
                <a:pt x="486659" y="29753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F762DC-93C9-4DE4-A9F1-B6E927664B77}">
      <dsp:nvSpPr>
        <dsp:cNvPr id="0" name=""/>
        <dsp:cNvSpPr/>
      </dsp:nvSpPr>
      <dsp:spPr>
        <a:xfrm>
          <a:off x="2337698" y="3432414"/>
          <a:ext cx="4318003" cy="6698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CA" sz="2800" b="0" kern="1200" dirty="0">
              <a:latin typeface="Times New Roman" panose="02020603050405020304" pitchFamily="18" charset="0"/>
              <a:cs typeface="Times New Roman" panose="02020603050405020304" pitchFamily="18" charset="0"/>
            </a:rPr>
            <a:t>CFD analyses </a:t>
          </a:r>
          <a:endParaRPr lang="en-US" sz="2800" b="0" kern="1200" dirty="0">
            <a:latin typeface="Times New Roman" panose="02020603050405020304" pitchFamily="18" charset="0"/>
            <a:cs typeface="Times New Roman" panose="02020603050405020304" pitchFamily="18" charset="0"/>
          </a:endParaRPr>
        </a:p>
      </dsp:txBody>
      <dsp:txXfrm>
        <a:off x="2357319" y="3452035"/>
        <a:ext cx="4278761" cy="630654"/>
      </dsp:txXfrm>
    </dsp:sp>
    <dsp:sp modelId="{618CC73B-1C25-443F-802B-86E0C5E4F5B2}">
      <dsp:nvSpPr>
        <dsp:cNvPr id="0" name=""/>
        <dsp:cNvSpPr/>
      </dsp:nvSpPr>
      <dsp:spPr>
        <a:xfrm>
          <a:off x="1851039" y="791996"/>
          <a:ext cx="486659" cy="4193021"/>
        </a:xfrm>
        <a:custGeom>
          <a:avLst/>
          <a:gdLst/>
          <a:ahLst/>
          <a:cxnLst/>
          <a:rect l="0" t="0" r="0" b="0"/>
          <a:pathLst>
            <a:path>
              <a:moveTo>
                <a:pt x="0" y="0"/>
              </a:moveTo>
              <a:lnTo>
                <a:pt x="0" y="4193021"/>
              </a:lnTo>
              <a:lnTo>
                <a:pt x="486659" y="4193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DAF848-9C19-4FAA-9B09-156D0600E223}">
      <dsp:nvSpPr>
        <dsp:cNvPr id="0" name=""/>
        <dsp:cNvSpPr/>
      </dsp:nvSpPr>
      <dsp:spPr>
        <a:xfrm>
          <a:off x="2337698" y="4552267"/>
          <a:ext cx="4273713" cy="86550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Thermal comfort analyses </a:t>
          </a:r>
        </a:p>
      </dsp:txBody>
      <dsp:txXfrm>
        <a:off x="2363048" y="4577617"/>
        <a:ext cx="4223013" cy="81480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BB225-BC39-4C4F-96F7-9B9B8BF39610}">
      <dsp:nvSpPr>
        <dsp:cNvPr id="0" name=""/>
        <dsp:cNvSpPr/>
      </dsp:nvSpPr>
      <dsp:spPr>
        <a:xfrm>
          <a:off x="1418339" y="0"/>
          <a:ext cx="4327002" cy="7919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a:t>Environmental Aspects</a:t>
          </a:r>
          <a:br>
            <a:rPr lang="en-US" sz="2400" b="1" kern="1200" dirty="0"/>
          </a:br>
          <a:endParaRPr lang="en-US" sz="2400" kern="1200" dirty="0"/>
        </a:p>
      </dsp:txBody>
      <dsp:txXfrm>
        <a:off x="1441536" y="23197"/>
        <a:ext cx="4280608" cy="745602"/>
      </dsp:txXfrm>
    </dsp:sp>
    <dsp:sp modelId="{2482385D-43C6-4FC2-9C18-5B6E1220860D}">
      <dsp:nvSpPr>
        <dsp:cNvPr id="0" name=""/>
        <dsp:cNvSpPr/>
      </dsp:nvSpPr>
      <dsp:spPr>
        <a:xfrm>
          <a:off x="1851039" y="791996"/>
          <a:ext cx="486659" cy="689188"/>
        </a:xfrm>
        <a:custGeom>
          <a:avLst/>
          <a:gdLst/>
          <a:ahLst/>
          <a:cxnLst/>
          <a:rect l="0" t="0" r="0" b="0"/>
          <a:pathLst>
            <a:path>
              <a:moveTo>
                <a:pt x="0" y="0"/>
              </a:moveTo>
              <a:lnTo>
                <a:pt x="0" y="689188"/>
              </a:lnTo>
              <a:lnTo>
                <a:pt x="486659" y="6891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30E5C1-DFEB-4C73-AC19-FAD87BEE61D7}">
      <dsp:nvSpPr>
        <dsp:cNvPr id="0" name=""/>
        <dsp:cNvSpPr/>
      </dsp:nvSpPr>
      <dsp:spPr>
        <a:xfrm>
          <a:off x="2337698" y="1242851"/>
          <a:ext cx="4247335" cy="47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Shading analyses </a:t>
          </a:r>
        </a:p>
      </dsp:txBody>
      <dsp:txXfrm>
        <a:off x="2351659" y="1256812"/>
        <a:ext cx="4219413" cy="448744"/>
      </dsp:txXfrm>
    </dsp:sp>
    <dsp:sp modelId="{6B247142-E295-4B7A-B62F-016B0DE8B60E}">
      <dsp:nvSpPr>
        <dsp:cNvPr id="0" name=""/>
        <dsp:cNvSpPr/>
      </dsp:nvSpPr>
      <dsp:spPr>
        <a:xfrm>
          <a:off x="1851039" y="791996"/>
          <a:ext cx="486659" cy="1783969"/>
        </a:xfrm>
        <a:custGeom>
          <a:avLst/>
          <a:gdLst/>
          <a:ahLst/>
          <a:cxnLst/>
          <a:rect l="0" t="0" r="0" b="0"/>
          <a:pathLst>
            <a:path>
              <a:moveTo>
                <a:pt x="0" y="0"/>
              </a:moveTo>
              <a:lnTo>
                <a:pt x="0" y="1783969"/>
              </a:lnTo>
              <a:lnTo>
                <a:pt x="486659" y="17839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8608BA-7719-4825-9918-8E7705D86EE2}">
      <dsp:nvSpPr>
        <dsp:cNvPr id="0" name=""/>
        <dsp:cNvSpPr/>
      </dsp:nvSpPr>
      <dsp:spPr>
        <a:xfrm>
          <a:off x="2337698" y="2169475"/>
          <a:ext cx="4296376" cy="812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Daylight factor</a:t>
          </a:r>
        </a:p>
      </dsp:txBody>
      <dsp:txXfrm>
        <a:off x="2361509" y="2193286"/>
        <a:ext cx="4248754" cy="765360"/>
      </dsp:txXfrm>
    </dsp:sp>
    <dsp:sp modelId="{2E64A227-906C-4B49-990C-60AB82619A52}">
      <dsp:nvSpPr>
        <dsp:cNvPr id="0" name=""/>
        <dsp:cNvSpPr/>
      </dsp:nvSpPr>
      <dsp:spPr>
        <a:xfrm>
          <a:off x="1851039" y="791996"/>
          <a:ext cx="486659" cy="2975366"/>
        </a:xfrm>
        <a:custGeom>
          <a:avLst/>
          <a:gdLst/>
          <a:ahLst/>
          <a:cxnLst/>
          <a:rect l="0" t="0" r="0" b="0"/>
          <a:pathLst>
            <a:path>
              <a:moveTo>
                <a:pt x="0" y="0"/>
              </a:moveTo>
              <a:lnTo>
                <a:pt x="0" y="2975366"/>
              </a:lnTo>
              <a:lnTo>
                <a:pt x="486659" y="29753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F762DC-93C9-4DE4-A9F1-B6E927664B77}">
      <dsp:nvSpPr>
        <dsp:cNvPr id="0" name=""/>
        <dsp:cNvSpPr/>
      </dsp:nvSpPr>
      <dsp:spPr>
        <a:xfrm>
          <a:off x="2337698" y="3432414"/>
          <a:ext cx="4318003" cy="669896"/>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CA" sz="2800" b="0" kern="1200" dirty="0">
              <a:latin typeface="Times New Roman" panose="02020603050405020304" pitchFamily="18" charset="0"/>
              <a:cs typeface="Times New Roman" panose="02020603050405020304" pitchFamily="18" charset="0"/>
            </a:rPr>
            <a:t>CFD analyses</a:t>
          </a:r>
          <a:endParaRPr lang="en-US" sz="2800" b="0" kern="1200" dirty="0">
            <a:latin typeface="Times New Roman" panose="02020603050405020304" pitchFamily="18" charset="0"/>
            <a:cs typeface="Times New Roman" panose="02020603050405020304" pitchFamily="18" charset="0"/>
          </a:endParaRPr>
        </a:p>
      </dsp:txBody>
      <dsp:txXfrm>
        <a:off x="2357319" y="3452035"/>
        <a:ext cx="4278761" cy="630654"/>
      </dsp:txXfrm>
    </dsp:sp>
    <dsp:sp modelId="{618CC73B-1C25-443F-802B-86E0C5E4F5B2}">
      <dsp:nvSpPr>
        <dsp:cNvPr id="0" name=""/>
        <dsp:cNvSpPr/>
      </dsp:nvSpPr>
      <dsp:spPr>
        <a:xfrm>
          <a:off x="1851039" y="791996"/>
          <a:ext cx="486659" cy="4193021"/>
        </a:xfrm>
        <a:custGeom>
          <a:avLst/>
          <a:gdLst/>
          <a:ahLst/>
          <a:cxnLst/>
          <a:rect l="0" t="0" r="0" b="0"/>
          <a:pathLst>
            <a:path>
              <a:moveTo>
                <a:pt x="0" y="0"/>
              </a:moveTo>
              <a:lnTo>
                <a:pt x="0" y="4193021"/>
              </a:lnTo>
              <a:lnTo>
                <a:pt x="486659" y="4193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DAF848-9C19-4FAA-9B09-156D0600E223}">
      <dsp:nvSpPr>
        <dsp:cNvPr id="0" name=""/>
        <dsp:cNvSpPr/>
      </dsp:nvSpPr>
      <dsp:spPr>
        <a:xfrm>
          <a:off x="2337698" y="4552267"/>
          <a:ext cx="4273713" cy="86550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Thermal comfort analyses </a:t>
          </a:r>
        </a:p>
      </dsp:txBody>
      <dsp:txXfrm>
        <a:off x="2363048" y="4577617"/>
        <a:ext cx="4223013" cy="81480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BB225-BC39-4C4F-96F7-9B9B8BF39610}">
      <dsp:nvSpPr>
        <dsp:cNvPr id="0" name=""/>
        <dsp:cNvSpPr/>
      </dsp:nvSpPr>
      <dsp:spPr>
        <a:xfrm>
          <a:off x="1418339" y="0"/>
          <a:ext cx="4327002" cy="7919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a:t>Environmental Aspects</a:t>
          </a:r>
          <a:br>
            <a:rPr lang="en-US" sz="2400" b="1" kern="1200" dirty="0"/>
          </a:br>
          <a:endParaRPr lang="en-US" sz="2400" kern="1200" dirty="0"/>
        </a:p>
      </dsp:txBody>
      <dsp:txXfrm>
        <a:off x="1441536" y="23197"/>
        <a:ext cx="4280608" cy="745602"/>
      </dsp:txXfrm>
    </dsp:sp>
    <dsp:sp modelId="{2482385D-43C6-4FC2-9C18-5B6E1220860D}">
      <dsp:nvSpPr>
        <dsp:cNvPr id="0" name=""/>
        <dsp:cNvSpPr/>
      </dsp:nvSpPr>
      <dsp:spPr>
        <a:xfrm>
          <a:off x="1851039" y="791996"/>
          <a:ext cx="486659" cy="689188"/>
        </a:xfrm>
        <a:custGeom>
          <a:avLst/>
          <a:gdLst/>
          <a:ahLst/>
          <a:cxnLst/>
          <a:rect l="0" t="0" r="0" b="0"/>
          <a:pathLst>
            <a:path>
              <a:moveTo>
                <a:pt x="0" y="0"/>
              </a:moveTo>
              <a:lnTo>
                <a:pt x="0" y="689188"/>
              </a:lnTo>
              <a:lnTo>
                <a:pt x="486659" y="6891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30E5C1-DFEB-4C73-AC19-FAD87BEE61D7}">
      <dsp:nvSpPr>
        <dsp:cNvPr id="0" name=""/>
        <dsp:cNvSpPr/>
      </dsp:nvSpPr>
      <dsp:spPr>
        <a:xfrm>
          <a:off x="2337698" y="1242851"/>
          <a:ext cx="4247335" cy="47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Shading analyses </a:t>
          </a:r>
        </a:p>
      </dsp:txBody>
      <dsp:txXfrm>
        <a:off x="2351659" y="1256812"/>
        <a:ext cx="4219413" cy="448744"/>
      </dsp:txXfrm>
    </dsp:sp>
    <dsp:sp modelId="{6B247142-E295-4B7A-B62F-016B0DE8B60E}">
      <dsp:nvSpPr>
        <dsp:cNvPr id="0" name=""/>
        <dsp:cNvSpPr/>
      </dsp:nvSpPr>
      <dsp:spPr>
        <a:xfrm>
          <a:off x="1851039" y="791996"/>
          <a:ext cx="486659" cy="1783969"/>
        </a:xfrm>
        <a:custGeom>
          <a:avLst/>
          <a:gdLst/>
          <a:ahLst/>
          <a:cxnLst/>
          <a:rect l="0" t="0" r="0" b="0"/>
          <a:pathLst>
            <a:path>
              <a:moveTo>
                <a:pt x="0" y="0"/>
              </a:moveTo>
              <a:lnTo>
                <a:pt x="0" y="1783969"/>
              </a:lnTo>
              <a:lnTo>
                <a:pt x="486659" y="17839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8608BA-7719-4825-9918-8E7705D86EE2}">
      <dsp:nvSpPr>
        <dsp:cNvPr id="0" name=""/>
        <dsp:cNvSpPr/>
      </dsp:nvSpPr>
      <dsp:spPr>
        <a:xfrm>
          <a:off x="2337698" y="2169475"/>
          <a:ext cx="4296376" cy="812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Daylight factor</a:t>
          </a:r>
        </a:p>
      </dsp:txBody>
      <dsp:txXfrm>
        <a:off x="2361509" y="2193286"/>
        <a:ext cx="4248754" cy="765360"/>
      </dsp:txXfrm>
    </dsp:sp>
    <dsp:sp modelId="{2E64A227-906C-4B49-990C-60AB82619A52}">
      <dsp:nvSpPr>
        <dsp:cNvPr id="0" name=""/>
        <dsp:cNvSpPr/>
      </dsp:nvSpPr>
      <dsp:spPr>
        <a:xfrm>
          <a:off x="1851039" y="791996"/>
          <a:ext cx="486659" cy="2975366"/>
        </a:xfrm>
        <a:custGeom>
          <a:avLst/>
          <a:gdLst/>
          <a:ahLst/>
          <a:cxnLst/>
          <a:rect l="0" t="0" r="0" b="0"/>
          <a:pathLst>
            <a:path>
              <a:moveTo>
                <a:pt x="0" y="0"/>
              </a:moveTo>
              <a:lnTo>
                <a:pt x="0" y="2975366"/>
              </a:lnTo>
              <a:lnTo>
                <a:pt x="486659" y="29753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F762DC-93C9-4DE4-A9F1-B6E927664B77}">
      <dsp:nvSpPr>
        <dsp:cNvPr id="0" name=""/>
        <dsp:cNvSpPr/>
      </dsp:nvSpPr>
      <dsp:spPr>
        <a:xfrm>
          <a:off x="2337698" y="3432414"/>
          <a:ext cx="4318003" cy="6698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CA" sz="2800" b="0" kern="1200" dirty="0">
              <a:latin typeface="Times New Roman" panose="02020603050405020304" pitchFamily="18" charset="0"/>
              <a:cs typeface="Times New Roman" panose="02020603050405020304" pitchFamily="18" charset="0"/>
            </a:rPr>
            <a:t>CFD analyses</a:t>
          </a:r>
          <a:endParaRPr lang="en-US" sz="2800" b="0" kern="1200" dirty="0">
            <a:latin typeface="Times New Roman" panose="02020603050405020304" pitchFamily="18" charset="0"/>
            <a:cs typeface="Times New Roman" panose="02020603050405020304" pitchFamily="18" charset="0"/>
          </a:endParaRPr>
        </a:p>
      </dsp:txBody>
      <dsp:txXfrm>
        <a:off x="2357319" y="3452035"/>
        <a:ext cx="4278761" cy="630654"/>
      </dsp:txXfrm>
    </dsp:sp>
    <dsp:sp modelId="{618CC73B-1C25-443F-802B-86E0C5E4F5B2}">
      <dsp:nvSpPr>
        <dsp:cNvPr id="0" name=""/>
        <dsp:cNvSpPr/>
      </dsp:nvSpPr>
      <dsp:spPr>
        <a:xfrm>
          <a:off x="1851039" y="791996"/>
          <a:ext cx="486659" cy="4193021"/>
        </a:xfrm>
        <a:custGeom>
          <a:avLst/>
          <a:gdLst/>
          <a:ahLst/>
          <a:cxnLst/>
          <a:rect l="0" t="0" r="0" b="0"/>
          <a:pathLst>
            <a:path>
              <a:moveTo>
                <a:pt x="0" y="0"/>
              </a:moveTo>
              <a:lnTo>
                <a:pt x="0" y="4193021"/>
              </a:lnTo>
              <a:lnTo>
                <a:pt x="486659" y="4193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DAF848-9C19-4FAA-9B09-156D0600E223}">
      <dsp:nvSpPr>
        <dsp:cNvPr id="0" name=""/>
        <dsp:cNvSpPr/>
      </dsp:nvSpPr>
      <dsp:spPr>
        <a:xfrm>
          <a:off x="2337698" y="4552267"/>
          <a:ext cx="4273713" cy="86550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Thermal comfort analyses </a:t>
          </a:r>
        </a:p>
      </dsp:txBody>
      <dsp:txXfrm>
        <a:off x="2363048" y="4577617"/>
        <a:ext cx="4223013" cy="81480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BB225-BC39-4C4F-96F7-9B9B8BF39610}">
      <dsp:nvSpPr>
        <dsp:cNvPr id="0" name=""/>
        <dsp:cNvSpPr/>
      </dsp:nvSpPr>
      <dsp:spPr>
        <a:xfrm>
          <a:off x="1418339" y="0"/>
          <a:ext cx="4327002" cy="7919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a:t>Environmental Aspects</a:t>
          </a:r>
          <a:br>
            <a:rPr lang="en-US" sz="2400" b="1" kern="1200" dirty="0"/>
          </a:br>
          <a:endParaRPr lang="en-US" sz="2400" kern="1200" dirty="0"/>
        </a:p>
      </dsp:txBody>
      <dsp:txXfrm>
        <a:off x="1441536" y="23197"/>
        <a:ext cx="4280608" cy="745602"/>
      </dsp:txXfrm>
    </dsp:sp>
    <dsp:sp modelId="{2482385D-43C6-4FC2-9C18-5B6E1220860D}">
      <dsp:nvSpPr>
        <dsp:cNvPr id="0" name=""/>
        <dsp:cNvSpPr/>
      </dsp:nvSpPr>
      <dsp:spPr>
        <a:xfrm>
          <a:off x="1851039" y="791996"/>
          <a:ext cx="486659" cy="689188"/>
        </a:xfrm>
        <a:custGeom>
          <a:avLst/>
          <a:gdLst/>
          <a:ahLst/>
          <a:cxnLst/>
          <a:rect l="0" t="0" r="0" b="0"/>
          <a:pathLst>
            <a:path>
              <a:moveTo>
                <a:pt x="0" y="0"/>
              </a:moveTo>
              <a:lnTo>
                <a:pt x="0" y="689188"/>
              </a:lnTo>
              <a:lnTo>
                <a:pt x="486659" y="6891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30E5C1-DFEB-4C73-AC19-FAD87BEE61D7}">
      <dsp:nvSpPr>
        <dsp:cNvPr id="0" name=""/>
        <dsp:cNvSpPr/>
      </dsp:nvSpPr>
      <dsp:spPr>
        <a:xfrm>
          <a:off x="2337698" y="1242851"/>
          <a:ext cx="4247335" cy="47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Shading analyses </a:t>
          </a:r>
        </a:p>
      </dsp:txBody>
      <dsp:txXfrm>
        <a:off x="2351659" y="1256812"/>
        <a:ext cx="4219413" cy="448744"/>
      </dsp:txXfrm>
    </dsp:sp>
    <dsp:sp modelId="{6B247142-E295-4B7A-B62F-016B0DE8B60E}">
      <dsp:nvSpPr>
        <dsp:cNvPr id="0" name=""/>
        <dsp:cNvSpPr/>
      </dsp:nvSpPr>
      <dsp:spPr>
        <a:xfrm>
          <a:off x="1851039" y="791996"/>
          <a:ext cx="486659" cy="1783969"/>
        </a:xfrm>
        <a:custGeom>
          <a:avLst/>
          <a:gdLst/>
          <a:ahLst/>
          <a:cxnLst/>
          <a:rect l="0" t="0" r="0" b="0"/>
          <a:pathLst>
            <a:path>
              <a:moveTo>
                <a:pt x="0" y="0"/>
              </a:moveTo>
              <a:lnTo>
                <a:pt x="0" y="1783969"/>
              </a:lnTo>
              <a:lnTo>
                <a:pt x="486659" y="17839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8608BA-7719-4825-9918-8E7705D86EE2}">
      <dsp:nvSpPr>
        <dsp:cNvPr id="0" name=""/>
        <dsp:cNvSpPr/>
      </dsp:nvSpPr>
      <dsp:spPr>
        <a:xfrm>
          <a:off x="2337698" y="2169475"/>
          <a:ext cx="4296376" cy="812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Daylight factor</a:t>
          </a:r>
        </a:p>
      </dsp:txBody>
      <dsp:txXfrm>
        <a:off x="2361509" y="2193286"/>
        <a:ext cx="4248754" cy="765360"/>
      </dsp:txXfrm>
    </dsp:sp>
    <dsp:sp modelId="{2E64A227-906C-4B49-990C-60AB82619A52}">
      <dsp:nvSpPr>
        <dsp:cNvPr id="0" name=""/>
        <dsp:cNvSpPr/>
      </dsp:nvSpPr>
      <dsp:spPr>
        <a:xfrm>
          <a:off x="1851039" y="791996"/>
          <a:ext cx="486659" cy="2975366"/>
        </a:xfrm>
        <a:custGeom>
          <a:avLst/>
          <a:gdLst/>
          <a:ahLst/>
          <a:cxnLst/>
          <a:rect l="0" t="0" r="0" b="0"/>
          <a:pathLst>
            <a:path>
              <a:moveTo>
                <a:pt x="0" y="0"/>
              </a:moveTo>
              <a:lnTo>
                <a:pt x="0" y="2975366"/>
              </a:lnTo>
              <a:lnTo>
                <a:pt x="486659" y="29753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F762DC-93C9-4DE4-A9F1-B6E927664B77}">
      <dsp:nvSpPr>
        <dsp:cNvPr id="0" name=""/>
        <dsp:cNvSpPr/>
      </dsp:nvSpPr>
      <dsp:spPr>
        <a:xfrm>
          <a:off x="2337698" y="3432414"/>
          <a:ext cx="4318003" cy="6698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CA" sz="2800" b="0" kern="1200" dirty="0">
              <a:latin typeface="Times New Roman" panose="02020603050405020304" pitchFamily="18" charset="0"/>
              <a:cs typeface="Times New Roman" panose="02020603050405020304" pitchFamily="18" charset="0"/>
            </a:rPr>
            <a:t>CFD</a:t>
          </a:r>
          <a:r>
            <a:rPr lang="en-CA" sz="2800" b="0" kern="1200" baseline="0" dirty="0">
              <a:latin typeface="Times New Roman" panose="02020603050405020304" pitchFamily="18" charset="0"/>
              <a:cs typeface="Times New Roman" panose="02020603050405020304" pitchFamily="18" charset="0"/>
            </a:rPr>
            <a:t> analyses </a:t>
          </a:r>
          <a:endParaRPr lang="en-US" sz="2800" b="0" kern="1200" dirty="0">
            <a:latin typeface="Times New Roman" panose="02020603050405020304" pitchFamily="18" charset="0"/>
            <a:cs typeface="Times New Roman" panose="02020603050405020304" pitchFamily="18" charset="0"/>
          </a:endParaRPr>
        </a:p>
      </dsp:txBody>
      <dsp:txXfrm>
        <a:off x="2357319" y="3452035"/>
        <a:ext cx="4278761" cy="630654"/>
      </dsp:txXfrm>
    </dsp:sp>
    <dsp:sp modelId="{618CC73B-1C25-443F-802B-86E0C5E4F5B2}">
      <dsp:nvSpPr>
        <dsp:cNvPr id="0" name=""/>
        <dsp:cNvSpPr/>
      </dsp:nvSpPr>
      <dsp:spPr>
        <a:xfrm>
          <a:off x="1851039" y="791996"/>
          <a:ext cx="486659" cy="4193021"/>
        </a:xfrm>
        <a:custGeom>
          <a:avLst/>
          <a:gdLst/>
          <a:ahLst/>
          <a:cxnLst/>
          <a:rect l="0" t="0" r="0" b="0"/>
          <a:pathLst>
            <a:path>
              <a:moveTo>
                <a:pt x="0" y="0"/>
              </a:moveTo>
              <a:lnTo>
                <a:pt x="0" y="4193021"/>
              </a:lnTo>
              <a:lnTo>
                <a:pt x="486659" y="41930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DAF848-9C19-4FAA-9B09-156D0600E223}">
      <dsp:nvSpPr>
        <dsp:cNvPr id="0" name=""/>
        <dsp:cNvSpPr/>
      </dsp:nvSpPr>
      <dsp:spPr>
        <a:xfrm>
          <a:off x="2337698" y="4552267"/>
          <a:ext cx="4273713" cy="865501"/>
        </a:xfrm>
        <a:prstGeom prst="roundRect">
          <a:avLst>
            <a:gd name="adj" fmla="val 10000"/>
          </a:avLst>
        </a:prstGeom>
        <a:solidFill>
          <a:schemeClr val="accent1">
            <a:lumMod val="40000"/>
            <a:lumOff val="60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0" kern="1200" dirty="0">
              <a:latin typeface="Times New Roman" panose="02020603050405020304" pitchFamily="18" charset="0"/>
              <a:cs typeface="Times New Roman" panose="02020603050405020304" pitchFamily="18" charset="0"/>
            </a:rPr>
            <a:t>Thermal comfort analyses </a:t>
          </a:r>
        </a:p>
      </dsp:txBody>
      <dsp:txXfrm>
        <a:off x="2363048" y="4577617"/>
        <a:ext cx="4223013" cy="814801"/>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191365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1941751"/>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2511799"/>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2539899"/>
        <a:ext cx="9605960" cy="519439"/>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2526106"/>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2554206"/>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1907950"/>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1936050"/>
        <a:ext cx="9605960" cy="519439"/>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2526106"/>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2554206"/>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1907950"/>
          <a:ext cx="9662160" cy="575639"/>
        </a:xfrm>
        <a:prstGeom prst="roundRect">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Electrical aspects</a:t>
          </a:r>
        </a:p>
      </dsp:txBody>
      <dsp:txXfrm>
        <a:off x="28100" y="1936050"/>
        <a:ext cx="9605960" cy="519439"/>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2526106"/>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2554206"/>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1907950"/>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1936050"/>
        <a:ext cx="9605960" cy="519439"/>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2526106"/>
          <a:ext cx="9662160" cy="575639"/>
        </a:xfrm>
        <a:prstGeom prst="roundRect">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2554206"/>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1907950"/>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1936050"/>
        <a:ext cx="9605960" cy="519439"/>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2526106"/>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2554206"/>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1907950"/>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1936050"/>
        <a:ext cx="9605960" cy="519439"/>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1E382-DF36-4179-BA5F-E994E40145B8}">
      <dsp:nvSpPr>
        <dsp:cNvPr id="0" name=""/>
        <dsp:cNvSpPr/>
      </dsp:nvSpPr>
      <dsp:spPr>
        <a:xfrm>
          <a:off x="0" y="0"/>
          <a:ext cx="1325563" cy="132556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BD1E0B-0AD4-479A-BEA1-07E900679ACB}">
      <dsp:nvSpPr>
        <dsp:cNvPr id="0" name=""/>
        <dsp:cNvSpPr/>
      </dsp:nvSpPr>
      <dsp:spPr>
        <a:xfrm>
          <a:off x="662781" y="0"/>
          <a:ext cx="9852818" cy="1325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GB" sz="6100" kern="1200"/>
            <a:t>Contents:</a:t>
          </a:r>
          <a:endParaRPr lang="en-US" sz="6100" kern="1200"/>
        </a:p>
      </dsp:txBody>
      <dsp:txXfrm>
        <a:off x="662781" y="0"/>
        <a:ext cx="9852818" cy="13255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6B1CD-42C8-414C-B596-4018C491FEBF}">
      <dsp:nvSpPr>
        <dsp:cNvPr id="0" name=""/>
        <dsp:cNvSpPr/>
      </dsp:nvSpPr>
      <dsp:spPr>
        <a:xfrm>
          <a:off x="1207652" y="2761"/>
          <a:ext cx="5567358" cy="1286269"/>
        </a:xfrm>
        <a:prstGeom prst="roundRect">
          <a:avLst>
            <a:gd name="adj" fmla="val 10000"/>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59690" rIns="89535" bIns="59690" numCol="1" spcCol="1270" anchor="ctr" anchorCtr="0">
          <a:noAutofit/>
        </a:bodyPr>
        <a:lstStyle/>
        <a:p>
          <a:pPr lvl="0" algn="l" defTabSz="2089150">
            <a:lnSpc>
              <a:spcPct val="90000"/>
            </a:lnSpc>
            <a:spcBef>
              <a:spcPct val="0"/>
            </a:spcBef>
            <a:spcAft>
              <a:spcPct val="35000"/>
            </a:spcAft>
          </a:pPr>
          <a:r>
            <a:rPr lang="en-US" sz="4700" b="1" kern="1200" dirty="0"/>
            <a:t>Architectural Aspects </a:t>
          </a:r>
        </a:p>
      </dsp:txBody>
      <dsp:txXfrm>
        <a:off x="1245326" y="40435"/>
        <a:ext cx="5492010" cy="1210921"/>
      </dsp:txXfrm>
    </dsp:sp>
    <dsp:sp modelId="{605BF351-2D8A-4400-A926-EFE5365CA447}">
      <dsp:nvSpPr>
        <dsp:cNvPr id="0" name=""/>
        <dsp:cNvSpPr/>
      </dsp:nvSpPr>
      <dsp:spPr>
        <a:xfrm>
          <a:off x="1764388" y="1289031"/>
          <a:ext cx="556735" cy="783138"/>
        </a:xfrm>
        <a:custGeom>
          <a:avLst/>
          <a:gdLst/>
          <a:ahLst/>
          <a:cxnLst/>
          <a:rect l="0" t="0" r="0" b="0"/>
          <a:pathLst>
            <a:path>
              <a:moveTo>
                <a:pt x="0" y="0"/>
              </a:moveTo>
              <a:lnTo>
                <a:pt x="0" y="783138"/>
              </a:lnTo>
              <a:lnTo>
                <a:pt x="556735" y="783138"/>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0F00FD-866F-4CEE-988D-AB4CE28FC01A}">
      <dsp:nvSpPr>
        <dsp:cNvPr id="0" name=""/>
        <dsp:cNvSpPr/>
      </dsp:nvSpPr>
      <dsp:spPr>
        <a:xfrm>
          <a:off x="2321124" y="1610598"/>
          <a:ext cx="2530574" cy="923142"/>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b="0" kern="1200" dirty="0">
              <a:latin typeface="Times New Roman" panose="02020603050405020304" pitchFamily="18" charset="0"/>
              <a:cs typeface="Times New Roman" panose="02020603050405020304" pitchFamily="18" charset="0"/>
            </a:rPr>
            <a:t>Introduction</a:t>
          </a:r>
        </a:p>
      </dsp:txBody>
      <dsp:txXfrm>
        <a:off x="2348162" y="1637636"/>
        <a:ext cx="2476498" cy="869066"/>
      </dsp:txXfrm>
    </dsp:sp>
    <dsp:sp modelId="{E2761362-3E93-4F4F-A6ED-7CCBD55CF54E}">
      <dsp:nvSpPr>
        <dsp:cNvPr id="0" name=""/>
        <dsp:cNvSpPr/>
      </dsp:nvSpPr>
      <dsp:spPr>
        <a:xfrm>
          <a:off x="1764388" y="1289031"/>
          <a:ext cx="522284" cy="3393367"/>
        </a:xfrm>
        <a:custGeom>
          <a:avLst/>
          <a:gdLst/>
          <a:ahLst/>
          <a:cxnLst/>
          <a:rect l="0" t="0" r="0" b="0"/>
          <a:pathLst>
            <a:path>
              <a:moveTo>
                <a:pt x="0" y="0"/>
              </a:moveTo>
              <a:lnTo>
                <a:pt x="0" y="3393367"/>
              </a:lnTo>
              <a:lnTo>
                <a:pt x="522284" y="33933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468FD9-0EFB-4EBE-894C-40DE1A569D76}">
      <dsp:nvSpPr>
        <dsp:cNvPr id="0" name=""/>
        <dsp:cNvSpPr/>
      </dsp:nvSpPr>
      <dsp:spPr>
        <a:xfrm>
          <a:off x="2286673" y="4039263"/>
          <a:ext cx="3244670" cy="1286269"/>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a:latin typeface="Times New Roman" panose="02020603050405020304" pitchFamily="18" charset="0"/>
              <a:cs typeface="Times New Roman" panose="02020603050405020304" pitchFamily="18" charset="0"/>
            </a:rPr>
            <a:t>Architectural modifications</a:t>
          </a:r>
          <a:endParaRPr lang="en-US" sz="3700" kern="1200"/>
        </a:p>
      </dsp:txBody>
      <dsp:txXfrm>
        <a:off x="2324347" y="4076937"/>
        <a:ext cx="3169322" cy="1210921"/>
      </dsp:txXfrm>
    </dsp:sp>
    <dsp:sp modelId="{706E84DF-3821-4AF5-B84E-0694686BDFE4}">
      <dsp:nvSpPr>
        <dsp:cNvPr id="0" name=""/>
        <dsp:cNvSpPr/>
      </dsp:nvSpPr>
      <dsp:spPr>
        <a:xfrm>
          <a:off x="1764388" y="1289031"/>
          <a:ext cx="507548" cy="1893767"/>
        </a:xfrm>
        <a:custGeom>
          <a:avLst/>
          <a:gdLst/>
          <a:ahLst/>
          <a:cxnLst/>
          <a:rect l="0" t="0" r="0" b="0"/>
          <a:pathLst>
            <a:path>
              <a:moveTo>
                <a:pt x="0" y="0"/>
              </a:moveTo>
              <a:lnTo>
                <a:pt x="0" y="1893767"/>
              </a:lnTo>
              <a:lnTo>
                <a:pt x="507548" y="18937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148AE3-3B11-4E49-A825-39A600B1BE2C}">
      <dsp:nvSpPr>
        <dsp:cNvPr id="0" name=""/>
        <dsp:cNvSpPr/>
      </dsp:nvSpPr>
      <dsp:spPr>
        <a:xfrm>
          <a:off x="2271937" y="2752985"/>
          <a:ext cx="2588920" cy="859626"/>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a:latin typeface="Times New Roman" panose="02020603050405020304" pitchFamily="18" charset="0"/>
              <a:cs typeface="Times New Roman" panose="02020603050405020304" pitchFamily="18" charset="0"/>
            </a:rPr>
            <a:t>Site analysis</a:t>
          </a:r>
          <a:endParaRPr lang="en-US" sz="3700" kern="1200" dirty="0">
            <a:latin typeface="Times New Roman" panose="02020603050405020304" pitchFamily="18" charset="0"/>
            <a:cs typeface="Times New Roman" panose="02020603050405020304" pitchFamily="18" charset="0"/>
          </a:endParaRPr>
        </a:p>
      </dsp:txBody>
      <dsp:txXfrm>
        <a:off x="2297115" y="2778163"/>
        <a:ext cx="2538564" cy="809270"/>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5B181-E843-476C-A557-8B38982E0C10}">
      <dsp:nvSpPr>
        <dsp:cNvPr id="0" name=""/>
        <dsp:cNvSpPr/>
      </dsp:nvSpPr>
      <dsp:spPr>
        <a:xfrm>
          <a:off x="0" y="52587"/>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a:t>Architectural Aspects </a:t>
          </a:r>
        </a:p>
      </dsp:txBody>
      <dsp:txXfrm>
        <a:off x="28100" y="80687"/>
        <a:ext cx="9605960" cy="519439"/>
      </dsp:txXfrm>
    </dsp:sp>
    <dsp:sp modelId="{90CCF7F5-8F20-43A8-A57F-F16F08AA3CD5}">
      <dsp:nvSpPr>
        <dsp:cNvPr id="0" name=""/>
        <dsp:cNvSpPr/>
      </dsp:nvSpPr>
      <dsp:spPr>
        <a:xfrm>
          <a:off x="0" y="1287784"/>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Environmental Aspects</a:t>
          </a:r>
        </a:p>
      </dsp:txBody>
      <dsp:txXfrm>
        <a:off x="28100" y="1315884"/>
        <a:ext cx="9605960" cy="519439"/>
      </dsp:txXfrm>
    </dsp:sp>
    <dsp:sp modelId="{717B7837-F3E3-49AB-9A8E-BA94409EB5CC}">
      <dsp:nvSpPr>
        <dsp:cNvPr id="0" name=""/>
        <dsp:cNvSpPr/>
      </dsp:nvSpPr>
      <dsp:spPr>
        <a:xfrm>
          <a:off x="0" y="2526106"/>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t>Mechanical aspects</a:t>
          </a:r>
        </a:p>
      </dsp:txBody>
      <dsp:txXfrm>
        <a:off x="28100" y="2554206"/>
        <a:ext cx="9605960" cy="519439"/>
      </dsp:txXfrm>
    </dsp:sp>
    <dsp:sp modelId="{567F5490-533C-40BD-B0CC-48BF610990AE}">
      <dsp:nvSpPr>
        <dsp:cNvPr id="0" name=""/>
        <dsp:cNvSpPr/>
      </dsp:nvSpPr>
      <dsp:spPr>
        <a:xfrm>
          <a:off x="0" y="648692"/>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Structural Aspects </a:t>
          </a:r>
        </a:p>
      </dsp:txBody>
      <dsp:txXfrm>
        <a:off x="28100" y="676792"/>
        <a:ext cx="9605960" cy="519439"/>
      </dsp:txXfrm>
    </dsp:sp>
    <dsp:sp modelId="{449CDF8A-CC7F-44CD-9121-CD267B1C33CF}">
      <dsp:nvSpPr>
        <dsp:cNvPr id="0" name=""/>
        <dsp:cNvSpPr/>
      </dsp:nvSpPr>
      <dsp:spPr>
        <a:xfrm>
          <a:off x="0" y="3134411"/>
          <a:ext cx="9662160" cy="575639"/>
        </a:xfrm>
        <a:prstGeom prst="roundRect">
          <a:avLst/>
        </a:prstGeom>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6350" cap="flat" cmpd="sng" algn="ctr">
          <a:solidFill>
            <a:schemeClr val="accent1"/>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a:t>Quantity Surveying &amp; Cost Estimate</a:t>
          </a:r>
        </a:p>
      </dsp:txBody>
      <dsp:txXfrm>
        <a:off x="28100" y="3162511"/>
        <a:ext cx="9605960" cy="519439"/>
      </dsp:txXfrm>
    </dsp:sp>
    <dsp:sp modelId="{83EAB1E4-5B4A-4B33-AD15-13B804D7C9E1}">
      <dsp:nvSpPr>
        <dsp:cNvPr id="0" name=""/>
        <dsp:cNvSpPr/>
      </dsp:nvSpPr>
      <dsp:spPr>
        <a:xfrm>
          <a:off x="0" y="1907950"/>
          <a:ext cx="9662160" cy="5756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a:t>Electrical aspects</a:t>
          </a:r>
        </a:p>
      </dsp:txBody>
      <dsp:txXfrm>
        <a:off x="28100" y="1936050"/>
        <a:ext cx="9605960" cy="5194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6B1CD-42C8-414C-B596-4018C491FEBF}">
      <dsp:nvSpPr>
        <dsp:cNvPr id="0" name=""/>
        <dsp:cNvSpPr/>
      </dsp:nvSpPr>
      <dsp:spPr>
        <a:xfrm>
          <a:off x="1207652" y="2761"/>
          <a:ext cx="5567358" cy="1286269"/>
        </a:xfrm>
        <a:prstGeom prst="roundRect">
          <a:avLst>
            <a:gd name="adj" fmla="val 10000"/>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59690" rIns="89535" bIns="59690" numCol="1" spcCol="1270" anchor="ctr" anchorCtr="0">
          <a:noAutofit/>
        </a:bodyPr>
        <a:lstStyle/>
        <a:p>
          <a:pPr lvl="0" algn="l" defTabSz="2089150">
            <a:lnSpc>
              <a:spcPct val="90000"/>
            </a:lnSpc>
            <a:spcBef>
              <a:spcPct val="0"/>
            </a:spcBef>
            <a:spcAft>
              <a:spcPct val="35000"/>
            </a:spcAft>
          </a:pPr>
          <a:r>
            <a:rPr lang="en-US" sz="4700" b="1" kern="1200" dirty="0"/>
            <a:t>Architectural Aspects </a:t>
          </a:r>
        </a:p>
      </dsp:txBody>
      <dsp:txXfrm>
        <a:off x="1245326" y="40435"/>
        <a:ext cx="5492010" cy="1210921"/>
      </dsp:txXfrm>
    </dsp:sp>
    <dsp:sp modelId="{605BF351-2D8A-4400-A926-EFE5365CA447}">
      <dsp:nvSpPr>
        <dsp:cNvPr id="0" name=""/>
        <dsp:cNvSpPr/>
      </dsp:nvSpPr>
      <dsp:spPr>
        <a:xfrm>
          <a:off x="1764388" y="1289031"/>
          <a:ext cx="556735" cy="783138"/>
        </a:xfrm>
        <a:custGeom>
          <a:avLst/>
          <a:gdLst/>
          <a:ahLst/>
          <a:cxnLst/>
          <a:rect l="0" t="0" r="0" b="0"/>
          <a:pathLst>
            <a:path>
              <a:moveTo>
                <a:pt x="0" y="0"/>
              </a:moveTo>
              <a:lnTo>
                <a:pt x="0" y="783138"/>
              </a:lnTo>
              <a:lnTo>
                <a:pt x="556735" y="783138"/>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0F00FD-866F-4CEE-988D-AB4CE28FC01A}">
      <dsp:nvSpPr>
        <dsp:cNvPr id="0" name=""/>
        <dsp:cNvSpPr/>
      </dsp:nvSpPr>
      <dsp:spPr>
        <a:xfrm>
          <a:off x="2321124" y="1610598"/>
          <a:ext cx="2530574" cy="923142"/>
        </a:xfrm>
        <a:prstGeom prst="roundRect">
          <a:avLst>
            <a:gd name="adj" fmla="val 10000"/>
          </a:avLst>
        </a:prstGeom>
        <a:solidFill>
          <a:schemeClr val="accent1">
            <a:lumMod val="40000"/>
            <a:lumOff val="60000"/>
            <a:alpha val="9000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b="0" kern="1200" dirty="0">
              <a:latin typeface="Times New Roman" panose="02020603050405020304" pitchFamily="18" charset="0"/>
              <a:cs typeface="Times New Roman" panose="02020603050405020304" pitchFamily="18" charset="0"/>
            </a:rPr>
            <a:t>Introduction</a:t>
          </a:r>
        </a:p>
      </dsp:txBody>
      <dsp:txXfrm>
        <a:off x="2348162" y="1637636"/>
        <a:ext cx="2476498" cy="869066"/>
      </dsp:txXfrm>
    </dsp:sp>
    <dsp:sp modelId="{E2761362-3E93-4F4F-A6ED-7CCBD55CF54E}">
      <dsp:nvSpPr>
        <dsp:cNvPr id="0" name=""/>
        <dsp:cNvSpPr/>
      </dsp:nvSpPr>
      <dsp:spPr>
        <a:xfrm>
          <a:off x="1764388" y="1289031"/>
          <a:ext cx="522284" cy="3393367"/>
        </a:xfrm>
        <a:custGeom>
          <a:avLst/>
          <a:gdLst/>
          <a:ahLst/>
          <a:cxnLst/>
          <a:rect l="0" t="0" r="0" b="0"/>
          <a:pathLst>
            <a:path>
              <a:moveTo>
                <a:pt x="0" y="0"/>
              </a:moveTo>
              <a:lnTo>
                <a:pt x="0" y="3393367"/>
              </a:lnTo>
              <a:lnTo>
                <a:pt x="522284" y="33933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468FD9-0EFB-4EBE-894C-40DE1A569D76}">
      <dsp:nvSpPr>
        <dsp:cNvPr id="0" name=""/>
        <dsp:cNvSpPr/>
      </dsp:nvSpPr>
      <dsp:spPr>
        <a:xfrm>
          <a:off x="2286673" y="4039263"/>
          <a:ext cx="3244670" cy="1286269"/>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a:latin typeface="Times New Roman" panose="02020603050405020304" pitchFamily="18" charset="0"/>
              <a:cs typeface="Times New Roman" panose="02020603050405020304" pitchFamily="18" charset="0"/>
            </a:rPr>
            <a:t>Architectural modifications</a:t>
          </a:r>
          <a:endParaRPr lang="en-US" sz="3700" kern="1200"/>
        </a:p>
      </dsp:txBody>
      <dsp:txXfrm>
        <a:off x="2324347" y="4076937"/>
        <a:ext cx="3169322" cy="1210921"/>
      </dsp:txXfrm>
    </dsp:sp>
    <dsp:sp modelId="{706E84DF-3821-4AF5-B84E-0694686BDFE4}">
      <dsp:nvSpPr>
        <dsp:cNvPr id="0" name=""/>
        <dsp:cNvSpPr/>
      </dsp:nvSpPr>
      <dsp:spPr>
        <a:xfrm>
          <a:off x="1764388" y="1289031"/>
          <a:ext cx="507548" cy="1893767"/>
        </a:xfrm>
        <a:custGeom>
          <a:avLst/>
          <a:gdLst/>
          <a:ahLst/>
          <a:cxnLst/>
          <a:rect l="0" t="0" r="0" b="0"/>
          <a:pathLst>
            <a:path>
              <a:moveTo>
                <a:pt x="0" y="0"/>
              </a:moveTo>
              <a:lnTo>
                <a:pt x="0" y="1893767"/>
              </a:lnTo>
              <a:lnTo>
                <a:pt x="507548" y="18937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148AE3-3B11-4E49-A825-39A600B1BE2C}">
      <dsp:nvSpPr>
        <dsp:cNvPr id="0" name=""/>
        <dsp:cNvSpPr/>
      </dsp:nvSpPr>
      <dsp:spPr>
        <a:xfrm>
          <a:off x="2271937" y="2752985"/>
          <a:ext cx="2588920" cy="859626"/>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a:latin typeface="Times New Roman" panose="02020603050405020304" pitchFamily="18" charset="0"/>
              <a:cs typeface="Times New Roman" panose="02020603050405020304" pitchFamily="18" charset="0"/>
            </a:rPr>
            <a:t>Site analysis</a:t>
          </a:r>
          <a:endParaRPr lang="en-US" sz="3700" kern="1200" dirty="0">
            <a:latin typeface="Times New Roman" panose="02020603050405020304" pitchFamily="18" charset="0"/>
            <a:cs typeface="Times New Roman" panose="02020603050405020304" pitchFamily="18" charset="0"/>
          </a:endParaRPr>
        </a:p>
      </dsp:txBody>
      <dsp:txXfrm>
        <a:off x="2297115" y="2778163"/>
        <a:ext cx="2538564" cy="8092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6B1CD-42C8-414C-B596-4018C491FEBF}">
      <dsp:nvSpPr>
        <dsp:cNvPr id="0" name=""/>
        <dsp:cNvSpPr/>
      </dsp:nvSpPr>
      <dsp:spPr>
        <a:xfrm>
          <a:off x="1207652" y="2761"/>
          <a:ext cx="5567358" cy="1286269"/>
        </a:xfrm>
        <a:prstGeom prst="roundRect">
          <a:avLst>
            <a:gd name="adj" fmla="val 10000"/>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59690" rIns="89535" bIns="59690" numCol="1" spcCol="1270" anchor="ctr" anchorCtr="0">
          <a:noAutofit/>
        </a:bodyPr>
        <a:lstStyle/>
        <a:p>
          <a:pPr lvl="0" algn="l" defTabSz="2089150">
            <a:lnSpc>
              <a:spcPct val="90000"/>
            </a:lnSpc>
            <a:spcBef>
              <a:spcPct val="0"/>
            </a:spcBef>
            <a:spcAft>
              <a:spcPct val="35000"/>
            </a:spcAft>
          </a:pPr>
          <a:r>
            <a:rPr lang="en-US" sz="4700" b="1" kern="1200" dirty="0"/>
            <a:t>Architectural Aspects </a:t>
          </a:r>
        </a:p>
      </dsp:txBody>
      <dsp:txXfrm>
        <a:off x="1245326" y="40435"/>
        <a:ext cx="5492010" cy="1210921"/>
      </dsp:txXfrm>
    </dsp:sp>
    <dsp:sp modelId="{605BF351-2D8A-4400-A926-EFE5365CA447}">
      <dsp:nvSpPr>
        <dsp:cNvPr id="0" name=""/>
        <dsp:cNvSpPr/>
      </dsp:nvSpPr>
      <dsp:spPr>
        <a:xfrm>
          <a:off x="1764388" y="1289031"/>
          <a:ext cx="556735" cy="783138"/>
        </a:xfrm>
        <a:custGeom>
          <a:avLst/>
          <a:gdLst/>
          <a:ahLst/>
          <a:cxnLst/>
          <a:rect l="0" t="0" r="0" b="0"/>
          <a:pathLst>
            <a:path>
              <a:moveTo>
                <a:pt x="0" y="0"/>
              </a:moveTo>
              <a:lnTo>
                <a:pt x="0" y="783138"/>
              </a:lnTo>
              <a:lnTo>
                <a:pt x="556735" y="783138"/>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0F00FD-866F-4CEE-988D-AB4CE28FC01A}">
      <dsp:nvSpPr>
        <dsp:cNvPr id="0" name=""/>
        <dsp:cNvSpPr/>
      </dsp:nvSpPr>
      <dsp:spPr>
        <a:xfrm>
          <a:off x="2321124" y="1610598"/>
          <a:ext cx="2530574" cy="923142"/>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b="0" kern="1200" dirty="0">
              <a:latin typeface="Times New Roman" panose="02020603050405020304" pitchFamily="18" charset="0"/>
              <a:cs typeface="Times New Roman" panose="02020603050405020304" pitchFamily="18" charset="0"/>
            </a:rPr>
            <a:t>Introduction</a:t>
          </a:r>
        </a:p>
      </dsp:txBody>
      <dsp:txXfrm>
        <a:off x="2348162" y="1637636"/>
        <a:ext cx="2476498" cy="869066"/>
      </dsp:txXfrm>
    </dsp:sp>
    <dsp:sp modelId="{E2761362-3E93-4F4F-A6ED-7CCBD55CF54E}">
      <dsp:nvSpPr>
        <dsp:cNvPr id="0" name=""/>
        <dsp:cNvSpPr/>
      </dsp:nvSpPr>
      <dsp:spPr>
        <a:xfrm>
          <a:off x="1764388" y="1289031"/>
          <a:ext cx="522284" cy="3393367"/>
        </a:xfrm>
        <a:custGeom>
          <a:avLst/>
          <a:gdLst/>
          <a:ahLst/>
          <a:cxnLst/>
          <a:rect l="0" t="0" r="0" b="0"/>
          <a:pathLst>
            <a:path>
              <a:moveTo>
                <a:pt x="0" y="0"/>
              </a:moveTo>
              <a:lnTo>
                <a:pt x="0" y="3393367"/>
              </a:lnTo>
              <a:lnTo>
                <a:pt x="522284" y="33933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468FD9-0EFB-4EBE-894C-40DE1A569D76}">
      <dsp:nvSpPr>
        <dsp:cNvPr id="0" name=""/>
        <dsp:cNvSpPr/>
      </dsp:nvSpPr>
      <dsp:spPr>
        <a:xfrm>
          <a:off x="2286673" y="4039263"/>
          <a:ext cx="3244670" cy="1286269"/>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a:latin typeface="Times New Roman" panose="02020603050405020304" pitchFamily="18" charset="0"/>
              <a:cs typeface="Times New Roman" panose="02020603050405020304" pitchFamily="18" charset="0"/>
            </a:rPr>
            <a:t>Architectural modifications</a:t>
          </a:r>
          <a:endParaRPr lang="en-US" sz="3700" kern="1200"/>
        </a:p>
      </dsp:txBody>
      <dsp:txXfrm>
        <a:off x="2324347" y="4076937"/>
        <a:ext cx="3169322" cy="1210921"/>
      </dsp:txXfrm>
    </dsp:sp>
    <dsp:sp modelId="{706E84DF-3821-4AF5-B84E-0694686BDFE4}">
      <dsp:nvSpPr>
        <dsp:cNvPr id="0" name=""/>
        <dsp:cNvSpPr/>
      </dsp:nvSpPr>
      <dsp:spPr>
        <a:xfrm>
          <a:off x="1764388" y="1289031"/>
          <a:ext cx="507548" cy="1893767"/>
        </a:xfrm>
        <a:custGeom>
          <a:avLst/>
          <a:gdLst/>
          <a:ahLst/>
          <a:cxnLst/>
          <a:rect l="0" t="0" r="0" b="0"/>
          <a:pathLst>
            <a:path>
              <a:moveTo>
                <a:pt x="0" y="0"/>
              </a:moveTo>
              <a:lnTo>
                <a:pt x="0" y="1893767"/>
              </a:lnTo>
              <a:lnTo>
                <a:pt x="507548" y="18937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148AE3-3B11-4E49-A825-39A600B1BE2C}">
      <dsp:nvSpPr>
        <dsp:cNvPr id="0" name=""/>
        <dsp:cNvSpPr/>
      </dsp:nvSpPr>
      <dsp:spPr>
        <a:xfrm>
          <a:off x="2271937" y="2752985"/>
          <a:ext cx="2588920" cy="859626"/>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a:latin typeface="Times New Roman" panose="02020603050405020304" pitchFamily="18" charset="0"/>
              <a:cs typeface="Times New Roman" panose="02020603050405020304" pitchFamily="18" charset="0"/>
            </a:rPr>
            <a:t>Site analysis</a:t>
          </a:r>
          <a:endParaRPr lang="en-US" sz="3700" kern="1200" dirty="0">
            <a:latin typeface="Times New Roman" panose="02020603050405020304" pitchFamily="18" charset="0"/>
            <a:cs typeface="Times New Roman" panose="02020603050405020304" pitchFamily="18" charset="0"/>
          </a:endParaRPr>
        </a:p>
      </dsp:txBody>
      <dsp:txXfrm>
        <a:off x="2297115" y="2778163"/>
        <a:ext cx="2538564" cy="80927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6B1CD-42C8-414C-B596-4018C491FEBF}">
      <dsp:nvSpPr>
        <dsp:cNvPr id="0" name=""/>
        <dsp:cNvSpPr/>
      </dsp:nvSpPr>
      <dsp:spPr>
        <a:xfrm>
          <a:off x="1207652" y="2761"/>
          <a:ext cx="5567358" cy="1286269"/>
        </a:xfrm>
        <a:prstGeom prst="roundRect">
          <a:avLst>
            <a:gd name="adj" fmla="val 10000"/>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59690" rIns="89535" bIns="59690" numCol="1" spcCol="1270" anchor="ctr" anchorCtr="0">
          <a:noAutofit/>
        </a:bodyPr>
        <a:lstStyle/>
        <a:p>
          <a:pPr lvl="0" algn="l" defTabSz="2089150">
            <a:lnSpc>
              <a:spcPct val="90000"/>
            </a:lnSpc>
            <a:spcBef>
              <a:spcPct val="0"/>
            </a:spcBef>
            <a:spcAft>
              <a:spcPct val="35000"/>
            </a:spcAft>
          </a:pPr>
          <a:r>
            <a:rPr lang="en-US" sz="4700" b="1" kern="1200" dirty="0"/>
            <a:t>Architectural Aspects </a:t>
          </a:r>
        </a:p>
      </dsp:txBody>
      <dsp:txXfrm>
        <a:off x="1245326" y="40435"/>
        <a:ext cx="5492010" cy="1210921"/>
      </dsp:txXfrm>
    </dsp:sp>
    <dsp:sp modelId="{605BF351-2D8A-4400-A926-EFE5365CA447}">
      <dsp:nvSpPr>
        <dsp:cNvPr id="0" name=""/>
        <dsp:cNvSpPr/>
      </dsp:nvSpPr>
      <dsp:spPr>
        <a:xfrm>
          <a:off x="1764388" y="1289031"/>
          <a:ext cx="556735" cy="783138"/>
        </a:xfrm>
        <a:custGeom>
          <a:avLst/>
          <a:gdLst/>
          <a:ahLst/>
          <a:cxnLst/>
          <a:rect l="0" t="0" r="0" b="0"/>
          <a:pathLst>
            <a:path>
              <a:moveTo>
                <a:pt x="0" y="0"/>
              </a:moveTo>
              <a:lnTo>
                <a:pt x="0" y="783138"/>
              </a:lnTo>
              <a:lnTo>
                <a:pt x="556735" y="783138"/>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0F00FD-866F-4CEE-988D-AB4CE28FC01A}">
      <dsp:nvSpPr>
        <dsp:cNvPr id="0" name=""/>
        <dsp:cNvSpPr/>
      </dsp:nvSpPr>
      <dsp:spPr>
        <a:xfrm>
          <a:off x="2321124" y="1610598"/>
          <a:ext cx="2530574" cy="923142"/>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b="0" kern="1200" dirty="0">
              <a:latin typeface="Times New Roman" panose="02020603050405020304" pitchFamily="18" charset="0"/>
              <a:cs typeface="Times New Roman" panose="02020603050405020304" pitchFamily="18" charset="0"/>
            </a:rPr>
            <a:t>Introduction</a:t>
          </a:r>
        </a:p>
      </dsp:txBody>
      <dsp:txXfrm>
        <a:off x="2348162" y="1637636"/>
        <a:ext cx="2476498" cy="869066"/>
      </dsp:txXfrm>
    </dsp:sp>
    <dsp:sp modelId="{E2761362-3E93-4F4F-A6ED-7CCBD55CF54E}">
      <dsp:nvSpPr>
        <dsp:cNvPr id="0" name=""/>
        <dsp:cNvSpPr/>
      </dsp:nvSpPr>
      <dsp:spPr>
        <a:xfrm>
          <a:off x="1764388" y="1289031"/>
          <a:ext cx="522284" cy="3393367"/>
        </a:xfrm>
        <a:custGeom>
          <a:avLst/>
          <a:gdLst/>
          <a:ahLst/>
          <a:cxnLst/>
          <a:rect l="0" t="0" r="0" b="0"/>
          <a:pathLst>
            <a:path>
              <a:moveTo>
                <a:pt x="0" y="0"/>
              </a:moveTo>
              <a:lnTo>
                <a:pt x="0" y="3393367"/>
              </a:lnTo>
              <a:lnTo>
                <a:pt x="522284" y="33933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468FD9-0EFB-4EBE-894C-40DE1A569D76}">
      <dsp:nvSpPr>
        <dsp:cNvPr id="0" name=""/>
        <dsp:cNvSpPr/>
      </dsp:nvSpPr>
      <dsp:spPr>
        <a:xfrm>
          <a:off x="2286673" y="4039263"/>
          <a:ext cx="3244670" cy="1286269"/>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a:latin typeface="Times New Roman" panose="02020603050405020304" pitchFamily="18" charset="0"/>
              <a:cs typeface="Times New Roman" panose="02020603050405020304" pitchFamily="18" charset="0"/>
            </a:rPr>
            <a:t>Architectural modifications</a:t>
          </a:r>
          <a:endParaRPr lang="en-US" sz="3700" kern="1200"/>
        </a:p>
      </dsp:txBody>
      <dsp:txXfrm>
        <a:off x="2324347" y="4076937"/>
        <a:ext cx="3169322" cy="1210921"/>
      </dsp:txXfrm>
    </dsp:sp>
    <dsp:sp modelId="{706E84DF-3821-4AF5-B84E-0694686BDFE4}">
      <dsp:nvSpPr>
        <dsp:cNvPr id="0" name=""/>
        <dsp:cNvSpPr/>
      </dsp:nvSpPr>
      <dsp:spPr>
        <a:xfrm>
          <a:off x="1764388" y="1289031"/>
          <a:ext cx="507548" cy="1893767"/>
        </a:xfrm>
        <a:custGeom>
          <a:avLst/>
          <a:gdLst/>
          <a:ahLst/>
          <a:cxnLst/>
          <a:rect l="0" t="0" r="0" b="0"/>
          <a:pathLst>
            <a:path>
              <a:moveTo>
                <a:pt x="0" y="0"/>
              </a:moveTo>
              <a:lnTo>
                <a:pt x="0" y="1893767"/>
              </a:lnTo>
              <a:lnTo>
                <a:pt x="507548" y="18937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148AE3-3B11-4E49-A825-39A600B1BE2C}">
      <dsp:nvSpPr>
        <dsp:cNvPr id="0" name=""/>
        <dsp:cNvSpPr/>
      </dsp:nvSpPr>
      <dsp:spPr>
        <a:xfrm>
          <a:off x="2271937" y="2752985"/>
          <a:ext cx="2588920" cy="859626"/>
        </a:xfrm>
        <a:prstGeom prst="roundRect">
          <a:avLst>
            <a:gd name="adj" fmla="val 10000"/>
          </a:avLst>
        </a:prstGeom>
        <a:solidFill>
          <a:schemeClr val="accent1">
            <a:lumMod val="40000"/>
            <a:lumOff val="60000"/>
            <a:alpha val="9000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0485" tIns="46990" rIns="70485" bIns="46990" numCol="1" spcCol="1270" anchor="ctr" anchorCtr="0">
          <a:noAutofit/>
        </a:bodyPr>
        <a:lstStyle/>
        <a:p>
          <a:pPr lvl="0" algn="ctr" defTabSz="1644650">
            <a:lnSpc>
              <a:spcPct val="90000"/>
            </a:lnSpc>
            <a:spcBef>
              <a:spcPct val="0"/>
            </a:spcBef>
            <a:spcAft>
              <a:spcPct val="35000"/>
            </a:spcAft>
          </a:pPr>
          <a:r>
            <a:rPr lang="en-US" sz="3700" kern="1200" dirty="0">
              <a:latin typeface="Times New Roman" panose="02020603050405020304" pitchFamily="18" charset="0"/>
              <a:cs typeface="Times New Roman" panose="02020603050405020304" pitchFamily="18" charset="0"/>
            </a:rPr>
            <a:t>Site analysis</a:t>
          </a:r>
        </a:p>
      </dsp:txBody>
      <dsp:txXfrm>
        <a:off x="2297115" y="2778163"/>
        <a:ext cx="2538564" cy="80927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6B1CD-42C8-414C-B596-4018C491FEBF}">
      <dsp:nvSpPr>
        <dsp:cNvPr id="0" name=""/>
        <dsp:cNvSpPr/>
      </dsp:nvSpPr>
      <dsp:spPr>
        <a:xfrm>
          <a:off x="1207652" y="2761"/>
          <a:ext cx="5567358" cy="1286269"/>
        </a:xfrm>
        <a:prstGeom prst="roundRect">
          <a:avLst>
            <a:gd name="adj" fmla="val 10000"/>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59690" rIns="89535" bIns="59690" numCol="1" spcCol="1270" anchor="ctr" anchorCtr="0">
          <a:noAutofit/>
        </a:bodyPr>
        <a:lstStyle/>
        <a:p>
          <a:pPr lvl="0" algn="l" defTabSz="2089150">
            <a:lnSpc>
              <a:spcPct val="90000"/>
            </a:lnSpc>
            <a:spcBef>
              <a:spcPct val="0"/>
            </a:spcBef>
            <a:spcAft>
              <a:spcPct val="35000"/>
            </a:spcAft>
          </a:pPr>
          <a:r>
            <a:rPr lang="en-US" sz="4700" b="1" kern="1200" dirty="0"/>
            <a:t>Architectural Aspects </a:t>
          </a:r>
        </a:p>
      </dsp:txBody>
      <dsp:txXfrm>
        <a:off x="1245326" y="40435"/>
        <a:ext cx="5492010" cy="1210921"/>
      </dsp:txXfrm>
    </dsp:sp>
    <dsp:sp modelId="{605BF351-2D8A-4400-A926-EFE5365CA447}">
      <dsp:nvSpPr>
        <dsp:cNvPr id="0" name=""/>
        <dsp:cNvSpPr/>
      </dsp:nvSpPr>
      <dsp:spPr>
        <a:xfrm>
          <a:off x="1764388" y="1289031"/>
          <a:ext cx="556735" cy="783138"/>
        </a:xfrm>
        <a:custGeom>
          <a:avLst/>
          <a:gdLst/>
          <a:ahLst/>
          <a:cxnLst/>
          <a:rect l="0" t="0" r="0" b="0"/>
          <a:pathLst>
            <a:path>
              <a:moveTo>
                <a:pt x="0" y="0"/>
              </a:moveTo>
              <a:lnTo>
                <a:pt x="0" y="783138"/>
              </a:lnTo>
              <a:lnTo>
                <a:pt x="556735" y="783138"/>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0F00FD-866F-4CEE-988D-AB4CE28FC01A}">
      <dsp:nvSpPr>
        <dsp:cNvPr id="0" name=""/>
        <dsp:cNvSpPr/>
      </dsp:nvSpPr>
      <dsp:spPr>
        <a:xfrm>
          <a:off x="2321124" y="1610598"/>
          <a:ext cx="2530574" cy="923142"/>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lvl="0" algn="ctr" defTabSz="1555750">
            <a:lnSpc>
              <a:spcPct val="90000"/>
            </a:lnSpc>
            <a:spcBef>
              <a:spcPct val="0"/>
            </a:spcBef>
            <a:spcAft>
              <a:spcPct val="35000"/>
            </a:spcAft>
          </a:pPr>
          <a:r>
            <a:rPr lang="en-US" sz="3500" b="0" kern="1200" dirty="0">
              <a:latin typeface="Times New Roman" panose="02020603050405020304" pitchFamily="18" charset="0"/>
              <a:cs typeface="Times New Roman" panose="02020603050405020304" pitchFamily="18" charset="0"/>
            </a:rPr>
            <a:t>Introduction:</a:t>
          </a:r>
        </a:p>
      </dsp:txBody>
      <dsp:txXfrm>
        <a:off x="2348162" y="1637636"/>
        <a:ext cx="2476498" cy="869066"/>
      </dsp:txXfrm>
    </dsp:sp>
    <dsp:sp modelId="{E2761362-3E93-4F4F-A6ED-7CCBD55CF54E}">
      <dsp:nvSpPr>
        <dsp:cNvPr id="0" name=""/>
        <dsp:cNvSpPr/>
      </dsp:nvSpPr>
      <dsp:spPr>
        <a:xfrm>
          <a:off x="1764388" y="1289031"/>
          <a:ext cx="522284" cy="3393367"/>
        </a:xfrm>
        <a:custGeom>
          <a:avLst/>
          <a:gdLst/>
          <a:ahLst/>
          <a:cxnLst/>
          <a:rect l="0" t="0" r="0" b="0"/>
          <a:pathLst>
            <a:path>
              <a:moveTo>
                <a:pt x="0" y="0"/>
              </a:moveTo>
              <a:lnTo>
                <a:pt x="0" y="3393367"/>
              </a:lnTo>
              <a:lnTo>
                <a:pt x="522284" y="33933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468FD9-0EFB-4EBE-894C-40DE1A569D76}">
      <dsp:nvSpPr>
        <dsp:cNvPr id="0" name=""/>
        <dsp:cNvSpPr/>
      </dsp:nvSpPr>
      <dsp:spPr>
        <a:xfrm>
          <a:off x="2286673" y="4039263"/>
          <a:ext cx="3244670" cy="1286269"/>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lvl="0" algn="ctr" defTabSz="1555750">
            <a:lnSpc>
              <a:spcPct val="90000"/>
            </a:lnSpc>
            <a:spcBef>
              <a:spcPct val="0"/>
            </a:spcBef>
            <a:spcAft>
              <a:spcPct val="35000"/>
            </a:spcAft>
          </a:pPr>
          <a:r>
            <a:rPr lang="en-US" sz="3500" kern="1200">
              <a:latin typeface="Times New Roman" panose="02020603050405020304" pitchFamily="18" charset="0"/>
              <a:cs typeface="Times New Roman" panose="02020603050405020304" pitchFamily="18" charset="0"/>
            </a:rPr>
            <a:t>Architectural modifications</a:t>
          </a:r>
          <a:endParaRPr lang="en-US" sz="3500" kern="1200"/>
        </a:p>
      </dsp:txBody>
      <dsp:txXfrm>
        <a:off x="2324347" y="4076937"/>
        <a:ext cx="3169322" cy="1210921"/>
      </dsp:txXfrm>
    </dsp:sp>
    <dsp:sp modelId="{706E84DF-3821-4AF5-B84E-0694686BDFE4}">
      <dsp:nvSpPr>
        <dsp:cNvPr id="0" name=""/>
        <dsp:cNvSpPr/>
      </dsp:nvSpPr>
      <dsp:spPr>
        <a:xfrm>
          <a:off x="1764388" y="1289031"/>
          <a:ext cx="507548" cy="1893767"/>
        </a:xfrm>
        <a:custGeom>
          <a:avLst/>
          <a:gdLst/>
          <a:ahLst/>
          <a:cxnLst/>
          <a:rect l="0" t="0" r="0" b="0"/>
          <a:pathLst>
            <a:path>
              <a:moveTo>
                <a:pt x="0" y="0"/>
              </a:moveTo>
              <a:lnTo>
                <a:pt x="0" y="1893767"/>
              </a:lnTo>
              <a:lnTo>
                <a:pt x="507548" y="1893767"/>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148AE3-3B11-4E49-A825-39A600B1BE2C}">
      <dsp:nvSpPr>
        <dsp:cNvPr id="0" name=""/>
        <dsp:cNvSpPr/>
      </dsp:nvSpPr>
      <dsp:spPr>
        <a:xfrm>
          <a:off x="2271937" y="2752985"/>
          <a:ext cx="2588920" cy="859626"/>
        </a:xfrm>
        <a:prstGeom prst="roundRect">
          <a:avLst>
            <a:gd name="adj" fmla="val 10000"/>
          </a:avLst>
        </a:prstGeom>
        <a:solidFill>
          <a:schemeClr val="lt1">
            <a:alpha val="90000"/>
            <a:hueOff val="0"/>
            <a:satOff val="0"/>
            <a:lumOff val="0"/>
            <a:alphaOff val="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lvl="0" algn="ctr" defTabSz="1555750">
            <a:lnSpc>
              <a:spcPct val="90000"/>
            </a:lnSpc>
            <a:spcBef>
              <a:spcPct val="0"/>
            </a:spcBef>
            <a:spcAft>
              <a:spcPct val="35000"/>
            </a:spcAft>
          </a:pPr>
          <a:r>
            <a:rPr lang="en-US" sz="3500" kern="1200">
              <a:latin typeface="Times New Roman" panose="02020603050405020304" pitchFamily="18" charset="0"/>
              <a:cs typeface="Times New Roman" panose="02020603050405020304" pitchFamily="18" charset="0"/>
            </a:rPr>
            <a:t>Site analysis</a:t>
          </a:r>
          <a:endParaRPr lang="en-US" sz="3500" kern="1200" dirty="0">
            <a:latin typeface="Times New Roman" panose="02020603050405020304" pitchFamily="18" charset="0"/>
            <a:cs typeface="Times New Roman" panose="02020603050405020304" pitchFamily="18" charset="0"/>
          </a:endParaRPr>
        </a:p>
      </dsp:txBody>
      <dsp:txXfrm>
        <a:off x="2297115" y="2778163"/>
        <a:ext cx="2538564" cy="809270"/>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B9DC50-8224-4641-8172-EE866C1B92E4}" type="datetimeFigureOut">
              <a:rPr lang="en-US" smtClean="0"/>
              <a:t>5/31/2021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82215F-B368-432B-B089-BA3F1DADAB71}" type="slidenum">
              <a:rPr lang="en-US" smtClean="0"/>
              <a:t>‹#›</a:t>
            </a:fld>
            <a:endParaRPr lang="en-US"/>
          </a:p>
        </p:txBody>
      </p:sp>
    </p:spTree>
    <p:extLst>
      <p:ext uri="{BB962C8B-B14F-4D97-AF65-F5344CB8AC3E}">
        <p14:creationId xmlns:p14="http://schemas.microsoft.com/office/powerpoint/2010/main" val="19773992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04FEBA-25C1-4FE4-9363-C3F7D7399688}" type="datetimeFigureOut">
              <a:rPr lang="en-US" smtClean="0"/>
              <a:t>5/31/2021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5E23B2-79EA-406C-9C4F-9754216B4067}" type="slidenum">
              <a:rPr lang="en-US" smtClean="0"/>
              <a:t>‹#›</a:t>
            </a:fld>
            <a:endParaRPr lang="en-US"/>
          </a:p>
        </p:txBody>
      </p:sp>
    </p:spTree>
    <p:extLst>
      <p:ext uri="{BB962C8B-B14F-4D97-AF65-F5344CB8AC3E}">
        <p14:creationId xmlns:p14="http://schemas.microsoft.com/office/powerpoint/2010/main" val="8633349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9F8DA-35C2-4D86-AC65-EF69C16AA2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3817443-0748-4295-A909-1C959A44E2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664382-D3E7-4C26-905D-6664144DB31D}"/>
              </a:ext>
            </a:extLst>
          </p:cNvPr>
          <p:cNvSpPr>
            <a:spLocks noGrp="1"/>
          </p:cNvSpPr>
          <p:nvPr>
            <p:ph type="dt" sz="half" idx="10"/>
          </p:nvPr>
        </p:nvSpPr>
        <p:spPr/>
        <p:txBody>
          <a:bodyPr/>
          <a:lstStyle/>
          <a:p>
            <a:fld id="{42EB3585-D731-4C1A-9437-29F8F8F168EF}" type="datetime1">
              <a:rPr lang="en-US" smtClean="0"/>
              <a:t>5/31/2021</a:t>
            </a:fld>
            <a:endParaRPr lang="en-US"/>
          </a:p>
        </p:txBody>
      </p:sp>
      <p:sp>
        <p:nvSpPr>
          <p:cNvPr id="5" name="Footer Placeholder 4">
            <a:extLst>
              <a:ext uri="{FF2B5EF4-FFF2-40B4-BE49-F238E27FC236}">
                <a16:creationId xmlns:a16="http://schemas.microsoft.com/office/drawing/2014/main" id="{9C9FB6DF-A868-4EE8-90BC-8F673A0BDD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287FC4-B86C-4905-A6E3-3F2BA845366F}"/>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307345770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0597B-F487-4BCA-B404-436C4155A0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8D468C-3EC2-4B1F-A09D-62859117C0D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B72784-B6AE-49E6-8FC9-9ACA55862A79}"/>
              </a:ext>
            </a:extLst>
          </p:cNvPr>
          <p:cNvSpPr>
            <a:spLocks noGrp="1"/>
          </p:cNvSpPr>
          <p:nvPr>
            <p:ph type="dt" sz="half" idx="10"/>
          </p:nvPr>
        </p:nvSpPr>
        <p:spPr/>
        <p:txBody>
          <a:bodyPr/>
          <a:lstStyle/>
          <a:p>
            <a:fld id="{21134E38-88A1-4777-B79E-2BF70CB28745}" type="datetime1">
              <a:rPr lang="en-US" smtClean="0"/>
              <a:t>5/31/2021</a:t>
            </a:fld>
            <a:endParaRPr lang="en-US"/>
          </a:p>
        </p:txBody>
      </p:sp>
      <p:sp>
        <p:nvSpPr>
          <p:cNvPr id="5" name="Footer Placeholder 4">
            <a:extLst>
              <a:ext uri="{FF2B5EF4-FFF2-40B4-BE49-F238E27FC236}">
                <a16:creationId xmlns:a16="http://schemas.microsoft.com/office/drawing/2014/main" id="{2EC1D5F2-A29E-45D4-8656-23FCC33CDF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321063-B685-4388-8331-4C7A1EA7DB21}"/>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115641938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8D2422-6E68-4B76-9DC3-ADB3474EAB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64F7A6-7D41-406F-AE24-AE4079F9FD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3BF13E-88FA-4AEF-A00A-B9BBCCE34580}"/>
              </a:ext>
            </a:extLst>
          </p:cNvPr>
          <p:cNvSpPr>
            <a:spLocks noGrp="1"/>
          </p:cNvSpPr>
          <p:nvPr>
            <p:ph type="dt" sz="half" idx="10"/>
          </p:nvPr>
        </p:nvSpPr>
        <p:spPr/>
        <p:txBody>
          <a:bodyPr/>
          <a:lstStyle/>
          <a:p>
            <a:fld id="{BE7388F1-6068-4B6C-B198-C55D2B979AE9}" type="datetime1">
              <a:rPr lang="en-US" smtClean="0"/>
              <a:t>5/31/2021</a:t>
            </a:fld>
            <a:endParaRPr lang="en-US"/>
          </a:p>
        </p:txBody>
      </p:sp>
      <p:sp>
        <p:nvSpPr>
          <p:cNvPr id="5" name="Footer Placeholder 4">
            <a:extLst>
              <a:ext uri="{FF2B5EF4-FFF2-40B4-BE49-F238E27FC236}">
                <a16:creationId xmlns:a16="http://schemas.microsoft.com/office/drawing/2014/main" id="{D3974F7A-1BA9-455C-B183-7069F52FBD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0C9AE5-137D-4431-BD69-3ACA945A9F76}"/>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237575950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632A-187E-46C5-A008-789EE87E4A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9F481E-3258-4370-9D84-F7C95F072A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C0D489-F045-467C-8406-E068DA750F4E}"/>
              </a:ext>
            </a:extLst>
          </p:cNvPr>
          <p:cNvSpPr>
            <a:spLocks noGrp="1"/>
          </p:cNvSpPr>
          <p:nvPr>
            <p:ph type="dt" sz="half" idx="10"/>
          </p:nvPr>
        </p:nvSpPr>
        <p:spPr/>
        <p:txBody>
          <a:bodyPr/>
          <a:lstStyle/>
          <a:p>
            <a:fld id="{36B6DE93-6536-49C6-A523-3892E12E1CEA}" type="datetime1">
              <a:rPr lang="en-US" smtClean="0"/>
              <a:t>5/31/2021</a:t>
            </a:fld>
            <a:endParaRPr lang="en-US"/>
          </a:p>
        </p:txBody>
      </p:sp>
      <p:sp>
        <p:nvSpPr>
          <p:cNvPr id="5" name="Footer Placeholder 4">
            <a:extLst>
              <a:ext uri="{FF2B5EF4-FFF2-40B4-BE49-F238E27FC236}">
                <a16:creationId xmlns:a16="http://schemas.microsoft.com/office/drawing/2014/main" id="{7F222134-C35E-413D-9A58-CEFD2A5391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20B333-77B2-4DD9-AC0C-939E52D05C48}"/>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398034338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9856-E178-4553-8F2D-206B465DF9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BAFF5D9-3C85-4096-A95D-E18059B5D0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DFB242-D54F-4C38-AB42-135E91C8F558}"/>
              </a:ext>
            </a:extLst>
          </p:cNvPr>
          <p:cNvSpPr>
            <a:spLocks noGrp="1"/>
          </p:cNvSpPr>
          <p:nvPr>
            <p:ph type="dt" sz="half" idx="10"/>
          </p:nvPr>
        </p:nvSpPr>
        <p:spPr/>
        <p:txBody>
          <a:bodyPr/>
          <a:lstStyle/>
          <a:p>
            <a:fld id="{C7D6442A-65FD-4141-BC1A-561A517F2EE0}" type="datetime1">
              <a:rPr lang="en-US" smtClean="0"/>
              <a:t>5/31/2021</a:t>
            </a:fld>
            <a:endParaRPr lang="en-US"/>
          </a:p>
        </p:txBody>
      </p:sp>
      <p:sp>
        <p:nvSpPr>
          <p:cNvPr id="5" name="Footer Placeholder 4">
            <a:extLst>
              <a:ext uri="{FF2B5EF4-FFF2-40B4-BE49-F238E27FC236}">
                <a16:creationId xmlns:a16="http://schemas.microsoft.com/office/drawing/2014/main" id="{6214CC83-AAD0-47E7-9637-647742CFB2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2ED91D-5458-4A78-B2B5-B898804FBC3D}"/>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11263748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A179-8A5E-45B2-808B-3BD37EC96F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EE53D7-BB64-4EEA-8D6E-DF6916CEC69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8BB7CF-8EC1-4AD4-AADF-98338F7AB9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BA00A7-77AE-4C8A-8563-49301DCEFEAE}"/>
              </a:ext>
            </a:extLst>
          </p:cNvPr>
          <p:cNvSpPr>
            <a:spLocks noGrp="1"/>
          </p:cNvSpPr>
          <p:nvPr>
            <p:ph type="dt" sz="half" idx="10"/>
          </p:nvPr>
        </p:nvSpPr>
        <p:spPr/>
        <p:txBody>
          <a:bodyPr/>
          <a:lstStyle/>
          <a:p>
            <a:fld id="{C561BD65-B6DD-4F43-9084-41C8E6B3161D}" type="datetime1">
              <a:rPr lang="en-US" smtClean="0"/>
              <a:t>5/31/2021</a:t>
            </a:fld>
            <a:endParaRPr lang="en-US"/>
          </a:p>
        </p:txBody>
      </p:sp>
      <p:sp>
        <p:nvSpPr>
          <p:cNvPr id="6" name="Footer Placeholder 5">
            <a:extLst>
              <a:ext uri="{FF2B5EF4-FFF2-40B4-BE49-F238E27FC236}">
                <a16:creationId xmlns:a16="http://schemas.microsoft.com/office/drawing/2014/main" id="{B354AD1B-24FA-4BC7-92DF-9713A2B209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95B40A-BC65-4ED4-8D1B-B0C0A3525851}"/>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352665742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A3F75-CB2F-4F49-83B7-D5928F51339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290F99-1A55-4776-9188-6B50869FC8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1D8EBB-B04A-45A2-B5A5-B349EE0E28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8AB9B6-7787-4568-8229-D54D0F9110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0FA87D9-8B79-44AD-B2DD-0FA39D0B6A3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0100A7-6E26-480B-848F-B1E7043329A4}"/>
              </a:ext>
            </a:extLst>
          </p:cNvPr>
          <p:cNvSpPr>
            <a:spLocks noGrp="1"/>
          </p:cNvSpPr>
          <p:nvPr>
            <p:ph type="dt" sz="half" idx="10"/>
          </p:nvPr>
        </p:nvSpPr>
        <p:spPr/>
        <p:txBody>
          <a:bodyPr/>
          <a:lstStyle/>
          <a:p>
            <a:fld id="{2A54D3EE-0745-4ABA-AF35-51B1B70E3A93}" type="datetime1">
              <a:rPr lang="en-US" smtClean="0"/>
              <a:t>5/31/2021</a:t>
            </a:fld>
            <a:endParaRPr lang="en-US"/>
          </a:p>
        </p:txBody>
      </p:sp>
      <p:sp>
        <p:nvSpPr>
          <p:cNvPr id="8" name="Footer Placeholder 7">
            <a:extLst>
              <a:ext uri="{FF2B5EF4-FFF2-40B4-BE49-F238E27FC236}">
                <a16:creationId xmlns:a16="http://schemas.microsoft.com/office/drawing/2014/main" id="{4A54CC3C-FFF3-4015-96A5-E882083FD54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EF4E592-1E18-4430-8E0F-3EDC14F90422}"/>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269449401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77F44-BAE0-4788-AB9C-B5827F218B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C3BFE8-0314-4307-B5B7-083BCF9CA4CE}"/>
              </a:ext>
            </a:extLst>
          </p:cNvPr>
          <p:cNvSpPr>
            <a:spLocks noGrp="1"/>
          </p:cNvSpPr>
          <p:nvPr>
            <p:ph type="dt" sz="half" idx="10"/>
          </p:nvPr>
        </p:nvSpPr>
        <p:spPr/>
        <p:txBody>
          <a:bodyPr/>
          <a:lstStyle/>
          <a:p>
            <a:fld id="{B7E6BCA1-B8C5-4035-BD62-5F204556DFA1}" type="datetime1">
              <a:rPr lang="en-US" smtClean="0"/>
              <a:t>5/31/2021</a:t>
            </a:fld>
            <a:endParaRPr lang="en-US"/>
          </a:p>
        </p:txBody>
      </p:sp>
      <p:sp>
        <p:nvSpPr>
          <p:cNvPr id="4" name="Footer Placeholder 3">
            <a:extLst>
              <a:ext uri="{FF2B5EF4-FFF2-40B4-BE49-F238E27FC236}">
                <a16:creationId xmlns:a16="http://schemas.microsoft.com/office/drawing/2014/main" id="{81CD80AA-D640-4988-8996-2C16EC12B6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12CD8A7-E695-4D9E-B9A2-AC6099BBAC7C}"/>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197530111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19AD2F-B976-4177-8216-0FBD9F783BB2}"/>
              </a:ext>
            </a:extLst>
          </p:cNvPr>
          <p:cNvSpPr>
            <a:spLocks noGrp="1"/>
          </p:cNvSpPr>
          <p:nvPr>
            <p:ph type="dt" sz="half" idx="10"/>
          </p:nvPr>
        </p:nvSpPr>
        <p:spPr/>
        <p:txBody>
          <a:bodyPr/>
          <a:lstStyle/>
          <a:p>
            <a:fld id="{9612DFD4-7097-48D1-82EC-AADE5889FB49}" type="datetime1">
              <a:rPr lang="en-US" smtClean="0"/>
              <a:t>5/31/2021</a:t>
            </a:fld>
            <a:endParaRPr lang="en-US"/>
          </a:p>
        </p:txBody>
      </p:sp>
      <p:sp>
        <p:nvSpPr>
          <p:cNvPr id="3" name="Footer Placeholder 2">
            <a:extLst>
              <a:ext uri="{FF2B5EF4-FFF2-40B4-BE49-F238E27FC236}">
                <a16:creationId xmlns:a16="http://schemas.microsoft.com/office/drawing/2014/main" id="{EB104500-F01D-4B31-9569-25B9946ABEA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382CF2A-380F-4159-B3C7-E23F35033DB1}"/>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139007757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B8C3-A28A-4306-9802-9681188BDC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C74E164-24EB-43FF-9BFD-0ADC4022A7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1C03E7-AA99-4D9C-99AE-C95DDA9E6E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FCAFA8-2BC6-455A-97B6-2D32D7E3917F}"/>
              </a:ext>
            </a:extLst>
          </p:cNvPr>
          <p:cNvSpPr>
            <a:spLocks noGrp="1"/>
          </p:cNvSpPr>
          <p:nvPr>
            <p:ph type="dt" sz="half" idx="10"/>
          </p:nvPr>
        </p:nvSpPr>
        <p:spPr/>
        <p:txBody>
          <a:bodyPr/>
          <a:lstStyle/>
          <a:p>
            <a:fld id="{EA83393D-4D1B-4240-A126-13C9D61B6910}" type="datetime1">
              <a:rPr lang="en-US" smtClean="0"/>
              <a:t>5/31/2021</a:t>
            </a:fld>
            <a:endParaRPr lang="en-US"/>
          </a:p>
        </p:txBody>
      </p:sp>
      <p:sp>
        <p:nvSpPr>
          <p:cNvPr id="6" name="Footer Placeholder 5">
            <a:extLst>
              <a:ext uri="{FF2B5EF4-FFF2-40B4-BE49-F238E27FC236}">
                <a16:creationId xmlns:a16="http://schemas.microsoft.com/office/drawing/2014/main" id="{45A1D06A-134F-446D-B2E0-FB715C1C36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0E9F78-0901-44ED-9BA9-AE5DD74D9CD6}"/>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266097062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C6021-AC63-4DCD-AC60-52B27324EA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2FFE37E-9C82-4D3D-A921-41E0CFED56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3D5ADF0-7C58-47B9-8AAE-23B709B687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A8D9F8-1F55-4826-B2A6-1EAF40BE8D62}"/>
              </a:ext>
            </a:extLst>
          </p:cNvPr>
          <p:cNvSpPr>
            <a:spLocks noGrp="1"/>
          </p:cNvSpPr>
          <p:nvPr>
            <p:ph type="dt" sz="half" idx="10"/>
          </p:nvPr>
        </p:nvSpPr>
        <p:spPr/>
        <p:txBody>
          <a:bodyPr/>
          <a:lstStyle/>
          <a:p>
            <a:fld id="{CF67A9E3-BDE7-44FE-9685-DBD76C7FF3DC}" type="datetime1">
              <a:rPr lang="en-US" smtClean="0"/>
              <a:t>5/31/2021</a:t>
            </a:fld>
            <a:endParaRPr lang="en-US"/>
          </a:p>
        </p:txBody>
      </p:sp>
      <p:sp>
        <p:nvSpPr>
          <p:cNvPr id="6" name="Footer Placeholder 5">
            <a:extLst>
              <a:ext uri="{FF2B5EF4-FFF2-40B4-BE49-F238E27FC236}">
                <a16:creationId xmlns:a16="http://schemas.microsoft.com/office/drawing/2014/main" id="{9C94EA53-4DC9-4AFB-904A-301788935C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5B651D-5DA4-4D3F-8E2C-75C01D90160E}"/>
              </a:ext>
            </a:extLst>
          </p:cNvPr>
          <p:cNvSpPr>
            <a:spLocks noGrp="1"/>
          </p:cNvSpPr>
          <p:nvPr>
            <p:ph type="sldNum" sz="quarter" idx="12"/>
          </p:nvPr>
        </p:nvSpPr>
        <p:spPr/>
        <p:txBody>
          <a:bodyPr/>
          <a:lstStyle/>
          <a:p>
            <a:fld id="{EA0322C9-D74B-49DB-B9AF-20D9B60E2008}" type="slidenum">
              <a:rPr lang="en-US" smtClean="0"/>
              <a:t>‹#›</a:t>
            </a:fld>
            <a:endParaRPr lang="en-US"/>
          </a:p>
        </p:txBody>
      </p:sp>
    </p:spTree>
    <p:extLst>
      <p:ext uri="{BB962C8B-B14F-4D97-AF65-F5344CB8AC3E}">
        <p14:creationId xmlns:p14="http://schemas.microsoft.com/office/powerpoint/2010/main" val="65369356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0614A6-C349-4562-85A2-3F89A67163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B0CE887-1B3D-40FA-9FC5-4C9C9467CF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DF1547-2B54-41DA-9858-CE50D747B2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C66DF-E133-41DA-BBE0-B29FE96419C1}" type="datetime1">
              <a:rPr lang="en-US" smtClean="0"/>
              <a:t>5/31/2021</a:t>
            </a:fld>
            <a:endParaRPr lang="en-US"/>
          </a:p>
        </p:txBody>
      </p:sp>
      <p:sp>
        <p:nvSpPr>
          <p:cNvPr id="5" name="Footer Placeholder 4">
            <a:extLst>
              <a:ext uri="{FF2B5EF4-FFF2-40B4-BE49-F238E27FC236}">
                <a16:creationId xmlns:a16="http://schemas.microsoft.com/office/drawing/2014/main" id="{FE2F923F-3A27-49C2-BC7A-404DC84628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E962C1B-8F7C-43DF-BBA4-25A1FC3CDD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0322C9-D74B-49DB-B9AF-20D9B60E2008}" type="slidenum">
              <a:rPr lang="en-US" smtClean="0"/>
              <a:t>‹#›</a:t>
            </a:fld>
            <a:endParaRPr lang="en-US"/>
          </a:p>
        </p:txBody>
      </p:sp>
    </p:spTree>
    <p:extLst>
      <p:ext uri="{BB962C8B-B14F-4D97-AF65-F5344CB8AC3E}">
        <p14:creationId xmlns:p14="http://schemas.microsoft.com/office/powerpoint/2010/main" val="619028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0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102.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103.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104.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 Id="rId4" Type="http://schemas.openxmlformats.org/officeDocument/2006/relationships/image" Target="../media/image110.png"/></Relationships>
</file>

<file path=ppt/slides/_rels/slide105.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106.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10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7.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108.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0.xml.rels><?xml version="1.0" encoding="UTF-8" standalone="yes"?>
<Relationships xmlns="http://schemas.openxmlformats.org/package/2006/relationships"><Relationship Id="rId8" Type="http://schemas.openxmlformats.org/officeDocument/2006/relationships/diagramLayout" Target="../diagrams/layout40.xml"/><Relationship Id="rId3" Type="http://schemas.openxmlformats.org/officeDocument/2006/relationships/diagramLayout" Target="../diagrams/layout39.xml"/><Relationship Id="rId7" Type="http://schemas.openxmlformats.org/officeDocument/2006/relationships/diagramData" Target="../diagrams/data40.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11" Type="http://schemas.microsoft.com/office/2007/relationships/diagramDrawing" Target="../diagrams/drawing40.xml"/><Relationship Id="rId5" Type="http://schemas.openxmlformats.org/officeDocument/2006/relationships/diagramColors" Target="../diagrams/colors39.xml"/><Relationship Id="rId10" Type="http://schemas.openxmlformats.org/officeDocument/2006/relationships/diagramColors" Target="../diagrams/colors40.xml"/><Relationship Id="rId4" Type="http://schemas.openxmlformats.org/officeDocument/2006/relationships/diagramQuickStyle" Target="../diagrams/quickStyle39.xml"/><Relationship Id="rId9" Type="http://schemas.openxmlformats.org/officeDocument/2006/relationships/diagramQuickStyle" Target="../diagrams/quickStyle40.xml"/></Relationships>
</file>

<file path=ppt/slides/_rels/slide111.xml.rels><?xml version="1.0" encoding="UTF-8" standalone="yes"?>
<Relationships xmlns="http://schemas.openxmlformats.org/package/2006/relationships"><Relationship Id="rId8" Type="http://schemas.openxmlformats.org/officeDocument/2006/relationships/diagramLayout" Target="../diagrams/layout42.xml"/><Relationship Id="rId3" Type="http://schemas.openxmlformats.org/officeDocument/2006/relationships/diagramLayout" Target="../diagrams/layout41.xml"/><Relationship Id="rId7" Type="http://schemas.openxmlformats.org/officeDocument/2006/relationships/diagramData" Target="../diagrams/data42.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11" Type="http://schemas.microsoft.com/office/2007/relationships/diagramDrawing" Target="../diagrams/drawing42.xml"/><Relationship Id="rId5" Type="http://schemas.openxmlformats.org/officeDocument/2006/relationships/diagramColors" Target="../diagrams/colors41.xml"/><Relationship Id="rId10" Type="http://schemas.openxmlformats.org/officeDocument/2006/relationships/diagramColors" Target="../diagrams/colors42.xml"/><Relationship Id="rId4" Type="http://schemas.openxmlformats.org/officeDocument/2006/relationships/diagramQuickStyle" Target="../diagrams/quickStyle41.xml"/><Relationship Id="rId9" Type="http://schemas.openxmlformats.org/officeDocument/2006/relationships/diagramQuickStyle" Target="../diagrams/quickStyle42.xml"/></Relationships>
</file>

<file path=ppt/slides/_rels/slide11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6.xml"/><Relationship Id="rId6" Type="http://schemas.openxmlformats.org/officeDocument/2006/relationships/image" Target="../media/image122.jpeg"/><Relationship Id="rId5" Type="http://schemas.openxmlformats.org/officeDocument/2006/relationships/image" Target="../media/image121.png"/><Relationship Id="rId4" Type="http://schemas.openxmlformats.org/officeDocument/2006/relationships/image" Target="../media/image120.png"/></Relationships>
</file>

<file path=ppt/slides/_rels/slide11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2.xml"/><Relationship Id="rId4" Type="http://schemas.openxmlformats.org/officeDocument/2006/relationships/image" Target="../media/image127.png"/></Relationships>
</file>

<file path=ppt/slides/_rels/slide11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8" Type="http://schemas.openxmlformats.org/officeDocument/2006/relationships/diagramLayout" Target="../diagrams/layout44.xml"/><Relationship Id="rId3" Type="http://schemas.openxmlformats.org/officeDocument/2006/relationships/diagramLayout" Target="../diagrams/layout43.xml"/><Relationship Id="rId7" Type="http://schemas.openxmlformats.org/officeDocument/2006/relationships/diagramData" Target="../diagrams/data44.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microsoft.com/office/2007/relationships/diagramDrawing" Target="../diagrams/drawing43.xml"/><Relationship Id="rId11" Type="http://schemas.microsoft.com/office/2007/relationships/diagramDrawing" Target="../diagrams/drawing44.xml"/><Relationship Id="rId5" Type="http://schemas.openxmlformats.org/officeDocument/2006/relationships/diagramColors" Target="../diagrams/colors43.xml"/><Relationship Id="rId10" Type="http://schemas.openxmlformats.org/officeDocument/2006/relationships/diagramColors" Target="../diagrams/colors44.xml"/><Relationship Id="rId4" Type="http://schemas.openxmlformats.org/officeDocument/2006/relationships/diagramQuickStyle" Target="../diagrams/quickStyle43.xml"/><Relationship Id="rId9" Type="http://schemas.openxmlformats.org/officeDocument/2006/relationships/diagramQuickStyle" Target="../diagrams/quickStyle44.xml"/></Relationships>
</file>

<file path=ppt/slides/_rels/slide117.xml.rels><?xml version="1.0" encoding="UTF-8" standalone="yes"?>
<Relationships xmlns="http://schemas.openxmlformats.org/package/2006/relationships"><Relationship Id="rId8" Type="http://schemas.openxmlformats.org/officeDocument/2006/relationships/diagramLayout" Target="../diagrams/layout46.xml"/><Relationship Id="rId3" Type="http://schemas.openxmlformats.org/officeDocument/2006/relationships/diagramLayout" Target="../diagrams/layout45.xml"/><Relationship Id="rId7" Type="http://schemas.openxmlformats.org/officeDocument/2006/relationships/diagramData" Target="../diagrams/data46.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45.xml"/><Relationship Id="rId11" Type="http://schemas.microsoft.com/office/2007/relationships/diagramDrawing" Target="../diagrams/drawing46.xml"/><Relationship Id="rId5" Type="http://schemas.openxmlformats.org/officeDocument/2006/relationships/diagramColors" Target="../diagrams/colors45.xml"/><Relationship Id="rId10" Type="http://schemas.openxmlformats.org/officeDocument/2006/relationships/diagramColors" Target="../diagrams/colors46.xml"/><Relationship Id="rId4" Type="http://schemas.openxmlformats.org/officeDocument/2006/relationships/diagramQuickStyle" Target="../diagrams/quickStyle45.xml"/><Relationship Id="rId9" Type="http://schemas.openxmlformats.org/officeDocument/2006/relationships/diagramQuickStyle" Target="../diagrams/quickStyle4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 Id="rId5" Type="http://schemas.openxmlformats.org/officeDocument/2006/relationships/image" Target="../media/image133.jpeg"/><Relationship Id="rId4" Type="http://schemas.openxmlformats.org/officeDocument/2006/relationships/image" Target="../media/image132.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0.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xml"/><Relationship Id="rId5" Type="http://schemas.openxmlformats.org/officeDocument/2006/relationships/image" Target="../media/image142.png"/><Relationship Id="rId4" Type="http://schemas.openxmlformats.org/officeDocument/2006/relationships/image" Target="../media/image141.png"/></Relationships>
</file>

<file path=ppt/slides/_rels/slide12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2.xml"/><Relationship Id="rId4" Type="http://schemas.openxmlformats.org/officeDocument/2006/relationships/image" Target="../media/image154.png"/></Relationships>
</file>

<file path=ppt/slides/_rels/slide134.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8" Type="http://schemas.openxmlformats.org/officeDocument/2006/relationships/diagramLayout" Target="../diagrams/layout48.xml"/><Relationship Id="rId3" Type="http://schemas.openxmlformats.org/officeDocument/2006/relationships/diagramLayout" Target="../diagrams/layout47.xml"/><Relationship Id="rId7" Type="http://schemas.openxmlformats.org/officeDocument/2006/relationships/diagramData" Target="../diagrams/data48.xml"/><Relationship Id="rId2" Type="http://schemas.openxmlformats.org/officeDocument/2006/relationships/diagramData" Target="../diagrams/data47.xml"/><Relationship Id="rId1" Type="http://schemas.openxmlformats.org/officeDocument/2006/relationships/slideLayout" Target="../slideLayouts/slideLayout2.xml"/><Relationship Id="rId6" Type="http://schemas.microsoft.com/office/2007/relationships/diagramDrawing" Target="../diagrams/drawing47.xml"/><Relationship Id="rId11" Type="http://schemas.microsoft.com/office/2007/relationships/diagramDrawing" Target="../diagrams/drawing48.xml"/><Relationship Id="rId5" Type="http://schemas.openxmlformats.org/officeDocument/2006/relationships/diagramColors" Target="../diagrams/colors47.xml"/><Relationship Id="rId10" Type="http://schemas.openxmlformats.org/officeDocument/2006/relationships/diagramColors" Target="../diagrams/colors48.xml"/><Relationship Id="rId4" Type="http://schemas.openxmlformats.org/officeDocument/2006/relationships/diagramQuickStyle" Target="../diagrams/quickStyle47.xml"/><Relationship Id="rId9" Type="http://schemas.openxmlformats.org/officeDocument/2006/relationships/diagramQuickStyle" Target="../diagrams/quickStyle48.xml"/></Relationships>
</file>

<file path=ppt/slides/_rels/slide137.xml.rels><?xml version="1.0" encoding="UTF-8" standalone="yes"?>
<Relationships xmlns="http://schemas.openxmlformats.org/package/2006/relationships"><Relationship Id="rId8" Type="http://schemas.openxmlformats.org/officeDocument/2006/relationships/diagramLayout" Target="../diagrams/layout50.xml"/><Relationship Id="rId3" Type="http://schemas.openxmlformats.org/officeDocument/2006/relationships/diagramLayout" Target="../diagrams/layout49.xml"/><Relationship Id="rId7" Type="http://schemas.openxmlformats.org/officeDocument/2006/relationships/diagramData" Target="../diagrams/data50.xml"/><Relationship Id="rId2" Type="http://schemas.openxmlformats.org/officeDocument/2006/relationships/diagramData" Target="../diagrams/data49.xml"/><Relationship Id="rId1" Type="http://schemas.openxmlformats.org/officeDocument/2006/relationships/slideLayout" Target="../slideLayouts/slideLayout2.xml"/><Relationship Id="rId6" Type="http://schemas.microsoft.com/office/2007/relationships/diagramDrawing" Target="../diagrams/drawing49.xml"/><Relationship Id="rId11" Type="http://schemas.microsoft.com/office/2007/relationships/diagramDrawing" Target="../diagrams/drawing50.xml"/><Relationship Id="rId5" Type="http://schemas.openxmlformats.org/officeDocument/2006/relationships/diagramColors" Target="../diagrams/colors49.xml"/><Relationship Id="rId10" Type="http://schemas.openxmlformats.org/officeDocument/2006/relationships/diagramColors" Target="../diagrams/colors50.xml"/><Relationship Id="rId4" Type="http://schemas.openxmlformats.org/officeDocument/2006/relationships/diagramQuickStyle" Target="../diagrams/quickStyle49.xml"/><Relationship Id="rId9" Type="http://schemas.openxmlformats.org/officeDocument/2006/relationships/diagramQuickStyle" Target="../diagrams/quickStyle50.xml"/></Relationships>
</file>

<file path=ppt/slides/_rels/slide138.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50.png"/><Relationship Id="rId4" Type="http://schemas.openxmlformats.org/officeDocument/2006/relationships/image" Target="../media/image44.png"/></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52.png"/><Relationship Id="rId4" Type="http://schemas.openxmlformats.org/officeDocument/2006/relationships/image" Target="../media/image510.png"/></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56.png"/><Relationship Id="rId4" Type="http://schemas.openxmlformats.org/officeDocument/2006/relationships/image" Target="../media/image55.png"/></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5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6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7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5" Type="http://schemas.openxmlformats.org/officeDocument/2006/relationships/image" Target="../media/image101.png"/><Relationship Id="rId4" Type="http://schemas.openxmlformats.org/officeDocument/2006/relationships/image" Target="../media/image100.png"/></Relationships>
</file>

<file path=ppt/slides/_rels/slide92.xml.rels><?xml version="1.0" encoding="UTF-8" standalone="yes"?>
<Relationships xmlns="http://schemas.openxmlformats.org/package/2006/relationships"><Relationship Id="rId8" Type="http://schemas.openxmlformats.org/officeDocument/2006/relationships/diagramLayout" Target="../diagrams/layout28.xml"/><Relationship Id="rId3" Type="http://schemas.openxmlformats.org/officeDocument/2006/relationships/diagramLayout" Target="../diagrams/layout27.xml"/><Relationship Id="rId7" Type="http://schemas.openxmlformats.org/officeDocument/2006/relationships/diagramData" Target="../diagrams/data28.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11" Type="http://schemas.microsoft.com/office/2007/relationships/diagramDrawing" Target="../diagrams/drawing28.xml"/><Relationship Id="rId5" Type="http://schemas.openxmlformats.org/officeDocument/2006/relationships/diagramColors" Target="../diagrams/colors27.xml"/><Relationship Id="rId10" Type="http://schemas.openxmlformats.org/officeDocument/2006/relationships/diagramColors" Target="../diagrams/colors28.xml"/><Relationship Id="rId4" Type="http://schemas.openxmlformats.org/officeDocument/2006/relationships/diagramQuickStyle" Target="../diagrams/quickStyle27.xml"/><Relationship Id="rId9" Type="http://schemas.openxmlformats.org/officeDocument/2006/relationships/diagramQuickStyle" Target="../diagrams/quickStyle28.xml"/></Relationships>
</file>

<file path=ppt/slides/_rels/slide93.xml.rels><?xml version="1.0" encoding="UTF-8" standalone="yes"?>
<Relationships xmlns="http://schemas.openxmlformats.org/package/2006/relationships"><Relationship Id="rId8" Type="http://schemas.openxmlformats.org/officeDocument/2006/relationships/diagramLayout" Target="../diagrams/layout30.xml"/><Relationship Id="rId3" Type="http://schemas.openxmlformats.org/officeDocument/2006/relationships/diagramLayout" Target="../diagrams/layout29.xml"/><Relationship Id="rId7" Type="http://schemas.openxmlformats.org/officeDocument/2006/relationships/diagramData" Target="../diagrams/data30.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11" Type="http://schemas.microsoft.com/office/2007/relationships/diagramDrawing" Target="../diagrams/drawing30.xml"/><Relationship Id="rId5" Type="http://schemas.openxmlformats.org/officeDocument/2006/relationships/diagramColors" Target="../diagrams/colors29.xml"/><Relationship Id="rId10" Type="http://schemas.openxmlformats.org/officeDocument/2006/relationships/diagramColors" Target="../diagrams/colors30.xml"/><Relationship Id="rId4" Type="http://schemas.openxmlformats.org/officeDocument/2006/relationships/diagramQuickStyle" Target="../diagrams/quickStyle29.xml"/><Relationship Id="rId9" Type="http://schemas.openxmlformats.org/officeDocument/2006/relationships/diagramQuickStyle" Target="../diagrams/quickStyle30.xml"/></Relationships>
</file>

<file path=ppt/slides/_rels/slide94.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9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22.7 مليون يورو &quot;دعما&quot; أوروبيا لـ &quot;الأكثر ضعفا&quot; في فلسطين"/>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4460"/>
            <a:ext cx="12217704" cy="687246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id="{51E04FC7-76B9-4AAD-A75C-A639CC61700D}"/>
              </a:ext>
            </a:extLst>
          </p:cNvPr>
          <p:cNvSpPr>
            <a:spLocks noGrp="1"/>
          </p:cNvSpPr>
          <p:nvPr>
            <p:ph type="subTitle" idx="1"/>
          </p:nvPr>
        </p:nvSpPr>
        <p:spPr>
          <a:xfrm>
            <a:off x="-205257" y="1194396"/>
            <a:ext cx="2855258" cy="2390242"/>
          </a:xfrm>
        </p:spPr>
        <p:txBody>
          <a:bodyPr>
            <a:normAutofit/>
          </a:bodyPr>
          <a:lstStyle/>
          <a:p>
            <a:r>
              <a:rPr lang="en-US" sz="1600" b="1" dirty="0">
                <a:solidFill>
                  <a:prstClr val="black"/>
                </a:solidFill>
                <a:latin typeface="Times New Roman" panose="02020603050405020304" pitchFamily="18" charset="0"/>
                <a:cs typeface="Times New Roman" panose="02020603050405020304" pitchFamily="18" charset="0"/>
              </a:rPr>
              <a:t>Prepared by:</a:t>
            </a:r>
          </a:p>
          <a:p>
            <a:r>
              <a:rPr lang="en-US" sz="1400" b="1" dirty="0">
                <a:solidFill>
                  <a:prstClr val="black"/>
                </a:solidFill>
                <a:latin typeface="Times New Roman" panose="02020603050405020304" pitchFamily="18" charset="0"/>
                <a:cs typeface="Times New Roman" panose="02020603050405020304" pitchFamily="18" charset="0"/>
              </a:rPr>
              <a:t>Sameh </a:t>
            </a:r>
            <a:r>
              <a:rPr lang="en-US" sz="1400" b="1" dirty="0" err="1">
                <a:solidFill>
                  <a:prstClr val="black"/>
                </a:solidFill>
                <a:latin typeface="Times New Roman" panose="02020603050405020304" pitchFamily="18" charset="0"/>
                <a:cs typeface="Times New Roman" panose="02020603050405020304" pitchFamily="18" charset="0"/>
              </a:rPr>
              <a:t>Arabasi</a:t>
            </a:r>
            <a:r>
              <a:rPr lang="en-US" sz="1400" b="1" dirty="0">
                <a:solidFill>
                  <a:prstClr val="black"/>
                </a:solidFill>
                <a:latin typeface="Times New Roman" panose="02020603050405020304" pitchFamily="18" charset="0"/>
                <a:cs typeface="Times New Roman" panose="02020603050405020304" pitchFamily="18" charset="0"/>
              </a:rPr>
              <a:t> </a:t>
            </a:r>
          </a:p>
          <a:p>
            <a:r>
              <a:rPr lang="en-US" sz="1400" b="1" dirty="0">
                <a:solidFill>
                  <a:prstClr val="black"/>
                </a:solidFill>
                <a:latin typeface="Times New Roman" panose="02020603050405020304" pitchFamily="18" charset="0"/>
                <a:cs typeface="Times New Roman" panose="02020603050405020304" pitchFamily="18" charset="0"/>
              </a:rPr>
              <a:t>Obada </a:t>
            </a:r>
            <a:r>
              <a:rPr lang="en-US" sz="1400" b="1" dirty="0" err="1">
                <a:solidFill>
                  <a:prstClr val="black"/>
                </a:solidFill>
                <a:latin typeface="Times New Roman" panose="02020603050405020304" pitchFamily="18" charset="0"/>
                <a:cs typeface="Times New Roman" panose="02020603050405020304" pitchFamily="18" charset="0"/>
              </a:rPr>
              <a:t>Natoor</a:t>
            </a:r>
            <a:endParaRPr lang="en-US" sz="1400" b="1" dirty="0">
              <a:solidFill>
                <a:prstClr val="black"/>
              </a:solidFill>
              <a:latin typeface="Times New Roman" panose="02020603050405020304" pitchFamily="18" charset="0"/>
              <a:cs typeface="Times New Roman" panose="02020603050405020304" pitchFamily="18" charset="0"/>
            </a:endParaRPr>
          </a:p>
          <a:p>
            <a:r>
              <a:rPr lang="en-US" sz="1400" b="1" dirty="0" err="1">
                <a:solidFill>
                  <a:prstClr val="black"/>
                </a:solidFill>
                <a:latin typeface="Times New Roman" panose="02020603050405020304" pitchFamily="18" charset="0"/>
                <a:cs typeface="Times New Roman" panose="02020603050405020304" pitchFamily="18" charset="0"/>
              </a:rPr>
              <a:t>Ayyash</a:t>
            </a:r>
            <a:r>
              <a:rPr lang="en-US" sz="1400" b="1" dirty="0">
                <a:solidFill>
                  <a:prstClr val="black"/>
                </a:solidFill>
                <a:latin typeface="Times New Roman" panose="02020603050405020304" pitchFamily="18" charset="0"/>
                <a:cs typeface="Times New Roman" panose="02020603050405020304" pitchFamily="18" charset="0"/>
              </a:rPr>
              <a:t> </a:t>
            </a:r>
            <a:r>
              <a:rPr lang="en-US" sz="1400" b="1" dirty="0" err="1">
                <a:solidFill>
                  <a:prstClr val="black"/>
                </a:solidFill>
                <a:latin typeface="Times New Roman" panose="02020603050405020304" pitchFamily="18" charset="0"/>
                <a:cs typeface="Times New Roman" panose="02020603050405020304" pitchFamily="18" charset="0"/>
              </a:rPr>
              <a:t>Essam</a:t>
            </a:r>
            <a:endParaRPr lang="en-US" sz="1400" b="1" dirty="0">
              <a:solidFill>
                <a:prstClr val="black"/>
              </a:solidFill>
              <a:latin typeface="Times New Roman" panose="02020603050405020304" pitchFamily="18" charset="0"/>
              <a:cs typeface="Times New Roman" panose="02020603050405020304" pitchFamily="18" charset="0"/>
            </a:endParaRPr>
          </a:p>
          <a:p>
            <a:pPr defTabSz="457200"/>
            <a:r>
              <a:rPr lang="en-GB" sz="1600" b="1" dirty="0">
                <a:solidFill>
                  <a:prstClr val="black"/>
                </a:solidFill>
                <a:latin typeface="Times New Roman" panose="02020603050405020304" pitchFamily="18" charset="0"/>
                <a:cs typeface="Times New Roman" panose="02020603050405020304" pitchFamily="18" charset="0"/>
              </a:rPr>
              <a:t>Supervisor:</a:t>
            </a:r>
          </a:p>
          <a:p>
            <a:pPr defTabSz="457200"/>
            <a:r>
              <a:rPr lang="en-GB" sz="1400" b="1" dirty="0" err="1">
                <a:solidFill>
                  <a:prstClr val="black"/>
                </a:solidFill>
                <a:latin typeface="Times New Roman" panose="02020603050405020304" pitchFamily="18" charset="0"/>
                <a:cs typeface="Times New Roman" panose="02020603050405020304" pitchFamily="18" charset="0"/>
              </a:rPr>
              <a:t>Dr.Muhannad</a:t>
            </a:r>
            <a:r>
              <a:rPr lang="en-GB" sz="1400" b="1" dirty="0">
                <a:solidFill>
                  <a:prstClr val="black"/>
                </a:solidFill>
                <a:latin typeface="Times New Roman" panose="02020603050405020304" pitchFamily="18" charset="0"/>
                <a:cs typeface="Times New Roman" panose="02020603050405020304" pitchFamily="18" charset="0"/>
              </a:rPr>
              <a:t> Haj Hussein</a:t>
            </a:r>
            <a:endParaRPr lang="en-US" sz="1400" b="1" dirty="0">
              <a:solidFill>
                <a:prstClr val="black"/>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7B4B3FA5-9EBD-41DE-8FF8-7CAB16B1EB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6992" y="63178"/>
            <a:ext cx="1878013" cy="188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arallelogram 4"/>
          <p:cNvSpPr/>
          <p:nvPr/>
        </p:nvSpPr>
        <p:spPr>
          <a:xfrm>
            <a:off x="4425351" y="2130725"/>
            <a:ext cx="3252158" cy="258792"/>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arallelogram 7"/>
          <p:cNvSpPr/>
          <p:nvPr/>
        </p:nvSpPr>
        <p:spPr>
          <a:xfrm>
            <a:off x="4856672" y="2544791"/>
            <a:ext cx="2449902" cy="242751"/>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arallelogram 8"/>
          <p:cNvSpPr/>
          <p:nvPr/>
        </p:nvSpPr>
        <p:spPr>
          <a:xfrm>
            <a:off x="4321834" y="2950233"/>
            <a:ext cx="3562709" cy="253406"/>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arallelogram 16"/>
          <p:cNvSpPr/>
          <p:nvPr/>
        </p:nvSpPr>
        <p:spPr>
          <a:xfrm>
            <a:off x="4977442" y="3381554"/>
            <a:ext cx="2320506" cy="258793"/>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arallelogram 18"/>
          <p:cNvSpPr/>
          <p:nvPr/>
        </p:nvSpPr>
        <p:spPr>
          <a:xfrm>
            <a:off x="3568460" y="3764356"/>
            <a:ext cx="4954437" cy="300462"/>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B56B75D-BF6F-4C0F-95EA-7DA8E17C5CEF}"/>
              </a:ext>
            </a:extLst>
          </p:cNvPr>
          <p:cNvSpPr txBox="1"/>
          <p:nvPr/>
        </p:nvSpPr>
        <p:spPr>
          <a:xfrm>
            <a:off x="3047912" y="1973420"/>
            <a:ext cx="6121880" cy="2169825"/>
          </a:xfrm>
          <a:prstGeom prst="rect">
            <a:avLst/>
          </a:prstGeom>
          <a:noFill/>
        </p:spPr>
        <p:txBody>
          <a:bodyPr wrap="square">
            <a:spAutoFit/>
          </a:bodyPr>
          <a:lstStyle/>
          <a:p>
            <a:pPr algn="ctr" defTabSz="457200">
              <a:lnSpc>
                <a:spcPct val="150000"/>
              </a:lnSpc>
            </a:pPr>
            <a:r>
              <a:rPr lang="en-US" b="1" dirty="0">
                <a:solidFill>
                  <a:prstClr val="black"/>
                </a:solidFill>
                <a:latin typeface="Times New Roman" panose="02020603050405020304" pitchFamily="18" charset="0"/>
                <a:cs typeface="Times New Roman" panose="02020603050405020304" pitchFamily="18" charset="0"/>
              </a:rPr>
              <a:t>An-Najah National University</a:t>
            </a:r>
          </a:p>
          <a:p>
            <a:pPr algn="ctr" defTabSz="457200">
              <a:lnSpc>
                <a:spcPct val="150000"/>
              </a:lnSpc>
            </a:pPr>
            <a:r>
              <a:rPr lang="en-US" b="1" dirty="0">
                <a:solidFill>
                  <a:prstClr val="black"/>
                </a:solidFill>
                <a:latin typeface="Times New Roman" panose="02020603050405020304" pitchFamily="18" charset="0"/>
                <a:cs typeface="Times New Roman" panose="02020603050405020304" pitchFamily="18" charset="0"/>
              </a:rPr>
              <a:t>Faculty of Engineering</a:t>
            </a:r>
          </a:p>
          <a:p>
            <a:pPr algn="ctr" defTabSz="457200">
              <a:lnSpc>
                <a:spcPct val="150000"/>
              </a:lnSpc>
            </a:pPr>
            <a:r>
              <a:rPr lang="en-US" b="1" dirty="0">
                <a:solidFill>
                  <a:prstClr val="black"/>
                </a:solidFill>
                <a:latin typeface="Times New Roman" panose="02020603050405020304" pitchFamily="18" charset="0"/>
                <a:cs typeface="Times New Roman" panose="02020603050405020304" pitchFamily="18" charset="0"/>
              </a:rPr>
              <a:t>Building Engineering Department</a:t>
            </a:r>
            <a:endParaRPr lang="ar-AE" b="1" dirty="0">
              <a:solidFill>
                <a:prstClr val="black"/>
              </a:solidFill>
              <a:latin typeface="Times New Roman" panose="02020603050405020304" pitchFamily="18" charset="0"/>
              <a:cs typeface="Times New Roman" panose="02020603050405020304" pitchFamily="18" charset="0"/>
            </a:endParaRPr>
          </a:p>
          <a:p>
            <a:pPr algn="ctr" defTabSz="457200">
              <a:lnSpc>
                <a:spcPct val="150000"/>
              </a:lnSpc>
            </a:pPr>
            <a:r>
              <a:rPr lang="en-US" b="1" dirty="0">
                <a:solidFill>
                  <a:prstClr val="black"/>
                </a:solidFill>
                <a:latin typeface="Times New Roman" panose="02020603050405020304" pitchFamily="18" charset="0"/>
                <a:cs typeface="Times New Roman" panose="02020603050405020304" pitchFamily="18" charset="0"/>
              </a:rPr>
              <a:t>Graduation project 2</a:t>
            </a:r>
            <a:br>
              <a:rPr lang="en-US" b="1" dirty="0">
                <a:solidFill>
                  <a:prstClr val="black"/>
                </a:solidFill>
                <a:latin typeface="Times New Roman" panose="02020603050405020304" pitchFamily="18" charset="0"/>
                <a:cs typeface="Times New Roman" panose="02020603050405020304" pitchFamily="18" charset="0"/>
              </a:rPr>
            </a:br>
            <a:r>
              <a:rPr lang="en-US" b="1" dirty="0">
                <a:solidFill>
                  <a:prstClr val="black"/>
                </a:solidFill>
                <a:latin typeface="Times New Roman" panose="02020603050405020304" pitchFamily="18" charset="0"/>
                <a:cs typeface="Times New Roman" panose="02020603050405020304" pitchFamily="18" charset="0"/>
              </a:rPr>
              <a:t>(An Integrated Design For Nablus Municipality) </a:t>
            </a:r>
          </a:p>
        </p:txBody>
      </p:sp>
    </p:spTree>
    <p:extLst>
      <p:ext uri="{BB962C8B-B14F-4D97-AF65-F5344CB8AC3E}">
        <p14:creationId xmlns:p14="http://schemas.microsoft.com/office/powerpoint/2010/main" val="87828768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6153" y="-118865"/>
            <a:ext cx="10515600" cy="1325563"/>
          </a:xfrm>
        </p:spPr>
        <p:txBody>
          <a:bodyPr/>
          <a:lstStyle/>
          <a:p>
            <a:r>
              <a:rPr lang="en-US" altLang="en-US" b="1" dirty="0">
                <a:solidFill>
                  <a:srgbClr val="0D0D0D"/>
                </a:solidFill>
                <a:latin typeface="Arial" panose="020B0604020202020204" pitchFamily="34" charset="0"/>
                <a:ea typeface="Times New Roman" panose="02020603050405020304" pitchFamily="18" charset="0"/>
              </a:rPr>
              <a:t>Noise level:</a:t>
            </a:r>
            <a:endParaRPr lang="en-US" dirty="0"/>
          </a:p>
        </p:txBody>
      </p:sp>
      <p:sp>
        <p:nvSpPr>
          <p:cNvPr id="17" name="Rectangle 19"/>
          <p:cNvSpPr>
            <a:spLocks noChangeArrowheads="1"/>
          </p:cNvSpPr>
          <p:nvPr/>
        </p:nvSpPr>
        <p:spPr bwMode="auto">
          <a:xfrm>
            <a:off x="789709" y="553056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21"/>
          <p:cNvSpPr>
            <a:spLocks noChangeArrowheads="1"/>
          </p:cNvSpPr>
          <p:nvPr/>
        </p:nvSpPr>
        <p:spPr bwMode="auto">
          <a:xfrm>
            <a:off x="332509" y="598776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ar-SA"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SA"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US"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21" name="Pentagon 20"/>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a:t>
            </a:fld>
            <a:endParaRPr lang="ar-AE" dirty="0"/>
          </a:p>
        </p:txBody>
      </p:sp>
      <p:sp>
        <p:nvSpPr>
          <p:cNvPr id="3" name="Rectangle 2"/>
          <p:cNvSpPr/>
          <p:nvPr/>
        </p:nvSpPr>
        <p:spPr>
          <a:xfrm>
            <a:off x="167899" y="956231"/>
            <a:ext cx="7808838" cy="369332"/>
          </a:xfrm>
          <a:prstGeom prst="rect">
            <a:avLst/>
          </a:prstGeom>
        </p:spPr>
        <p:txBody>
          <a:bodyPr wrap="square">
            <a:spAutoFit/>
          </a:bodyPr>
          <a:lstStyle/>
          <a:p>
            <a:r>
              <a:rPr lang="en-US" dirty="0"/>
              <a:t>Noise level in site from surroundings</a:t>
            </a:r>
          </a:p>
        </p:txBody>
      </p:sp>
      <p:pic>
        <p:nvPicPr>
          <p:cNvPr id="22" name="Picture 21"/>
          <p:cNvPicPr/>
          <p:nvPr/>
        </p:nvPicPr>
        <p:blipFill>
          <a:blip r:embed="rId2" cstate="print">
            <a:extLst>
              <a:ext uri="{28A0092B-C50C-407E-A947-70E740481C1C}">
                <a14:useLocalDpi xmlns:a14="http://schemas.microsoft.com/office/drawing/2010/main" val="0"/>
              </a:ext>
            </a:extLst>
          </a:blip>
          <a:stretch>
            <a:fillRect/>
          </a:stretch>
        </p:blipFill>
        <p:spPr>
          <a:xfrm>
            <a:off x="396815" y="1703659"/>
            <a:ext cx="3830128" cy="2816583"/>
          </a:xfrm>
          <a:prstGeom prst="rect">
            <a:avLst/>
          </a:prstGeom>
        </p:spPr>
      </p:pic>
      <p:pic>
        <p:nvPicPr>
          <p:cNvPr id="23" name="Picture 22"/>
          <p:cNvPicPr/>
          <p:nvPr/>
        </p:nvPicPr>
        <p:blipFill>
          <a:blip r:embed="rId3"/>
          <a:stretch>
            <a:fillRect/>
          </a:stretch>
        </p:blipFill>
        <p:spPr>
          <a:xfrm>
            <a:off x="4382218" y="1703659"/>
            <a:ext cx="3752491" cy="2816583"/>
          </a:xfrm>
          <a:prstGeom prst="rect">
            <a:avLst/>
          </a:prstGeom>
        </p:spPr>
      </p:pic>
      <p:pic>
        <p:nvPicPr>
          <p:cNvPr id="24" name="Picture 23"/>
          <p:cNvPicPr/>
          <p:nvPr/>
        </p:nvPicPr>
        <p:blipFill>
          <a:blip r:embed="rId4"/>
          <a:stretch>
            <a:fillRect/>
          </a:stretch>
        </p:blipFill>
        <p:spPr>
          <a:xfrm>
            <a:off x="8289985" y="1703658"/>
            <a:ext cx="3674854" cy="2816583"/>
          </a:xfrm>
          <a:prstGeom prst="rect">
            <a:avLst/>
          </a:prstGeom>
        </p:spPr>
      </p:pic>
      <p:sp>
        <p:nvSpPr>
          <p:cNvPr id="14" name="Rectangle 13"/>
          <p:cNvSpPr/>
          <p:nvPr/>
        </p:nvSpPr>
        <p:spPr>
          <a:xfrm>
            <a:off x="5433829" y="4747963"/>
            <a:ext cx="1390124"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At 12:00 PM</a:t>
            </a:r>
            <a:endParaRPr lang="en-US" dirty="0"/>
          </a:p>
        </p:txBody>
      </p:sp>
      <p:sp>
        <p:nvSpPr>
          <p:cNvPr id="15" name="Rectangle 14"/>
          <p:cNvSpPr/>
          <p:nvPr/>
        </p:nvSpPr>
        <p:spPr>
          <a:xfrm>
            <a:off x="9311679" y="4884670"/>
            <a:ext cx="133241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At 3:00 PM </a:t>
            </a:r>
            <a:endParaRPr lang="en-US" dirty="0"/>
          </a:p>
        </p:txBody>
      </p:sp>
      <p:sp>
        <p:nvSpPr>
          <p:cNvPr id="16" name="Rectangle 15"/>
          <p:cNvSpPr/>
          <p:nvPr/>
        </p:nvSpPr>
        <p:spPr>
          <a:xfrm>
            <a:off x="1397025" y="4743790"/>
            <a:ext cx="135812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At 8:00 AM </a:t>
            </a:r>
            <a:endParaRPr lang="en-US" dirty="0"/>
          </a:p>
        </p:txBody>
      </p:sp>
    </p:spTree>
    <p:extLst>
      <p:ext uri="{BB962C8B-B14F-4D97-AF65-F5344CB8AC3E}">
        <p14:creationId xmlns:p14="http://schemas.microsoft.com/office/powerpoint/2010/main" val="158070709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E78E63-DB6D-48D5-B908-507801275879}"/>
              </a:ext>
            </a:extLst>
          </p:cNvPr>
          <p:cNvSpPr txBox="1"/>
          <p:nvPr/>
        </p:nvSpPr>
        <p:spPr>
          <a:xfrm>
            <a:off x="801858" y="905580"/>
            <a:ext cx="7793502" cy="369332"/>
          </a:xfrm>
          <a:prstGeom prst="rect">
            <a:avLst/>
          </a:prstGeom>
          <a:noFill/>
        </p:spPr>
        <p:txBody>
          <a:bodyPr wrap="square">
            <a:spAutoFit/>
          </a:bodyPr>
          <a:lstStyle/>
          <a:p>
            <a:r>
              <a:rPr lang="en-CA" dirty="0"/>
              <a:t>Daylight factor analyses</a:t>
            </a:r>
            <a:endParaRPr lang="en-US" dirty="0"/>
          </a:p>
        </p:txBody>
      </p:sp>
      <p:pic>
        <p:nvPicPr>
          <p:cNvPr id="4" name="Picture 3">
            <a:extLst>
              <a:ext uri="{FF2B5EF4-FFF2-40B4-BE49-F238E27FC236}">
                <a16:creationId xmlns:a16="http://schemas.microsoft.com/office/drawing/2014/main" id="{FC25771D-8BCB-4FFA-9C3E-77B5CD8A8F81}"/>
              </a:ext>
            </a:extLst>
          </p:cNvPr>
          <p:cNvPicPr/>
          <p:nvPr/>
        </p:nvPicPr>
        <p:blipFill>
          <a:blip r:embed="rId2"/>
          <a:stretch>
            <a:fillRect/>
          </a:stretch>
        </p:blipFill>
        <p:spPr>
          <a:xfrm>
            <a:off x="6427128" y="1610995"/>
            <a:ext cx="5274310" cy="3636010"/>
          </a:xfrm>
          <a:prstGeom prst="rect">
            <a:avLst/>
          </a:prstGeom>
        </p:spPr>
      </p:pic>
      <p:pic>
        <p:nvPicPr>
          <p:cNvPr id="5" name="Picture 4">
            <a:extLst>
              <a:ext uri="{FF2B5EF4-FFF2-40B4-BE49-F238E27FC236}">
                <a16:creationId xmlns:a16="http://schemas.microsoft.com/office/drawing/2014/main" id="{F3F265BC-1A24-4EE2-90FE-7DFC57CEF6F2}"/>
              </a:ext>
            </a:extLst>
          </p:cNvPr>
          <p:cNvPicPr/>
          <p:nvPr/>
        </p:nvPicPr>
        <p:blipFill>
          <a:blip r:embed="rId3"/>
          <a:stretch>
            <a:fillRect/>
          </a:stretch>
        </p:blipFill>
        <p:spPr>
          <a:xfrm>
            <a:off x="490562" y="1583114"/>
            <a:ext cx="5274310" cy="3507105"/>
          </a:xfrm>
          <a:prstGeom prst="rect">
            <a:avLst/>
          </a:prstGeom>
        </p:spPr>
      </p:pic>
      <p:sp>
        <p:nvSpPr>
          <p:cNvPr id="6" name="TextBox 5">
            <a:extLst>
              <a:ext uri="{FF2B5EF4-FFF2-40B4-BE49-F238E27FC236}">
                <a16:creationId xmlns:a16="http://schemas.microsoft.com/office/drawing/2014/main" id="{B6A3662B-D7BC-465B-9215-529CDB92B466}"/>
              </a:ext>
            </a:extLst>
          </p:cNvPr>
          <p:cNvSpPr txBox="1"/>
          <p:nvPr/>
        </p:nvSpPr>
        <p:spPr>
          <a:xfrm>
            <a:off x="7005710" y="5398422"/>
            <a:ext cx="2588456" cy="369332"/>
          </a:xfrm>
          <a:prstGeom prst="rect">
            <a:avLst/>
          </a:prstGeom>
          <a:noFill/>
        </p:spPr>
        <p:txBody>
          <a:bodyPr wrap="square">
            <a:spAutoFit/>
          </a:bodyPr>
          <a:lstStyle/>
          <a:p>
            <a:r>
              <a:rPr lang="en-CA" dirty="0"/>
              <a:t>Ground floor </a:t>
            </a:r>
            <a:endParaRPr lang="en-US" dirty="0"/>
          </a:p>
        </p:txBody>
      </p:sp>
      <p:sp>
        <p:nvSpPr>
          <p:cNvPr id="7" name="TextBox 6">
            <a:extLst>
              <a:ext uri="{FF2B5EF4-FFF2-40B4-BE49-F238E27FC236}">
                <a16:creationId xmlns:a16="http://schemas.microsoft.com/office/drawing/2014/main" id="{6514F0AE-5E07-495A-A474-69473A405B47}"/>
              </a:ext>
            </a:extLst>
          </p:cNvPr>
          <p:cNvSpPr txBox="1"/>
          <p:nvPr/>
        </p:nvSpPr>
        <p:spPr>
          <a:xfrm>
            <a:off x="1918969" y="5398422"/>
            <a:ext cx="2588456" cy="369332"/>
          </a:xfrm>
          <a:prstGeom prst="rect">
            <a:avLst/>
          </a:prstGeom>
          <a:noFill/>
        </p:spPr>
        <p:txBody>
          <a:bodyPr wrap="square">
            <a:spAutoFit/>
          </a:bodyPr>
          <a:lstStyle/>
          <a:p>
            <a:r>
              <a:rPr lang="en-CA" dirty="0"/>
              <a:t>First floor </a:t>
            </a:r>
            <a:endParaRPr lang="en-US" dirty="0"/>
          </a:p>
        </p:txBody>
      </p:sp>
      <p:sp>
        <p:nvSpPr>
          <p:cNvPr id="8" name="Pentagon 7"/>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100</a:t>
            </a:fld>
            <a:endParaRPr lang="ar-AE" dirty="0"/>
          </a:p>
        </p:txBody>
      </p:sp>
    </p:spTree>
    <p:extLst>
      <p:ext uri="{BB962C8B-B14F-4D97-AF65-F5344CB8AC3E}">
        <p14:creationId xmlns:p14="http://schemas.microsoft.com/office/powerpoint/2010/main" val="144461556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0B89BF-8069-4626-B169-AADA62F55F58}"/>
              </a:ext>
            </a:extLst>
          </p:cNvPr>
          <p:cNvPicPr/>
          <p:nvPr/>
        </p:nvPicPr>
        <p:blipFill>
          <a:blip r:embed="rId2"/>
          <a:stretch>
            <a:fillRect/>
          </a:stretch>
        </p:blipFill>
        <p:spPr>
          <a:xfrm>
            <a:off x="931652" y="498437"/>
            <a:ext cx="4877951" cy="2883118"/>
          </a:xfrm>
          <a:prstGeom prst="rect">
            <a:avLst/>
          </a:prstGeom>
        </p:spPr>
      </p:pic>
      <p:pic>
        <p:nvPicPr>
          <p:cNvPr id="3" name="Picture 2">
            <a:extLst>
              <a:ext uri="{FF2B5EF4-FFF2-40B4-BE49-F238E27FC236}">
                <a16:creationId xmlns:a16="http://schemas.microsoft.com/office/drawing/2014/main" id="{12FBD838-2F6A-4070-B0F7-E86FBF94BC8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1339" y="498437"/>
            <a:ext cx="5014367" cy="2883118"/>
          </a:xfrm>
          <a:prstGeom prst="rect">
            <a:avLst/>
          </a:prstGeom>
          <a:noFill/>
          <a:ln>
            <a:noFill/>
          </a:ln>
        </p:spPr>
      </p:pic>
      <p:sp>
        <p:nvSpPr>
          <p:cNvPr id="5" name="TextBox 4">
            <a:extLst>
              <a:ext uri="{FF2B5EF4-FFF2-40B4-BE49-F238E27FC236}">
                <a16:creationId xmlns:a16="http://schemas.microsoft.com/office/drawing/2014/main" id="{7829F9DC-0940-4A94-8D1D-DD575151C460}"/>
              </a:ext>
            </a:extLst>
          </p:cNvPr>
          <p:cNvSpPr txBox="1"/>
          <p:nvPr/>
        </p:nvSpPr>
        <p:spPr>
          <a:xfrm>
            <a:off x="2654697" y="3381555"/>
            <a:ext cx="1846386" cy="369332"/>
          </a:xfrm>
          <a:prstGeom prst="rect">
            <a:avLst/>
          </a:prstGeom>
          <a:noFill/>
        </p:spPr>
        <p:txBody>
          <a:bodyPr wrap="square">
            <a:spAutoFit/>
          </a:bodyPr>
          <a:lstStyle/>
          <a:p>
            <a:r>
              <a:rPr lang="en-CA" dirty="0"/>
              <a:t> </a:t>
            </a:r>
            <a:r>
              <a:rPr lang="en-CA" dirty="0" smtClean="0"/>
              <a:t>Second </a:t>
            </a:r>
            <a:r>
              <a:rPr lang="en-CA" dirty="0"/>
              <a:t>floor </a:t>
            </a:r>
            <a:endParaRPr lang="en-US" dirty="0"/>
          </a:p>
        </p:txBody>
      </p:sp>
      <p:sp>
        <p:nvSpPr>
          <p:cNvPr id="7" name="TextBox 6">
            <a:extLst>
              <a:ext uri="{FF2B5EF4-FFF2-40B4-BE49-F238E27FC236}">
                <a16:creationId xmlns:a16="http://schemas.microsoft.com/office/drawing/2014/main" id="{AE85B51B-9AF0-4C8D-972F-0A2C1CD6D190}"/>
              </a:ext>
            </a:extLst>
          </p:cNvPr>
          <p:cNvSpPr txBox="1"/>
          <p:nvPr/>
        </p:nvSpPr>
        <p:spPr>
          <a:xfrm>
            <a:off x="8166485" y="3381555"/>
            <a:ext cx="1846386" cy="369332"/>
          </a:xfrm>
          <a:prstGeom prst="rect">
            <a:avLst/>
          </a:prstGeom>
          <a:noFill/>
        </p:spPr>
        <p:txBody>
          <a:bodyPr wrap="square">
            <a:spAutoFit/>
          </a:bodyPr>
          <a:lstStyle/>
          <a:p>
            <a:r>
              <a:rPr lang="en-CA" dirty="0"/>
              <a:t> </a:t>
            </a:r>
            <a:r>
              <a:rPr lang="en-CA" dirty="0" smtClean="0"/>
              <a:t>Third </a:t>
            </a:r>
            <a:r>
              <a:rPr lang="en-CA" dirty="0"/>
              <a:t>floor </a:t>
            </a:r>
            <a:endParaRPr lang="en-US"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101</a:t>
            </a:fld>
            <a:endParaRPr lang="ar-AE" dirty="0"/>
          </a:p>
        </p:txBody>
      </p:sp>
      <p:pic>
        <p:nvPicPr>
          <p:cNvPr id="8" name="Picture 7">
            <a:extLst>
              <a:ext uri="{FF2B5EF4-FFF2-40B4-BE49-F238E27FC236}">
                <a16:creationId xmlns:a16="http://schemas.microsoft.com/office/drawing/2014/main" id="{D0BFAB2B-70A1-4A7D-97A8-A10ECCAD77E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982551" y="3750887"/>
            <a:ext cx="4351117" cy="2739788"/>
          </a:xfrm>
          <a:prstGeom prst="rect">
            <a:avLst/>
          </a:prstGeom>
          <a:noFill/>
          <a:ln>
            <a:noFill/>
          </a:ln>
        </p:spPr>
      </p:pic>
      <p:sp>
        <p:nvSpPr>
          <p:cNvPr id="9" name="TextBox 8">
            <a:extLst>
              <a:ext uri="{FF2B5EF4-FFF2-40B4-BE49-F238E27FC236}">
                <a16:creationId xmlns:a16="http://schemas.microsoft.com/office/drawing/2014/main" id="{AE85B51B-9AF0-4C8D-972F-0A2C1CD6D190}"/>
              </a:ext>
            </a:extLst>
          </p:cNvPr>
          <p:cNvSpPr txBox="1"/>
          <p:nvPr/>
        </p:nvSpPr>
        <p:spPr>
          <a:xfrm>
            <a:off x="5601564" y="6488668"/>
            <a:ext cx="1846386" cy="369332"/>
          </a:xfrm>
          <a:prstGeom prst="rect">
            <a:avLst/>
          </a:prstGeom>
          <a:noFill/>
        </p:spPr>
        <p:txBody>
          <a:bodyPr wrap="square">
            <a:spAutoFit/>
          </a:bodyPr>
          <a:lstStyle/>
          <a:p>
            <a:r>
              <a:rPr lang="en-CA" dirty="0"/>
              <a:t> </a:t>
            </a:r>
            <a:r>
              <a:rPr lang="en-CA" dirty="0" smtClean="0"/>
              <a:t>Fourth </a:t>
            </a:r>
            <a:r>
              <a:rPr lang="en-CA" dirty="0"/>
              <a:t>floor </a:t>
            </a:r>
            <a:endParaRPr lang="en-US" dirty="0"/>
          </a:p>
        </p:txBody>
      </p:sp>
    </p:spTree>
    <p:extLst>
      <p:ext uri="{BB962C8B-B14F-4D97-AF65-F5344CB8AC3E}">
        <p14:creationId xmlns:p14="http://schemas.microsoft.com/office/powerpoint/2010/main" val="262308669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102</a:t>
            </a:fld>
            <a:endParaRPr lang="ar-AE" dirty="0"/>
          </a:p>
        </p:txBody>
      </p:sp>
      <p:graphicFrame>
        <p:nvGraphicFramePr>
          <p:cNvPr id="7" name="Diagram 6"/>
          <p:cNvGraphicFramePr/>
          <p:nvPr>
            <p:extLst>
              <p:ext uri="{D42A27DB-BD31-4B8C-83A1-F6EECF244321}">
                <p14:modId xmlns:p14="http://schemas.microsoft.com/office/powerpoint/2010/main" val="1104249684"/>
              </p:ext>
            </p:extLst>
          </p:nvPr>
        </p:nvGraphicFramePr>
        <p:xfrm>
          <a:off x="522377" y="8081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666001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103</a:t>
            </a:fld>
            <a:endParaRPr lang="ar-AE" dirty="0"/>
          </a:p>
        </p:txBody>
      </p:sp>
      <p:graphicFrame>
        <p:nvGraphicFramePr>
          <p:cNvPr id="7" name="Diagram 6"/>
          <p:cNvGraphicFramePr/>
          <p:nvPr>
            <p:extLst>
              <p:ext uri="{D42A27DB-BD31-4B8C-83A1-F6EECF244321}">
                <p14:modId xmlns:p14="http://schemas.microsoft.com/office/powerpoint/2010/main" val="642285450"/>
              </p:ext>
            </p:extLst>
          </p:nvPr>
        </p:nvGraphicFramePr>
        <p:xfrm>
          <a:off x="522377" y="8081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758134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6C08D-2E64-40D5-8C7D-9ECD18042D6A}"/>
              </a:ext>
            </a:extLst>
          </p:cNvPr>
          <p:cNvSpPr>
            <a:spLocks noGrp="1"/>
          </p:cNvSpPr>
          <p:nvPr>
            <p:ph type="title"/>
          </p:nvPr>
        </p:nvSpPr>
        <p:spPr>
          <a:xfrm>
            <a:off x="8515867" y="5229122"/>
            <a:ext cx="1428332" cy="528362"/>
          </a:xfrm>
        </p:spPr>
        <p:txBody>
          <a:bodyPr>
            <a:noAutofit/>
          </a:bodyPr>
          <a:lstStyle/>
          <a:p>
            <a:r>
              <a:rPr lang="en-CA" sz="1600" dirty="0"/>
              <a:t>External CFD </a:t>
            </a:r>
            <a:endParaRPr lang="en-US" sz="1600" dirty="0"/>
          </a:p>
        </p:txBody>
      </p:sp>
      <p:pic>
        <p:nvPicPr>
          <p:cNvPr id="4" name="صورة 1">
            <a:extLst>
              <a:ext uri="{FF2B5EF4-FFF2-40B4-BE49-F238E27FC236}">
                <a16:creationId xmlns:a16="http://schemas.microsoft.com/office/drawing/2014/main" id="{C13A3E25-9230-42D6-BC87-7914E67F0EEE}"/>
              </a:ext>
            </a:extLst>
          </p:cNvPr>
          <p:cNvPicPr>
            <a:picLocks noGrp="1"/>
          </p:cNvPicPr>
          <p:nvPr>
            <p:ph idx="1"/>
          </p:nvPr>
        </p:nvPicPr>
        <p:blipFill rotWithShape="1">
          <a:blip r:embed="rId2"/>
          <a:srcRect t="14057"/>
          <a:stretch/>
        </p:blipFill>
        <p:spPr bwMode="auto">
          <a:xfrm>
            <a:off x="6191699" y="782320"/>
            <a:ext cx="5868219" cy="3490070"/>
          </a:xfrm>
          <a:prstGeom prst="rect">
            <a:avLst/>
          </a:prstGeom>
          <a:noFill/>
          <a:ln w="9525">
            <a:noFill/>
            <a:miter lim="800000"/>
            <a:headEnd/>
            <a:tailEnd/>
          </a:ln>
        </p:spPr>
      </p:pic>
      <p:pic>
        <p:nvPicPr>
          <p:cNvPr id="6" name="Picture 5">
            <a:extLst>
              <a:ext uri="{FF2B5EF4-FFF2-40B4-BE49-F238E27FC236}">
                <a16:creationId xmlns:a16="http://schemas.microsoft.com/office/drawing/2014/main" id="{63DB7E91-0CCF-4E83-9373-3729A2CBEC2C}"/>
              </a:ext>
            </a:extLst>
          </p:cNvPr>
          <p:cNvPicPr>
            <a:picLocks noChangeAspect="1"/>
          </p:cNvPicPr>
          <p:nvPr/>
        </p:nvPicPr>
        <p:blipFill>
          <a:blip r:embed="rId3"/>
          <a:stretch>
            <a:fillRect/>
          </a:stretch>
        </p:blipFill>
        <p:spPr>
          <a:xfrm>
            <a:off x="6191700" y="4157104"/>
            <a:ext cx="5868219" cy="990738"/>
          </a:xfrm>
          <a:prstGeom prst="rect">
            <a:avLst/>
          </a:prstGeom>
        </p:spPr>
      </p:pic>
      <p:pic>
        <p:nvPicPr>
          <p:cNvPr id="7" name="صورة 1">
            <a:extLst>
              <a:ext uri="{FF2B5EF4-FFF2-40B4-BE49-F238E27FC236}">
                <a16:creationId xmlns:a16="http://schemas.microsoft.com/office/drawing/2014/main" id="{7E093AF2-B5A6-4CE3-8746-2D309308CD53}"/>
              </a:ext>
            </a:extLst>
          </p:cNvPr>
          <p:cNvPicPr/>
          <p:nvPr/>
        </p:nvPicPr>
        <p:blipFill rotWithShape="1">
          <a:blip r:embed="rId4"/>
          <a:srcRect t="19759" b="-1"/>
          <a:stretch/>
        </p:blipFill>
        <p:spPr bwMode="auto">
          <a:xfrm>
            <a:off x="152592" y="853440"/>
            <a:ext cx="5650822" cy="4221536"/>
          </a:xfrm>
          <a:prstGeom prst="rect">
            <a:avLst/>
          </a:prstGeom>
          <a:noFill/>
          <a:ln w="9525">
            <a:solidFill>
              <a:schemeClr val="accent6">
                <a:lumMod val="75000"/>
              </a:schemeClr>
            </a:solidFill>
            <a:miter lim="800000"/>
            <a:headEnd/>
            <a:tailEnd/>
          </a:ln>
        </p:spPr>
      </p:pic>
      <p:sp>
        <p:nvSpPr>
          <p:cNvPr id="9" name="TextBox 8">
            <a:extLst>
              <a:ext uri="{FF2B5EF4-FFF2-40B4-BE49-F238E27FC236}">
                <a16:creationId xmlns:a16="http://schemas.microsoft.com/office/drawing/2014/main" id="{B43FBF62-832A-4428-9197-1E84C1274F95}"/>
              </a:ext>
            </a:extLst>
          </p:cNvPr>
          <p:cNvSpPr txBox="1"/>
          <p:nvPr/>
        </p:nvSpPr>
        <p:spPr>
          <a:xfrm>
            <a:off x="1635084" y="5308637"/>
            <a:ext cx="6096000" cy="369332"/>
          </a:xfrm>
          <a:prstGeom prst="rect">
            <a:avLst/>
          </a:prstGeom>
          <a:noFill/>
        </p:spPr>
        <p:txBody>
          <a:bodyPr wrap="square">
            <a:spAutoFit/>
          </a:bodyPr>
          <a:lstStyle/>
          <a:p>
            <a:r>
              <a:rPr lang="en-CA" sz="1800" dirty="0"/>
              <a:t>Internal CFD </a:t>
            </a:r>
            <a:endParaRPr lang="en-US" dirty="0"/>
          </a:p>
        </p:txBody>
      </p:sp>
      <p:sp>
        <p:nvSpPr>
          <p:cNvPr id="8" name="Pentagon 7"/>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104</a:t>
            </a:fld>
            <a:endParaRPr lang="ar-AE" dirty="0"/>
          </a:p>
        </p:txBody>
      </p:sp>
      <p:sp>
        <p:nvSpPr>
          <p:cNvPr id="3" name="Rectangle 2"/>
          <p:cNvSpPr/>
          <p:nvPr/>
        </p:nvSpPr>
        <p:spPr>
          <a:xfrm>
            <a:off x="278689" y="5757484"/>
            <a:ext cx="8951344" cy="923330"/>
          </a:xfrm>
          <a:prstGeom prst="rect">
            <a:avLst/>
          </a:prstGeom>
        </p:spPr>
        <p:txBody>
          <a:bodyPr wrap="square">
            <a:spAutoFit/>
          </a:bodyPr>
          <a:lstStyle/>
          <a:p>
            <a:r>
              <a:rPr lang="en-US" dirty="0" smtClean="0"/>
              <a:t>As </a:t>
            </a:r>
            <a:r>
              <a:rPr lang="en-US" dirty="0"/>
              <a:t>shown in the </a:t>
            </a:r>
            <a:r>
              <a:rPr lang="en-US" dirty="0" smtClean="0"/>
              <a:t>figures </a:t>
            </a:r>
            <a:r>
              <a:rPr lang="en-US" dirty="0"/>
              <a:t>of the external CFD we can note that the </a:t>
            </a:r>
            <a:r>
              <a:rPr lang="en-US" dirty="0" smtClean="0"/>
              <a:t>windows </a:t>
            </a:r>
            <a:r>
              <a:rPr lang="en-US" dirty="0"/>
              <a:t>that we put for the infiltration has a good location, also we can see that from the internal CFD the velocity of the inside air is good and </a:t>
            </a:r>
            <a:r>
              <a:rPr lang="en-US" dirty="0" smtClean="0"/>
              <a:t>between </a:t>
            </a:r>
            <a:r>
              <a:rPr lang="en-US" dirty="0"/>
              <a:t>the comfortable </a:t>
            </a:r>
            <a:r>
              <a:rPr lang="en-US" dirty="0" smtClean="0"/>
              <a:t>values </a:t>
            </a:r>
            <a:r>
              <a:rPr lang="en-US" dirty="0"/>
              <a:t>0.3 - 0.9 m/s.</a:t>
            </a:r>
          </a:p>
        </p:txBody>
      </p:sp>
    </p:spTree>
    <p:extLst>
      <p:ext uri="{BB962C8B-B14F-4D97-AF65-F5344CB8AC3E}">
        <p14:creationId xmlns:p14="http://schemas.microsoft.com/office/powerpoint/2010/main" val="36051648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105</a:t>
            </a:fld>
            <a:endParaRPr lang="ar-AE" dirty="0"/>
          </a:p>
        </p:txBody>
      </p:sp>
      <p:graphicFrame>
        <p:nvGraphicFramePr>
          <p:cNvPr id="7" name="Diagram 6"/>
          <p:cNvGraphicFramePr/>
          <p:nvPr>
            <p:extLst>
              <p:ext uri="{D42A27DB-BD31-4B8C-83A1-F6EECF244321}">
                <p14:modId xmlns:p14="http://schemas.microsoft.com/office/powerpoint/2010/main" val="1577523629"/>
              </p:ext>
            </p:extLst>
          </p:nvPr>
        </p:nvGraphicFramePr>
        <p:xfrm>
          <a:off x="522377" y="8081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486427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106</a:t>
            </a:fld>
            <a:endParaRPr lang="ar-AE" dirty="0"/>
          </a:p>
        </p:txBody>
      </p:sp>
      <p:graphicFrame>
        <p:nvGraphicFramePr>
          <p:cNvPr id="7" name="Diagram 6"/>
          <p:cNvGraphicFramePr/>
          <p:nvPr>
            <p:extLst>
              <p:ext uri="{D42A27DB-BD31-4B8C-83A1-F6EECF244321}">
                <p14:modId xmlns:p14="http://schemas.microsoft.com/office/powerpoint/2010/main" val="284996968"/>
              </p:ext>
            </p:extLst>
          </p:nvPr>
        </p:nvGraphicFramePr>
        <p:xfrm>
          <a:off x="522377" y="8081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099089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EB8725-0733-41C2-8926-9105975A6FBD}"/>
              </a:ext>
            </a:extLst>
          </p:cNvPr>
          <p:cNvSpPr txBox="1"/>
          <p:nvPr/>
        </p:nvSpPr>
        <p:spPr>
          <a:xfrm>
            <a:off x="952183" y="580054"/>
            <a:ext cx="6098344" cy="954107"/>
          </a:xfrm>
          <a:prstGeom prst="rect">
            <a:avLst/>
          </a:prstGeom>
          <a:noFill/>
        </p:spPr>
        <p:txBody>
          <a:bodyPr wrap="square">
            <a:spAutoFit/>
          </a:bodyPr>
          <a:lstStyle/>
          <a:p>
            <a:r>
              <a:rPr lang="en-US" sz="2800" dirty="0">
                <a:solidFill>
                  <a:schemeClr val="tx1"/>
                </a:solidFill>
                <a:effectLst/>
              </a:rPr>
              <a:t>Thermal design:</a:t>
            </a:r>
            <a:br>
              <a:rPr lang="en-US" sz="2800" dirty="0">
                <a:solidFill>
                  <a:schemeClr val="tx1"/>
                </a:solidFill>
                <a:effectLst/>
              </a:rPr>
            </a:br>
            <a:endParaRPr lang="en-US" sz="2800" dirty="0"/>
          </a:p>
        </p:txBody>
      </p:sp>
      <p:graphicFrame>
        <p:nvGraphicFramePr>
          <p:cNvPr id="4" name="Table 4">
            <a:extLst>
              <a:ext uri="{FF2B5EF4-FFF2-40B4-BE49-F238E27FC236}">
                <a16:creationId xmlns:a16="http://schemas.microsoft.com/office/drawing/2014/main" id="{D4E05434-A73D-4D42-8670-A6E1C3B5D586}"/>
              </a:ext>
            </a:extLst>
          </p:cNvPr>
          <p:cNvGraphicFramePr>
            <a:graphicFrameLocks noGrp="1"/>
          </p:cNvGraphicFramePr>
          <p:nvPr>
            <p:extLst>
              <p:ext uri="{D42A27DB-BD31-4B8C-83A1-F6EECF244321}">
                <p14:modId xmlns:p14="http://schemas.microsoft.com/office/powerpoint/2010/main" val="3925612411"/>
              </p:ext>
            </p:extLst>
          </p:nvPr>
        </p:nvGraphicFramePr>
        <p:xfrm>
          <a:off x="689113" y="2194560"/>
          <a:ext cx="3532368" cy="4076702"/>
        </p:xfrm>
        <a:graphic>
          <a:graphicData uri="http://schemas.openxmlformats.org/drawingml/2006/table">
            <a:tbl>
              <a:tblPr firstRow="1" bandRow="1">
                <a:tableStyleId>{5C22544A-7EE6-4342-B048-85BDC9FD1C3A}</a:tableStyleId>
              </a:tblPr>
              <a:tblGrid>
                <a:gridCol w="1766184">
                  <a:extLst>
                    <a:ext uri="{9D8B030D-6E8A-4147-A177-3AD203B41FA5}">
                      <a16:colId xmlns:a16="http://schemas.microsoft.com/office/drawing/2014/main" val="2684624599"/>
                    </a:ext>
                  </a:extLst>
                </a:gridCol>
                <a:gridCol w="1766184">
                  <a:extLst>
                    <a:ext uri="{9D8B030D-6E8A-4147-A177-3AD203B41FA5}">
                      <a16:colId xmlns:a16="http://schemas.microsoft.com/office/drawing/2014/main" val="1953364167"/>
                    </a:ext>
                  </a:extLst>
                </a:gridCol>
              </a:tblGrid>
              <a:tr h="817110">
                <a:tc>
                  <a:txBody>
                    <a:bodyPr/>
                    <a:lstStyle/>
                    <a:p>
                      <a:pPr algn="ctr"/>
                      <a:r>
                        <a:rPr lang="en-CA" dirty="0"/>
                        <a:t>Element </a:t>
                      </a:r>
                      <a:endParaRPr lang="en-US" dirty="0"/>
                    </a:p>
                  </a:txBody>
                  <a:tcPr/>
                </a:tc>
                <a:tc>
                  <a:txBody>
                    <a:bodyPr/>
                    <a:lstStyle/>
                    <a:p>
                      <a:pPr algn="ctr"/>
                      <a:r>
                        <a:rPr lang="en-CA" dirty="0"/>
                        <a:t>U-Value(W/M2.K)</a:t>
                      </a:r>
                      <a:endParaRPr lang="en-US" dirty="0"/>
                    </a:p>
                  </a:txBody>
                  <a:tcPr/>
                </a:tc>
                <a:extLst>
                  <a:ext uri="{0D108BD9-81ED-4DB2-BD59-A6C34878D82A}">
                    <a16:rowId xmlns:a16="http://schemas.microsoft.com/office/drawing/2014/main" val="3773367292"/>
                  </a:ext>
                </a:extLst>
              </a:tr>
              <a:tr h="814898">
                <a:tc>
                  <a:txBody>
                    <a:bodyPr/>
                    <a:lstStyle/>
                    <a:p>
                      <a:pPr algn="ctr"/>
                      <a:r>
                        <a:rPr lang="en-CA" dirty="0"/>
                        <a:t>External walls</a:t>
                      </a:r>
                      <a:endParaRPr lang="en-US" dirty="0"/>
                    </a:p>
                  </a:txBody>
                  <a:tcPr/>
                </a:tc>
                <a:tc>
                  <a:txBody>
                    <a:bodyPr/>
                    <a:lstStyle/>
                    <a:p>
                      <a:pPr algn="ctr"/>
                      <a:r>
                        <a:rPr lang="en-CA" dirty="0"/>
                        <a:t>0.471</a:t>
                      </a:r>
                      <a:endParaRPr lang="en-US" dirty="0"/>
                    </a:p>
                  </a:txBody>
                  <a:tcPr/>
                </a:tc>
                <a:extLst>
                  <a:ext uri="{0D108BD9-81ED-4DB2-BD59-A6C34878D82A}">
                    <a16:rowId xmlns:a16="http://schemas.microsoft.com/office/drawing/2014/main" val="3749709332"/>
                  </a:ext>
                </a:extLst>
              </a:tr>
              <a:tr h="814898">
                <a:tc>
                  <a:txBody>
                    <a:bodyPr/>
                    <a:lstStyle/>
                    <a:p>
                      <a:pPr algn="ctr"/>
                      <a:r>
                        <a:rPr lang="en-CA" dirty="0"/>
                        <a:t>Roof </a:t>
                      </a:r>
                      <a:endParaRPr lang="en-US" dirty="0"/>
                    </a:p>
                  </a:txBody>
                  <a:tcPr/>
                </a:tc>
                <a:tc>
                  <a:txBody>
                    <a:bodyPr/>
                    <a:lstStyle/>
                    <a:p>
                      <a:pPr algn="ctr"/>
                      <a:r>
                        <a:rPr lang="en-CA" dirty="0"/>
                        <a:t>0.39</a:t>
                      </a:r>
                      <a:endParaRPr lang="en-US" dirty="0"/>
                    </a:p>
                  </a:txBody>
                  <a:tcPr/>
                </a:tc>
                <a:extLst>
                  <a:ext uri="{0D108BD9-81ED-4DB2-BD59-A6C34878D82A}">
                    <a16:rowId xmlns:a16="http://schemas.microsoft.com/office/drawing/2014/main" val="2621263372"/>
                  </a:ext>
                </a:extLst>
              </a:tr>
              <a:tr h="814898">
                <a:tc>
                  <a:txBody>
                    <a:bodyPr/>
                    <a:lstStyle/>
                    <a:p>
                      <a:pPr algn="ctr"/>
                      <a:r>
                        <a:rPr lang="en-CA" dirty="0"/>
                        <a:t>Floor </a:t>
                      </a:r>
                      <a:endParaRPr lang="en-US" dirty="0"/>
                    </a:p>
                  </a:txBody>
                  <a:tcPr/>
                </a:tc>
                <a:tc>
                  <a:txBody>
                    <a:bodyPr/>
                    <a:lstStyle/>
                    <a:p>
                      <a:pPr algn="ctr"/>
                      <a:r>
                        <a:rPr lang="en-CA" dirty="0"/>
                        <a:t>0.535</a:t>
                      </a:r>
                      <a:endParaRPr lang="en-US" dirty="0"/>
                    </a:p>
                  </a:txBody>
                  <a:tcPr/>
                </a:tc>
                <a:extLst>
                  <a:ext uri="{0D108BD9-81ED-4DB2-BD59-A6C34878D82A}">
                    <a16:rowId xmlns:a16="http://schemas.microsoft.com/office/drawing/2014/main" val="463490233"/>
                  </a:ext>
                </a:extLst>
              </a:tr>
              <a:tr h="814898">
                <a:tc>
                  <a:txBody>
                    <a:bodyPr/>
                    <a:lstStyle/>
                    <a:p>
                      <a:pPr algn="ctr"/>
                      <a:r>
                        <a:rPr lang="en-CA" dirty="0"/>
                        <a:t>Windows </a:t>
                      </a:r>
                      <a:endParaRPr lang="en-US" dirty="0"/>
                    </a:p>
                  </a:txBody>
                  <a:tcPr/>
                </a:tc>
                <a:tc>
                  <a:txBody>
                    <a:bodyPr/>
                    <a:lstStyle/>
                    <a:p>
                      <a:pPr algn="ctr"/>
                      <a:r>
                        <a:rPr lang="en-CA" dirty="0"/>
                        <a:t>2.6</a:t>
                      </a:r>
                      <a:endParaRPr lang="en-US" dirty="0"/>
                    </a:p>
                  </a:txBody>
                  <a:tcPr/>
                </a:tc>
                <a:extLst>
                  <a:ext uri="{0D108BD9-81ED-4DB2-BD59-A6C34878D82A}">
                    <a16:rowId xmlns:a16="http://schemas.microsoft.com/office/drawing/2014/main" val="3718967476"/>
                  </a:ext>
                </a:extLst>
              </a:tr>
            </a:tbl>
          </a:graphicData>
        </a:graphic>
      </p:graphicFrame>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107</a:t>
            </a:fld>
            <a:endParaRPr lang="ar-AE" dirty="0"/>
          </a:p>
        </p:txBody>
      </p:sp>
      <p:sp>
        <p:nvSpPr>
          <p:cNvPr id="2" name="Rectangle 1"/>
          <p:cNvSpPr/>
          <p:nvPr/>
        </p:nvSpPr>
        <p:spPr>
          <a:xfrm>
            <a:off x="1256208" y="1763391"/>
            <a:ext cx="2160591" cy="369332"/>
          </a:xfrm>
          <a:prstGeom prst="rect">
            <a:avLst/>
          </a:prstGeom>
        </p:spPr>
        <p:txBody>
          <a:bodyPr wrap="none">
            <a:spAutoFit/>
          </a:bodyPr>
          <a:lstStyle/>
          <a:p>
            <a:r>
              <a:rPr lang="en-CA" dirty="0" smtClean="0"/>
              <a:t>U-Value for elements</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9628858" y="210813"/>
            <a:ext cx="2151747" cy="1807856"/>
          </a:xfrm>
          <a:prstGeom prst="rect">
            <a:avLst/>
          </a:prstGeom>
          <a:noFill/>
          <a:ln>
            <a:noFill/>
          </a:ln>
        </p:spPr>
      </p:pic>
      <p:sp>
        <p:nvSpPr>
          <p:cNvPr id="7" name="Rectangle 6"/>
          <p:cNvSpPr/>
          <p:nvPr/>
        </p:nvSpPr>
        <p:spPr>
          <a:xfrm>
            <a:off x="9368468" y="2018669"/>
            <a:ext cx="267252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layers of the external walls</a:t>
            </a:r>
            <a:endParaRPr lang="en-US" dirty="0"/>
          </a:p>
        </p:txBody>
      </p:sp>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9562842" y="2304374"/>
            <a:ext cx="2328034" cy="1929643"/>
          </a:xfrm>
          <a:prstGeom prst="rect">
            <a:avLst/>
          </a:prstGeom>
          <a:noFill/>
          <a:ln>
            <a:noFill/>
          </a:ln>
        </p:spPr>
      </p:pic>
      <p:sp>
        <p:nvSpPr>
          <p:cNvPr id="9" name="Rectangle 8"/>
          <p:cNvSpPr/>
          <p:nvPr/>
        </p:nvSpPr>
        <p:spPr>
          <a:xfrm>
            <a:off x="10032376" y="4193021"/>
            <a:ext cx="1505540"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layers for roof</a:t>
            </a:r>
            <a:endParaRPr lang="en-US" dirty="0"/>
          </a:p>
        </p:txBody>
      </p:sp>
      <p:pic>
        <p:nvPicPr>
          <p:cNvPr id="10" name="Picture 9"/>
          <p:cNvPicPr/>
          <p:nvPr/>
        </p:nvPicPr>
        <p:blipFill>
          <a:blip r:embed="rId4"/>
          <a:stretch>
            <a:fillRect/>
          </a:stretch>
        </p:blipFill>
        <p:spPr>
          <a:xfrm>
            <a:off x="4922821" y="4688556"/>
            <a:ext cx="3871595" cy="1847533"/>
          </a:xfrm>
          <a:prstGeom prst="rect">
            <a:avLst/>
          </a:prstGeom>
        </p:spPr>
      </p:pic>
      <p:pic>
        <p:nvPicPr>
          <p:cNvPr id="11" name="Picture 10"/>
          <p:cNvPicPr/>
          <p:nvPr/>
        </p:nvPicPr>
        <p:blipFill>
          <a:blip r:embed="rId5"/>
          <a:stretch>
            <a:fillRect/>
          </a:stretch>
        </p:blipFill>
        <p:spPr>
          <a:xfrm>
            <a:off x="9529299" y="4519722"/>
            <a:ext cx="2511695" cy="2016367"/>
          </a:xfrm>
          <a:prstGeom prst="rect">
            <a:avLst/>
          </a:prstGeom>
        </p:spPr>
      </p:pic>
      <p:sp>
        <p:nvSpPr>
          <p:cNvPr id="12" name="Rectangle 11"/>
          <p:cNvSpPr/>
          <p:nvPr/>
        </p:nvSpPr>
        <p:spPr>
          <a:xfrm>
            <a:off x="9919901" y="6509408"/>
            <a:ext cx="1569660"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layers for </a:t>
            </a:r>
            <a:r>
              <a:rPr lang="en-US" dirty="0" smtClean="0">
                <a:latin typeface="Times New Roman" panose="02020603050405020304" pitchFamily="18" charset="0"/>
                <a:ea typeface="Times New Roman" panose="02020603050405020304" pitchFamily="18" charset="0"/>
              </a:rPr>
              <a:t>floor</a:t>
            </a:r>
            <a:endParaRPr lang="en-US" dirty="0"/>
          </a:p>
        </p:txBody>
      </p:sp>
      <p:pic>
        <p:nvPicPr>
          <p:cNvPr id="13" name="Picture 12"/>
          <p:cNvPicPr/>
          <p:nvPr/>
        </p:nvPicPr>
        <p:blipFill>
          <a:blip r:embed="rId6"/>
          <a:stretch>
            <a:fillRect/>
          </a:stretch>
        </p:blipFill>
        <p:spPr>
          <a:xfrm>
            <a:off x="5466296" y="2461729"/>
            <a:ext cx="3026515" cy="2220148"/>
          </a:xfrm>
          <a:prstGeom prst="rect">
            <a:avLst/>
          </a:prstGeom>
        </p:spPr>
      </p:pic>
      <p:sp>
        <p:nvSpPr>
          <p:cNvPr id="14" name="Rectangle 13"/>
          <p:cNvSpPr/>
          <p:nvPr/>
        </p:nvSpPr>
        <p:spPr>
          <a:xfrm>
            <a:off x="5918026" y="6542769"/>
            <a:ext cx="164019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G</a:t>
            </a:r>
            <a:r>
              <a:rPr lang="en-US" dirty="0" smtClean="0">
                <a:latin typeface="Times New Roman" panose="02020603050405020304" pitchFamily="18" charset="0"/>
                <a:ea typeface="Times New Roman" panose="02020603050405020304" pitchFamily="18" charset="0"/>
              </a:rPr>
              <a:t>lass catalogue</a:t>
            </a:r>
            <a:endParaRPr lang="en-US" dirty="0"/>
          </a:p>
        </p:txBody>
      </p:sp>
    </p:spTree>
    <p:extLst>
      <p:ext uri="{BB962C8B-B14F-4D97-AF65-F5344CB8AC3E}">
        <p14:creationId xmlns:p14="http://schemas.microsoft.com/office/powerpoint/2010/main" val="9509780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7B185A5-684D-4C32-88E1-1728D9A0C652}"/>
              </a:ext>
            </a:extLst>
          </p:cNvPr>
          <p:cNvSpPr txBox="1"/>
          <p:nvPr/>
        </p:nvSpPr>
        <p:spPr>
          <a:xfrm>
            <a:off x="728002" y="528756"/>
            <a:ext cx="6098344" cy="830997"/>
          </a:xfrm>
          <a:prstGeom prst="rect">
            <a:avLst/>
          </a:prstGeom>
          <a:noFill/>
        </p:spPr>
        <p:txBody>
          <a:bodyPr wrap="square">
            <a:spAutoFit/>
          </a:bodyPr>
          <a:lstStyle/>
          <a:p>
            <a:r>
              <a:rPr lang="en-US" sz="2400" b="1" dirty="0">
                <a:solidFill>
                  <a:schemeClr val="tx1"/>
                </a:solidFill>
                <a:effectLst/>
              </a:rPr>
              <a:t>PMV </a:t>
            </a:r>
            <a:r>
              <a:rPr lang="en-US" sz="2400" b="1" dirty="0"/>
              <a:t>CHART </a:t>
            </a:r>
            <a:r>
              <a:rPr lang="en-US" sz="2400" b="1" dirty="0">
                <a:solidFill>
                  <a:schemeClr val="tx1"/>
                </a:solidFill>
                <a:effectLst/>
              </a:rPr>
              <a:t/>
            </a:r>
            <a:br>
              <a:rPr lang="en-US" sz="2400" b="1" dirty="0">
                <a:solidFill>
                  <a:schemeClr val="tx1"/>
                </a:solidFill>
                <a:effectLst/>
              </a:rPr>
            </a:br>
            <a:endParaRPr lang="en-US" sz="2400" b="1" dirty="0"/>
          </a:p>
        </p:txBody>
      </p:sp>
      <p:pic>
        <p:nvPicPr>
          <p:cNvPr id="1026" name="Picture 2" descr="لا يتوفر وصف.">
            <a:extLst>
              <a:ext uri="{FF2B5EF4-FFF2-40B4-BE49-F238E27FC236}">
                <a16:creationId xmlns:a16="http://schemas.microsoft.com/office/drawing/2014/main" id="{9D10754E-ABDF-452C-A278-DEAE52E7B3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0038" y="1359753"/>
            <a:ext cx="7637364" cy="5260669"/>
          </a:xfrm>
          <a:prstGeom prst="rect">
            <a:avLst/>
          </a:prstGeom>
          <a:noFill/>
          <a:extLst>
            <a:ext uri="{909E8E84-426E-40DD-AFC4-6F175D3DCCD1}">
              <a14:hiddenFill xmlns:a14="http://schemas.microsoft.com/office/drawing/2010/main">
                <a:solidFill>
                  <a:srgbClr val="FFFFFF"/>
                </a:solidFill>
              </a14:hiddenFill>
            </a:ext>
          </a:extLst>
        </p:spPr>
      </p:pic>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108</a:t>
            </a:fld>
            <a:endParaRPr lang="ar-AE" dirty="0"/>
          </a:p>
        </p:txBody>
      </p:sp>
    </p:spTree>
    <p:extLst>
      <p:ext uri="{BB962C8B-B14F-4D97-AF65-F5344CB8AC3E}">
        <p14:creationId xmlns:p14="http://schemas.microsoft.com/office/powerpoint/2010/main" val="166964255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E57D56-CCC2-41D6-B8DB-D298B8BF09A8}"/>
              </a:ext>
            </a:extLst>
          </p:cNvPr>
          <p:cNvSpPr txBox="1"/>
          <p:nvPr/>
        </p:nvSpPr>
        <p:spPr>
          <a:xfrm>
            <a:off x="910883" y="646690"/>
            <a:ext cx="6098344" cy="774571"/>
          </a:xfrm>
          <a:prstGeom prst="rect">
            <a:avLst/>
          </a:prstGeom>
          <a:noFill/>
        </p:spPr>
        <p:txBody>
          <a:bodyPr wrap="square">
            <a:spAutoFit/>
          </a:bodyPr>
          <a:lstStyle/>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Heating Design:</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en-US" sz="18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temperatures and heat loss</a:t>
            </a:r>
          </a:p>
        </p:txBody>
      </p:sp>
      <p:pic>
        <p:nvPicPr>
          <p:cNvPr id="4" name="Picture 3">
            <a:extLst>
              <a:ext uri="{FF2B5EF4-FFF2-40B4-BE49-F238E27FC236}">
                <a16:creationId xmlns:a16="http://schemas.microsoft.com/office/drawing/2014/main" id="{CB3C8A0D-B53B-4742-AE35-F53F41D3F36B}"/>
              </a:ext>
            </a:extLst>
          </p:cNvPr>
          <p:cNvPicPr/>
          <p:nvPr/>
        </p:nvPicPr>
        <p:blipFill>
          <a:blip r:embed="rId2"/>
          <a:stretch>
            <a:fillRect/>
          </a:stretch>
        </p:blipFill>
        <p:spPr>
          <a:xfrm>
            <a:off x="4288838" y="1155187"/>
            <a:ext cx="6501082" cy="4547626"/>
          </a:xfrm>
          <a:prstGeom prst="rect">
            <a:avLst/>
          </a:prstGeom>
        </p:spPr>
      </p:pic>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109</a:t>
            </a:fld>
            <a:endParaRPr lang="ar-AE" dirty="0"/>
          </a:p>
        </p:txBody>
      </p:sp>
    </p:spTree>
    <p:extLst>
      <p:ext uri="{BB962C8B-B14F-4D97-AF65-F5344CB8AC3E}">
        <p14:creationId xmlns:p14="http://schemas.microsoft.com/office/powerpoint/2010/main" val="115380724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11</a:t>
            </a:fld>
            <a:endParaRPr lang="ar-AE" dirty="0"/>
          </a:p>
        </p:txBody>
      </p:sp>
      <p:graphicFrame>
        <p:nvGraphicFramePr>
          <p:cNvPr id="5" name="Diagram 4"/>
          <p:cNvGraphicFramePr/>
          <p:nvPr>
            <p:extLst>
              <p:ext uri="{D42A27DB-BD31-4B8C-83A1-F6EECF244321}">
                <p14:modId xmlns:p14="http://schemas.microsoft.com/office/powerpoint/2010/main" val="950199096"/>
              </p:ext>
            </p:extLst>
          </p:nvPr>
        </p:nvGraphicFramePr>
        <p:xfrm>
          <a:off x="-83127" y="517237"/>
          <a:ext cx="7982664" cy="532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229255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3729372663"/>
              </p:ext>
            </p:extLst>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110</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142587108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800615333"/>
              </p:ext>
            </p:extLst>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111</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79652716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36A2F-52C6-4503-9976-36D90609B55C}"/>
              </a:ext>
            </a:extLst>
          </p:cNvPr>
          <p:cNvSpPr>
            <a:spLocks noGrp="1"/>
          </p:cNvSpPr>
          <p:nvPr>
            <p:ph type="title"/>
          </p:nvPr>
        </p:nvSpPr>
        <p:spPr>
          <a:xfrm>
            <a:off x="187894" y="63875"/>
            <a:ext cx="10515600" cy="1325563"/>
          </a:xfrm>
        </p:spPr>
        <p:txBody>
          <a:bodyPr>
            <a:normAutofit/>
          </a:bodyPr>
          <a:lstStyle/>
          <a:p>
            <a:pPr lvl="1" algn="l" rtl="0">
              <a:lnSpc>
                <a:spcPct val="90000"/>
              </a:lnSpc>
              <a:spcBef>
                <a:spcPct val="0"/>
              </a:spcBef>
            </a:pPr>
            <a:r>
              <a:rPr lang="en-GB" sz="4400" b="1" kern="1200" dirty="0">
                <a:solidFill>
                  <a:schemeClr val="tx1"/>
                </a:solidFill>
                <a:latin typeface="+mj-lt"/>
                <a:ea typeface="+mj-ea"/>
                <a:cs typeface="+mj-cs"/>
              </a:rPr>
              <a:t>Lighting </a:t>
            </a:r>
            <a:r>
              <a:rPr lang="en-GB" sz="4400" b="1" kern="1200" dirty="0">
                <a:solidFill>
                  <a:schemeClr val="tx1"/>
                </a:solidFill>
                <a:latin typeface="+mj-lt"/>
                <a:ea typeface="+mj-ea"/>
                <a:cs typeface="+mj-cs"/>
              </a:rPr>
              <a:t>design</a:t>
            </a:r>
            <a:r>
              <a:rPr lang="ar-AE" sz="4400" b="1" kern="1200" dirty="0">
                <a:solidFill>
                  <a:schemeClr val="tx1"/>
                </a:solidFill>
                <a:latin typeface="+mj-lt"/>
                <a:ea typeface="+mj-ea"/>
                <a:cs typeface="+mj-cs"/>
              </a:rPr>
              <a:t>:</a:t>
            </a:r>
            <a:endParaRPr lang="en-US" sz="4400" b="1" kern="1200" dirty="0">
              <a:solidFill>
                <a:schemeClr val="tx1"/>
              </a:solidFill>
              <a:latin typeface="+mj-lt"/>
              <a:ea typeface="+mj-ea"/>
              <a:cs typeface="+mj-cs"/>
            </a:endParaRPr>
          </a:p>
        </p:txBody>
      </p:sp>
      <p:sp>
        <p:nvSpPr>
          <p:cNvPr id="3" name="Pentagon 2"/>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112</a:t>
            </a:fld>
            <a:endParaRPr lang="ar-AE" dirty="0"/>
          </a:p>
        </p:txBody>
      </p:sp>
      <p:grpSp>
        <p:nvGrpSpPr>
          <p:cNvPr id="9" name="Group 8"/>
          <p:cNvGrpSpPr/>
          <p:nvPr/>
        </p:nvGrpSpPr>
        <p:grpSpPr>
          <a:xfrm>
            <a:off x="6935638" y="209963"/>
            <a:ext cx="4207311" cy="4275749"/>
            <a:chOff x="276045" y="1594004"/>
            <a:chExt cx="3612088" cy="4123132"/>
          </a:xfrm>
        </p:grpSpPr>
        <p:pic>
          <p:nvPicPr>
            <p:cNvPr id="16" name="Picture 15"/>
            <p:cNvPicPr/>
            <p:nvPr/>
          </p:nvPicPr>
          <p:blipFill>
            <a:blip r:embed="rId2"/>
            <a:stretch>
              <a:fillRect/>
            </a:stretch>
          </p:blipFill>
          <p:spPr>
            <a:xfrm>
              <a:off x="750498" y="1594004"/>
              <a:ext cx="2554191" cy="1520132"/>
            </a:xfrm>
            <a:prstGeom prst="rect">
              <a:avLst/>
            </a:prstGeom>
          </p:spPr>
        </p:pic>
        <p:pic>
          <p:nvPicPr>
            <p:cNvPr id="17" name="Picture 16"/>
            <p:cNvPicPr/>
            <p:nvPr/>
          </p:nvPicPr>
          <p:blipFill>
            <a:blip r:embed="rId3"/>
            <a:stretch>
              <a:fillRect/>
            </a:stretch>
          </p:blipFill>
          <p:spPr>
            <a:xfrm>
              <a:off x="276045" y="3114136"/>
              <a:ext cx="3612088" cy="2603000"/>
            </a:xfrm>
            <a:prstGeom prst="rect">
              <a:avLst/>
            </a:prstGeom>
          </p:spPr>
        </p:pic>
      </p:grpSp>
      <p:sp>
        <p:nvSpPr>
          <p:cNvPr id="10" name="Rectangle 9"/>
          <p:cNvSpPr/>
          <p:nvPr/>
        </p:nvSpPr>
        <p:spPr>
          <a:xfrm>
            <a:off x="-612809" y="972839"/>
            <a:ext cx="4357924" cy="458074"/>
          </a:xfrm>
          <a:prstGeom prst="rect">
            <a:avLst/>
          </a:prstGeom>
        </p:spPr>
        <p:txBody>
          <a:bodyPr wrap="none">
            <a:spAutoFit/>
          </a:bodyPr>
          <a:lstStyle/>
          <a:p>
            <a:pPr lvl="2" algn="justLow">
              <a:lnSpc>
                <a:spcPct val="150000"/>
              </a:lnSpc>
            </a:pPr>
            <a:r>
              <a:rPr lang="en-US" dirty="0" smtClean="0">
                <a:solidFill>
                  <a:srgbClr val="0D0D0D"/>
                </a:solidFill>
                <a:latin typeface="Times New Roman" panose="02020603050405020304" pitchFamily="18" charset="0"/>
                <a:ea typeface="Times New Roman" panose="02020603050405020304" pitchFamily="18" charset="0"/>
              </a:rPr>
              <a:t>As show design for Mayors</a:t>
            </a:r>
            <a:r>
              <a:rPr lang="en-US" dirty="0">
                <a:solidFill>
                  <a:srgbClr val="0D0D0D"/>
                </a:solidFill>
                <a:latin typeface="Times New Roman" panose="02020603050405020304" pitchFamily="18" charset="0"/>
                <a:ea typeface="Times New Roman" panose="02020603050405020304" pitchFamily="18" charset="0"/>
              </a:rPr>
              <a:t>' office:</a:t>
            </a:r>
            <a:endParaRPr lang="en-US" dirty="0">
              <a:solidFill>
                <a:srgbClr val="0D0D0D"/>
              </a:solidFill>
              <a:effectLst/>
              <a:latin typeface="Times New Roman" panose="02020603050405020304" pitchFamily="18" charset="0"/>
              <a:ea typeface="Times New Roman" panose="02020603050405020304" pitchFamily="18" charset="0"/>
            </a:endParaRPr>
          </a:p>
        </p:txBody>
      </p:sp>
      <p:pic>
        <p:nvPicPr>
          <p:cNvPr id="20" name="Picture 19"/>
          <p:cNvPicPr/>
          <p:nvPr/>
        </p:nvPicPr>
        <p:blipFill>
          <a:blip r:embed="rId4"/>
          <a:stretch>
            <a:fillRect/>
          </a:stretch>
        </p:blipFill>
        <p:spPr>
          <a:xfrm>
            <a:off x="1148750" y="1618475"/>
            <a:ext cx="4107163" cy="2357017"/>
          </a:xfrm>
          <a:prstGeom prst="rect">
            <a:avLst/>
          </a:prstGeom>
        </p:spPr>
      </p:pic>
      <p:pic>
        <p:nvPicPr>
          <p:cNvPr id="21" name="Picture 20"/>
          <p:cNvPicPr/>
          <p:nvPr/>
        </p:nvPicPr>
        <p:blipFill>
          <a:blip r:embed="rId5"/>
          <a:stretch>
            <a:fillRect/>
          </a:stretch>
        </p:blipFill>
        <p:spPr>
          <a:xfrm>
            <a:off x="1232494" y="4058441"/>
            <a:ext cx="3563793" cy="2734280"/>
          </a:xfrm>
          <a:prstGeom prst="rect">
            <a:avLst/>
          </a:prstGeom>
        </p:spPr>
      </p:pic>
      <p:graphicFrame>
        <p:nvGraphicFramePr>
          <p:cNvPr id="22" name="Table 21"/>
          <p:cNvGraphicFramePr>
            <a:graphicFrameLocks noGrp="1"/>
          </p:cNvGraphicFramePr>
          <p:nvPr>
            <p:extLst>
              <p:ext uri="{D42A27DB-BD31-4B8C-83A1-F6EECF244321}">
                <p14:modId xmlns:p14="http://schemas.microsoft.com/office/powerpoint/2010/main" val="1265372634"/>
              </p:ext>
            </p:extLst>
          </p:nvPr>
        </p:nvGraphicFramePr>
        <p:xfrm>
          <a:off x="6935638" y="4615043"/>
          <a:ext cx="4021163" cy="2050603"/>
        </p:xfrm>
        <a:graphic>
          <a:graphicData uri="http://schemas.openxmlformats.org/drawingml/2006/table">
            <a:tbl>
              <a:tblPr rtl="1" firstRow="1" lastCol="1" bandRow="1">
                <a:tableStyleId>{5C22544A-7EE6-4342-B048-85BDC9FD1C3A}</a:tableStyleId>
              </a:tblPr>
              <a:tblGrid>
                <a:gridCol w="1339973">
                  <a:extLst>
                    <a:ext uri="{9D8B030D-6E8A-4147-A177-3AD203B41FA5}">
                      <a16:colId xmlns:a16="http://schemas.microsoft.com/office/drawing/2014/main" val="466250075"/>
                    </a:ext>
                  </a:extLst>
                </a:gridCol>
                <a:gridCol w="1340595">
                  <a:extLst>
                    <a:ext uri="{9D8B030D-6E8A-4147-A177-3AD203B41FA5}">
                      <a16:colId xmlns:a16="http://schemas.microsoft.com/office/drawing/2014/main" val="271655602"/>
                    </a:ext>
                  </a:extLst>
                </a:gridCol>
                <a:gridCol w="1340595">
                  <a:extLst>
                    <a:ext uri="{9D8B030D-6E8A-4147-A177-3AD203B41FA5}">
                      <a16:colId xmlns:a16="http://schemas.microsoft.com/office/drawing/2014/main" val="409643188"/>
                    </a:ext>
                  </a:extLst>
                </a:gridCol>
              </a:tblGrid>
              <a:tr h="526570">
                <a:tc>
                  <a:txBody>
                    <a:bodyPr/>
                    <a:lstStyle/>
                    <a:p>
                      <a:pPr algn="r" rtl="0">
                        <a:lnSpc>
                          <a:spcPct val="107000"/>
                        </a:lnSpc>
                        <a:spcAft>
                          <a:spcPts val="800"/>
                        </a:spcAft>
                        <a:tabLst>
                          <a:tab pos="3607435" algn="l"/>
                        </a:tabLst>
                      </a:pPr>
                      <a:endParaRPr lang="en-US" sz="12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gn="r" rtl="0">
                        <a:lnSpc>
                          <a:spcPct val="107000"/>
                        </a:lnSpc>
                        <a:spcAft>
                          <a:spcPts val="800"/>
                        </a:spcAft>
                        <a:tabLst>
                          <a:tab pos="3607435" algn="l"/>
                        </a:tabLst>
                      </a:pPr>
                      <a:r>
                        <a:rPr lang="en-US" sz="1200" dirty="0" smtClean="0">
                          <a:effectLst/>
                          <a:latin typeface="Times New Roman" panose="02020603050405020304" pitchFamily="18" charset="0"/>
                          <a:ea typeface="Times New Roman" panose="02020603050405020304" pitchFamily="18" charset="0"/>
                          <a:cs typeface="Arial" panose="020B0604020202020204" pitchFamily="34" charset="0"/>
                        </a:rPr>
                        <a:t>Standard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r" defTabSz="914400" rtl="0" eaLnBrk="1" fontAlgn="auto" latinLnBrk="0" hangingPunct="1">
                        <a:lnSpc>
                          <a:spcPct val="107000"/>
                        </a:lnSpc>
                        <a:spcBef>
                          <a:spcPts val="0"/>
                        </a:spcBef>
                        <a:spcAft>
                          <a:spcPts val="800"/>
                        </a:spcAft>
                        <a:buClrTx/>
                        <a:buSzTx/>
                        <a:buFontTx/>
                        <a:buNone/>
                        <a:tabLst>
                          <a:tab pos="3607435" algn="l"/>
                        </a:tabLst>
                        <a:defRPr/>
                      </a:pPr>
                      <a:endParaRPr lang="en-CA" sz="1200" dirty="0" smtClean="0">
                        <a:effectLst/>
                      </a:endParaRPr>
                    </a:p>
                    <a:p>
                      <a:pPr marL="0" marR="0" lvl="0" indent="0" algn="r" defTabSz="914400" rtl="0" eaLnBrk="1" fontAlgn="auto" latinLnBrk="0" hangingPunct="1">
                        <a:lnSpc>
                          <a:spcPct val="107000"/>
                        </a:lnSpc>
                        <a:spcBef>
                          <a:spcPts val="0"/>
                        </a:spcBef>
                        <a:spcAft>
                          <a:spcPts val="800"/>
                        </a:spcAft>
                        <a:buClrTx/>
                        <a:buSzTx/>
                        <a:buFontTx/>
                        <a:buNone/>
                        <a:tabLst>
                          <a:tab pos="3607435" algn="l"/>
                        </a:tabLst>
                        <a:defRPr/>
                      </a:pPr>
                      <a:r>
                        <a:rPr lang="en-CA" sz="1200" dirty="0" smtClean="0">
                          <a:effectLst/>
                        </a:rPr>
                        <a:t>Achieved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07000"/>
                        </a:lnSpc>
                        <a:spcAft>
                          <a:spcPts val="800"/>
                        </a:spcAft>
                        <a:tabLst>
                          <a:tab pos="3607435" algn="l"/>
                        </a:tabLst>
                      </a:pPr>
                      <a:endParaRPr lang="en-CA" sz="1200" dirty="0" smtClean="0">
                        <a:effectLst/>
                      </a:endParaRPr>
                    </a:p>
                    <a:p>
                      <a:pPr algn="r" rtl="0">
                        <a:lnSpc>
                          <a:spcPct val="107000"/>
                        </a:lnSpc>
                        <a:spcAft>
                          <a:spcPts val="800"/>
                        </a:spcAft>
                        <a:tabLst>
                          <a:tab pos="3607435" algn="l"/>
                        </a:tabLst>
                      </a:pPr>
                      <a:r>
                        <a:rPr lang="en-CA" sz="1200" dirty="0" smtClean="0">
                          <a:effectLst/>
                        </a:rPr>
                        <a:t>Type</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73786417"/>
                  </a:ext>
                </a:extLst>
              </a:tr>
              <a:tr h="508011">
                <a:tc>
                  <a:txBody>
                    <a:bodyPr/>
                    <a:lstStyle/>
                    <a:p>
                      <a:pPr algn="r" rtl="0">
                        <a:lnSpc>
                          <a:spcPct val="107000"/>
                        </a:lnSpc>
                        <a:spcAft>
                          <a:spcPts val="800"/>
                        </a:spcAft>
                        <a:tabLst>
                          <a:tab pos="3607435" algn="l"/>
                        </a:tabLst>
                      </a:pP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07000"/>
                        </a:lnSpc>
                        <a:spcAft>
                          <a:spcPts val="800"/>
                        </a:spcAft>
                        <a:tabLst>
                          <a:tab pos="3607435" algn="l"/>
                        </a:tabLst>
                      </a:pPr>
                      <a:r>
                        <a:rPr lang="en-CA" sz="1200">
                          <a:effectLst/>
                        </a:rPr>
                        <a:t>510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r" defTabSz="914400" rtl="0" eaLnBrk="1" fontAlgn="auto" latinLnBrk="0" hangingPunct="1">
                        <a:lnSpc>
                          <a:spcPct val="107000"/>
                        </a:lnSpc>
                        <a:spcBef>
                          <a:spcPts val="0"/>
                        </a:spcBef>
                        <a:spcAft>
                          <a:spcPts val="800"/>
                        </a:spcAft>
                        <a:buClrTx/>
                        <a:buSzTx/>
                        <a:buFontTx/>
                        <a:buNone/>
                        <a:tabLst>
                          <a:tab pos="3607435" algn="l"/>
                        </a:tabLst>
                        <a:defRPr/>
                      </a:pPr>
                      <a:r>
                        <a:rPr lang="en-CA" sz="1200" dirty="0" smtClean="0">
                          <a:effectLst/>
                        </a:rPr>
                        <a:t>lux</a:t>
                      </a:r>
                      <a:endParaRPr lang="en-US" sz="12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gn="r" rtl="0">
                        <a:lnSpc>
                          <a:spcPct val="107000"/>
                        </a:lnSpc>
                        <a:spcAft>
                          <a:spcPts val="800"/>
                        </a:spcAft>
                        <a:tabLst>
                          <a:tab pos="3607435" algn="l"/>
                        </a:tabLst>
                      </a:pP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24021372"/>
                  </a:ext>
                </a:extLst>
              </a:tr>
              <a:tr h="508011">
                <a:tc>
                  <a:txBody>
                    <a:bodyPr/>
                    <a:lstStyle/>
                    <a:p>
                      <a:pPr algn="r" rtl="0">
                        <a:lnSpc>
                          <a:spcPct val="107000"/>
                        </a:lnSpc>
                        <a:spcAft>
                          <a:spcPts val="800"/>
                        </a:spcAft>
                        <a:tabLst>
                          <a:tab pos="3607435" algn="l"/>
                        </a:tabLst>
                      </a:pP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07000"/>
                        </a:lnSpc>
                        <a:spcAft>
                          <a:spcPts val="800"/>
                        </a:spcAft>
                        <a:tabLst>
                          <a:tab pos="3607435" algn="l"/>
                        </a:tabLst>
                      </a:pPr>
                      <a:r>
                        <a:rPr lang="en-CA" sz="1200" dirty="0" smtClean="0">
                          <a:effectLst/>
                        </a:rPr>
                        <a:t>0.6</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r" defTabSz="914400" rtl="0" eaLnBrk="1" fontAlgn="auto" latinLnBrk="0" hangingPunct="1">
                        <a:lnSpc>
                          <a:spcPct val="107000"/>
                        </a:lnSpc>
                        <a:spcBef>
                          <a:spcPts val="0"/>
                        </a:spcBef>
                        <a:spcAft>
                          <a:spcPts val="800"/>
                        </a:spcAft>
                        <a:buClrTx/>
                        <a:buSzTx/>
                        <a:buFontTx/>
                        <a:buNone/>
                        <a:tabLst>
                          <a:tab pos="3607435" algn="l"/>
                        </a:tabLst>
                        <a:defRPr/>
                      </a:pPr>
                      <a:r>
                        <a:rPr lang="en-CA" sz="1200" dirty="0" smtClean="0">
                          <a:effectLst/>
                        </a:rPr>
                        <a:t>uniformity</a:t>
                      </a:r>
                      <a:endParaRPr lang="en-US" sz="12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gn="r" rtl="0">
                        <a:lnSpc>
                          <a:spcPct val="107000"/>
                        </a:lnSpc>
                        <a:spcAft>
                          <a:spcPts val="800"/>
                        </a:spcAft>
                        <a:tabLst>
                          <a:tab pos="3607435" algn="l"/>
                        </a:tabLst>
                      </a:pP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10726689"/>
                  </a:ext>
                </a:extLst>
              </a:tr>
              <a:tr h="508011">
                <a:tc>
                  <a:txBody>
                    <a:bodyPr/>
                    <a:lstStyle/>
                    <a:p>
                      <a:pPr algn="r" rtl="0">
                        <a:lnSpc>
                          <a:spcPct val="107000"/>
                        </a:lnSpc>
                        <a:spcAft>
                          <a:spcPts val="800"/>
                        </a:spcAft>
                        <a:tabLst>
                          <a:tab pos="3607435" algn="l"/>
                        </a:tabLst>
                      </a:pP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lvl="0" indent="0" algn="r" defTabSz="914400" rtl="0" eaLnBrk="1" fontAlgn="auto" latinLnBrk="0" hangingPunct="1">
                        <a:lnSpc>
                          <a:spcPct val="107000"/>
                        </a:lnSpc>
                        <a:spcBef>
                          <a:spcPts val="0"/>
                        </a:spcBef>
                        <a:spcAft>
                          <a:spcPts val="800"/>
                        </a:spcAft>
                        <a:buClrTx/>
                        <a:buSzTx/>
                        <a:buFontTx/>
                        <a:buNone/>
                        <a:tabLst>
                          <a:tab pos="3607435" algn="l"/>
                        </a:tabLst>
                        <a:defRPr/>
                      </a:pPr>
                      <a:r>
                        <a:rPr lang="en-CA" sz="1200" dirty="0" smtClean="0">
                          <a:effectLst/>
                        </a:rPr>
                        <a:t>13.7</a:t>
                      </a:r>
                      <a:endParaRPr lang="en-US" sz="12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gn="r" rtl="0">
                        <a:lnSpc>
                          <a:spcPct val="107000"/>
                        </a:lnSpc>
                        <a:spcAft>
                          <a:spcPts val="800"/>
                        </a:spcAft>
                        <a:tabLst>
                          <a:tab pos="3607435" algn="l"/>
                        </a:tabLst>
                      </a:pP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07000"/>
                        </a:lnSpc>
                        <a:spcAft>
                          <a:spcPts val="800"/>
                        </a:spcAft>
                        <a:tabLst>
                          <a:tab pos="3607435" algn="l"/>
                        </a:tabLst>
                      </a:pPr>
                      <a:r>
                        <a:rPr lang="en-CA" sz="1200" dirty="0" smtClean="0">
                          <a:effectLst/>
                        </a:rPr>
                        <a:t>UGR</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97812874"/>
                  </a:ext>
                </a:extLst>
              </a:tr>
            </a:tbl>
          </a:graphicData>
        </a:graphic>
      </p:graphicFrame>
      <p:pic>
        <p:nvPicPr>
          <p:cNvPr id="23" name="Picture 12" descr="علامة الاختيار أيقونة تصميم قالب النواقل المعزولة, نعم قصاصات فنية, تحقق من  الرموز, أيقونات القالب PNG والمتجهات للتحميل مجانا | Icon design, Design  template, Simple graphic"/>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0201451" y="5174079"/>
            <a:ext cx="446599" cy="44659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علامة الاختيار أيقونة تصميم قالب النواقل المعزولة, نعم قصاصات فنية, تحقق من  الرموز, أيقونات القالب PNG والمتجهات للتحميل مجانا | Icon design, Design  template, Simple graphic"/>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0190937" y="5696562"/>
            <a:ext cx="446599" cy="44659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2" descr="علامة الاختيار أيقونة تصميم قالب النواقل المعزولة, نعم قصاصات فنية, تحقق من  الرموز, أيقونات القالب PNG والمتجهات للتحميل مجانا | Icon design, Design  template, Simple graphic"/>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0190936" y="6181485"/>
            <a:ext cx="446599" cy="446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350756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283E5-D31D-4D1A-BC91-E2C4096D7DCA}"/>
              </a:ext>
            </a:extLst>
          </p:cNvPr>
          <p:cNvSpPr>
            <a:spLocks noGrp="1"/>
          </p:cNvSpPr>
          <p:nvPr>
            <p:ph type="title"/>
          </p:nvPr>
        </p:nvSpPr>
        <p:spPr>
          <a:xfrm>
            <a:off x="1580322" y="5249107"/>
            <a:ext cx="5363817" cy="469762"/>
          </a:xfrm>
        </p:spPr>
        <p:txBody>
          <a:bodyPr>
            <a:normAutofit/>
          </a:bodyPr>
          <a:lstStyle/>
          <a:p>
            <a:r>
              <a:rPr lang="en-CA" sz="1800" dirty="0"/>
              <a:t>Power in first floor </a:t>
            </a:r>
            <a:endParaRPr lang="en-US" sz="1800" dirty="0"/>
          </a:p>
        </p:txBody>
      </p:sp>
      <p:pic>
        <p:nvPicPr>
          <p:cNvPr id="7" name="Picture 6">
            <a:extLst>
              <a:ext uri="{FF2B5EF4-FFF2-40B4-BE49-F238E27FC236}">
                <a16:creationId xmlns:a16="http://schemas.microsoft.com/office/drawing/2014/main" id="{893C36DF-6C97-4346-9117-DA6886D70402}"/>
              </a:ext>
            </a:extLst>
          </p:cNvPr>
          <p:cNvPicPr>
            <a:picLocks noChangeAspect="1"/>
          </p:cNvPicPr>
          <p:nvPr/>
        </p:nvPicPr>
        <p:blipFill>
          <a:blip r:embed="rId2"/>
          <a:stretch>
            <a:fillRect/>
          </a:stretch>
        </p:blipFill>
        <p:spPr>
          <a:xfrm>
            <a:off x="6258403" y="490330"/>
            <a:ext cx="5596523" cy="4596775"/>
          </a:xfrm>
          <a:prstGeom prst="rect">
            <a:avLst/>
          </a:prstGeom>
        </p:spPr>
      </p:pic>
      <p:pic>
        <p:nvPicPr>
          <p:cNvPr id="11" name="Content Placeholder 10">
            <a:extLst>
              <a:ext uri="{FF2B5EF4-FFF2-40B4-BE49-F238E27FC236}">
                <a16:creationId xmlns:a16="http://schemas.microsoft.com/office/drawing/2014/main" id="{2CF4A18C-9469-415F-B23E-37DACFED899A}"/>
              </a:ext>
            </a:extLst>
          </p:cNvPr>
          <p:cNvPicPr>
            <a:picLocks noGrp="1" noChangeAspect="1"/>
          </p:cNvPicPr>
          <p:nvPr>
            <p:ph idx="1"/>
          </p:nvPr>
        </p:nvPicPr>
        <p:blipFill>
          <a:blip r:embed="rId3"/>
          <a:stretch>
            <a:fillRect/>
          </a:stretch>
        </p:blipFill>
        <p:spPr>
          <a:xfrm>
            <a:off x="250164" y="531333"/>
            <a:ext cx="5809199" cy="4717774"/>
          </a:xfrm>
        </p:spPr>
      </p:pic>
      <p:sp>
        <p:nvSpPr>
          <p:cNvPr id="13" name="TextBox 12">
            <a:extLst>
              <a:ext uri="{FF2B5EF4-FFF2-40B4-BE49-F238E27FC236}">
                <a16:creationId xmlns:a16="http://schemas.microsoft.com/office/drawing/2014/main" id="{BBE563C3-F499-463B-969D-D76C9FE48FCE}"/>
              </a:ext>
            </a:extLst>
          </p:cNvPr>
          <p:cNvSpPr txBox="1"/>
          <p:nvPr/>
        </p:nvSpPr>
        <p:spPr>
          <a:xfrm>
            <a:off x="7563678" y="5333873"/>
            <a:ext cx="6096000" cy="369332"/>
          </a:xfrm>
          <a:prstGeom prst="rect">
            <a:avLst/>
          </a:prstGeom>
          <a:noFill/>
        </p:spPr>
        <p:txBody>
          <a:bodyPr wrap="square">
            <a:spAutoFit/>
          </a:bodyPr>
          <a:lstStyle/>
          <a:p>
            <a:r>
              <a:rPr lang="en-CA" dirty="0"/>
              <a:t>Lighting distribution</a:t>
            </a:r>
            <a:r>
              <a:rPr lang="en-CA" sz="1800" dirty="0"/>
              <a:t> for  first floor </a:t>
            </a:r>
            <a:endParaRPr lang="en-US"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113</a:t>
            </a:fld>
            <a:endParaRPr lang="ar-AE" dirty="0"/>
          </a:p>
        </p:txBody>
      </p:sp>
    </p:spTree>
    <p:extLst>
      <p:ext uri="{BB962C8B-B14F-4D97-AF65-F5344CB8AC3E}">
        <p14:creationId xmlns:p14="http://schemas.microsoft.com/office/powerpoint/2010/main" val="208903732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80895-2365-4CC2-A93A-52BDA97648CE}"/>
              </a:ext>
            </a:extLst>
          </p:cNvPr>
          <p:cNvSpPr>
            <a:spLocks noGrp="1"/>
          </p:cNvSpPr>
          <p:nvPr>
            <p:ph type="title"/>
          </p:nvPr>
        </p:nvSpPr>
        <p:spPr>
          <a:xfrm>
            <a:off x="1139749" y="141485"/>
            <a:ext cx="5571602" cy="1477403"/>
          </a:xfrm>
        </p:spPr>
        <p:txBody>
          <a:bodyPr/>
          <a:lstStyle/>
          <a:p>
            <a:pPr marL="380893" marR="0" lvl="0" indent="-380893" defTabSz="457200" rtl="0" eaLnBrk="1" fontAlgn="auto" latinLnBrk="0" hangingPunct="1">
              <a:lnSpc>
                <a:spcPct val="100000"/>
              </a:lnSpc>
              <a:spcBef>
                <a:spcPts val="0"/>
              </a:spcBef>
              <a:spcAft>
                <a:spcPts val="0"/>
              </a:spcAft>
              <a:tabLst/>
              <a:defRPr/>
            </a:pPr>
            <a:r>
              <a:rPr kumimoji="0" lang="en-US"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Main distribution board and circuit breaker in the </a:t>
            </a:r>
            <a:r>
              <a:rPr kumimoji="0" lang="en-US" sz="16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building:</a:t>
            </a:r>
            <a:r>
              <a:rPr kumimoji="0" lang="en-US"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r>
            <a:br>
              <a:rPr kumimoji="0" lang="en-US"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br>
            <a:endParaRPr lang="en-US" b="1" dirty="0"/>
          </a:p>
        </p:txBody>
      </p:sp>
      <p:sp>
        <p:nvSpPr>
          <p:cNvPr id="3" name="Content Placeholder 2">
            <a:extLst>
              <a:ext uri="{FF2B5EF4-FFF2-40B4-BE49-F238E27FC236}">
                <a16:creationId xmlns:a16="http://schemas.microsoft.com/office/drawing/2014/main" id="{11695B42-2ADC-4D7F-B044-5BAE051E73F3}"/>
              </a:ext>
            </a:extLst>
          </p:cNvPr>
          <p:cNvSpPr>
            <a:spLocks noGrp="1"/>
          </p:cNvSpPr>
          <p:nvPr>
            <p:ph idx="1"/>
          </p:nvPr>
        </p:nvSpPr>
        <p:spPr>
          <a:xfrm>
            <a:off x="4562565" y="3602468"/>
            <a:ext cx="3009902" cy="637554"/>
          </a:xfrm>
        </p:spPr>
        <p:txBody>
          <a:bodyPr>
            <a:normAutofit/>
          </a:bodyPr>
          <a:lstStyle/>
          <a:p>
            <a:pPr marL="0" indent="0">
              <a:buNone/>
            </a:pPr>
            <a:r>
              <a:rPr lang="en-CA" sz="1800" dirty="0"/>
              <a:t>Main distribution board </a:t>
            </a:r>
            <a:endParaRPr lang="en-US" sz="1800" dirty="0"/>
          </a:p>
        </p:txBody>
      </p:sp>
      <p:pic>
        <p:nvPicPr>
          <p:cNvPr id="5" name="Picture 4">
            <a:extLst>
              <a:ext uri="{FF2B5EF4-FFF2-40B4-BE49-F238E27FC236}">
                <a16:creationId xmlns:a16="http://schemas.microsoft.com/office/drawing/2014/main" id="{A3F4A90D-31DA-490C-85F0-1252A802ACC3}"/>
              </a:ext>
            </a:extLst>
          </p:cNvPr>
          <p:cNvPicPr>
            <a:picLocks noChangeAspect="1"/>
          </p:cNvPicPr>
          <p:nvPr/>
        </p:nvPicPr>
        <p:blipFill>
          <a:blip r:embed="rId2"/>
          <a:stretch>
            <a:fillRect/>
          </a:stretch>
        </p:blipFill>
        <p:spPr>
          <a:xfrm>
            <a:off x="3840401" y="825119"/>
            <a:ext cx="4236259" cy="2710154"/>
          </a:xfrm>
          <a:prstGeom prst="rect">
            <a:avLst/>
          </a:prstGeom>
          <a:ln>
            <a:solidFill>
              <a:schemeClr val="accent6">
                <a:lumMod val="75000"/>
              </a:schemeClr>
            </a:solidFill>
          </a:ln>
        </p:spPr>
      </p:pic>
      <p:pic>
        <p:nvPicPr>
          <p:cNvPr id="7" name="Picture 6">
            <a:extLst>
              <a:ext uri="{FF2B5EF4-FFF2-40B4-BE49-F238E27FC236}">
                <a16:creationId xmlns:a16="http://schemas.microsoft.com/office/drawing/2014/main" id="{34B24CF0-7D70-435F-8B9A-EFAB8D000A13}"/>
              </a:ext>
            </a:extLst>
          </p:cNvPr>
          <p:cNvPicPr>
            <a:picLocks noChangeAspect="1"/>
          </p:cNvPicPr>
          <p:nvPr/>
        </p:nvPicPr>
        <p:blipFill>
          <a:blip r:embed="rId3"/>
          <a:stretch>
            <a:fillRect/>
          </a:stretch>
        </p:blipFill>
        <p:spPr>
          <a:xfrm>
            <a:off x="261103" y="4141963"/>
            <a:ext cx="5605670" cy="2285285"/>
          </a:xfrm>
          <a:prstGeom prst="rect">
            <a:avLst/>
          </a:prstGeom>
          <a:ln>
            <a:solidFill>
              <a:schemeClr val="accent6">
                <a:lumMod val="75000"/>
              </a:schemeClr>
            </a:solidFill>
          </a:ln>
        </p:spPr>
      </p:pic>
      <p:sp>
        <p:nvSpPr>
          <p:cNvPr id="9" name="TextBox 8">
            <a:extLst>
              <a:ext uri="{FF2B5EF4-FFF2-40B4-BE49-F238E27FC236}">
                <a16:creationId xmlns:a16="http://schemas.microsoft.com/office/drawing/2014/main" id="{93716FD9-E93F-4660-828E-9B908646C90E}"/>
              </a:ext>
            </a:extLst>
          </p:cNvPr>
          <p:cNvSpPr txBox="1"/>
          <p:nvPr/>
        </p:nvSpPr>
        <p:spPr>
          <a:xfrm>
            <a:off x="1346470" y="6391551"/>
            <a:ext cx="6096000" cy="369332"/>
          </a:xfrm>
          <a:prstGeom prst="rect">
            <a:avLst/>
          </a:prstGeom>
          <a:noFill/>
        </p:spPr>
        <p:txBody>
          <a:bodyPr wrap="square">
            <a:spAutoFit/>
          </a:bodyPr>
          <a:lstStyle/>
          <a:p>
            <a:r>
              <a:rPr lang="en-CA" sz="1800" dirty="0"/>
              <a:t> circuit breaker for the lighting  </a:t>
            </a:r>
            <a:endParaRPr lang="en-US" sz="1800" dirty="0"/>
          </a:p>
        </p:txBody>
      </p:sp>
      <p:pic>
        <p:nvPicPr>
          <p:cNvPr id="11" name="Picture 10">
            <a:extLst>
              <a:ext uri="{FF2B5EF4-FFF2-40B4-BE49-F238E27FC236}">
                <a16:creationId xmlns:a16="http://schemas.microsoft.com/office/drawing/2014/main" id="{FF200558-55F2-48B5-9721-027CCBD86DBA}"/>
              </a:ext>
            </a:extLst>
          </p:cNvPr>
          <p:cNvPicPr>
            <a:picLocks noChangeAspect="1"/>
          </p:cNvPicPr>
          <p:nvPr/>
        </p:nvPicPr>
        <p:blipFill>
          <a:blip r:embed="rId4"/>
          <a:stretch>
            <a:fillRect/>
          </a:stretch>
        </p:blipFill>
        <p:spPr>
          <a:xfrm>
            <a:off x="6050288" y="4141963"/>
            <a:ext cx="5988447" cy="2285285"/>
          </a:xfrm>
          <a:prstGeom prst="rect">
            <a:avLst/>
          </a:prstGeom>
          <a:ln>
            <a:solidFill>
              <a:schemeClr val="accent6">
                <a:lumMod val="75000"/>
              </a:schemeClr>
            </a:solidFill>
          </a:ln>
        </p:spPr>
      </p:pic>
      <p:sp>
        <p:nvSpPr>
          <p:cNvPr id="13" name="TextBox 12">
            <a:extLst>
              <a:ext uri="{FF2B5EF4-FFF2-40B4-BE49-F238E27FC236}">
                <a16:creationId xmlns:a16="http://schemas.microsoft.com/office/drawing/2014/main" id="{1DC0A80F-2988-408B-AAFC-5BEB9347C122}"/>
              </a:ext>
            </a:extLst>
          </p:cNvPr>
          <p:cNvSpPr txBox="1"/>
          <p:nvPr/>
        </p:nvSpPr>
        <p:spPr>
          <a:xfrm>
            <a:off x="7522546" y="6367518"/>
            <a:ext cx="6096000" cy="369332"/>
          </a:xfrm>
          <a:prstGeom prst="rect">
            <a:avLst/>
          </a:prstGeom>
          <a:noFill/>
        </p:spPr>
        <p:txBody>
          <a:bodyPr wrap="square">
            <a:spAutoFit/>
          </a:bodyPr>
          <a:lstStyle/>
          <a:p>
            <a:r>
              <a:rPr lang="en-CA" sz="1800" dirty="0"/>
              <a:t> circuit breaker for the </a:t>
            </a:r>
            <a:r>
              <a:rPr lang="en-CA" dirty="0"/>
              <a:t>HVAC </a:t>
            </a:r>
            <a:r>
              <a:rPr lang="en-CA" sz="1800" dirty="0"/>
              <a:t>  </a:t>
            </a:r>
            <a:endParaRPr lang="en-US" sz="1800" dirty="0"/>
          </a:p>
        </p:txBody>
      </p:sp>
      <p:sp>
        <p:nvSpPr>
          <p:cNvPr id="10" name="Pentagon 9"/>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114</a:t>
            </a:fld>
            <a:endParaRPr lang="ar-AE" dirty="0"/>
          </a:p>
        </p:txBody>
      </p:sp>
    </p:spTree>
    <p:extLst>
      <p:ext uri="{BB962C8B-B14F-4D97-AF65-F5344CB8AC3E}">
        <p14:creationId xmlns:p14="http://schemas.microsoft.com/office/powerpoint/2010/main" val="362778737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7C567E8-EED2-45AC-B875-FECEA7ED84F6}"/>
              </a:ext>
            </a:extLst>
          </p:cNvPr>
          <p:cNvPicPr>
            <a:picLocks noChangeAspect="1"/>
          </p:cNvPicPr>
          <p:nvPr/>
        </p:nvPicPr>
        <p:blipFill>
          <a:blip r:embed="rId2"/>
          <a:stretch>
            <a:fillRect/>
          </a:stretch>
        </p:blipFill>
        <p:spPr>
          <a:xfrm>
            <a:off x="6568204" y="2130726"/>
            <a:ext cx="4260370" cy="3785228"/>
          </a:xfrm>
          <a:prstGeom prst="rect">
            <a:avLst/>
          </a:prstGeom>
          <a:ln>
            <a:solidFill>
              <a:schemeClr val="accent6">
                <a:lumMod val="75000"/>
              </a:schemeClr>
            </a:solidFill>
          </a:ln>
        </p:spPr>
      </p:pic>
      <p:sp>
        <p:nvSpPr>
          <p:cNvPr id="13" name="TextBox 12">
            <a:extLst>
              <a:ext uri="{FF2B5EF4-FFF2-40B4-BE49-F238E27FC236}">
                <a16:creationId xmlns:a16="http://schemas.microsoft.com/office/drawing/2014/main" id="{1F8A3DE0-6913-4411-8FB2-2C040E58B008}"/>
              </a:ext>
            </a:extLst>
          </p:cNvPr>
          <p:cNvSpPr txBox="1"/>
          <p:nvPr/>
        </p:nvSpPr>
        <p:spPr>
          <a:xfrm>
            <a:off x="7241016" y="6112260"/>
            <a:ext cx="6096000" cy="369332"/>
          </a:xfrm>
          <a:prstGeom prst="rect">
            <a:avLst/>
          </a:prstGeom>
          <a:noFill/>
        </p:spPr>
        <p:txBody>
          <a:bodyPr wrap="square">
            <a:spAutoFit/>
          </a:bodyPr>
          <a:lstStyle/>
          <a:p>
            <a:r>
              <a:rPr lang="en-CA" dirty="0" smtClean="0"/>
              <a:t>Circuit breaker for elevators</a:t>
            </a:r>
            <a:endParaRPr lang="en-US"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115</a:t>
            </a:fld>
            <a:endParaRPr lang="ar-AE" dirty="0"/>
          </a:p>
        </p:txBody>
      </p:sp>
      <p:sp>
        <p:nvSpPr>
          <p:cNvPr id="4" name="Title 3"/>
          <p:cNvSpPr>
            <a:spLocks noGrp="1"/>
          </p:cNvSpPr>
          <p:nvPr>
            <p:ph type="title"/>
          </p:nvPr>
        </p:nvSpPr>
        <p:spPr>
          <a:xfrm>
            <a:off x="783076" y="168819"/>
            <a:ext cx="10515600" cy="1325563"/>
          </a:xfrm>
        </p:spPr>
        <p:txBody>
          <a:bodyPr>
            <a:normAutofit/>
          </a:bodyPr>
          <a:lstStyle/>
          <a:p>
            <a:r>
              <a:rPr lang="en-GB" sz="4000" b="1" dirty="0"/>
              <a:t>Elevators </a:t>
            </a:r>
            <a:r>
              <a:rPr lang="en-GB" sz="4000" b="1" dirty="0" smtClean="0"/>
              <a:t>power</a:t>
            </a:r>
            <a:endParaRPr lang="en-US" sz="4000" dirty="0"/>
          </a:p>
        </p:txBody>
      </p:sp>
      <p:pic>
        <p:nvPicPr>
          <p:cNvPr id="10" name="صورة 2"/>
          <p:cNvPicPr/>
          <p:nvPr/>
        </p:nvPicPr>
        <p:blipFill rotWithShape="1">
          <a:blip r:embed="rId3"/>
          <a:srcRect t="9794" r="5030" b="8041"/>
          <a:stretch/>
        </p:blipFill>
        <p:spPr bwMode="auto">
          <a:xfrm>
            <a:off x="512564" y="1690688"/>
            <a:ext cx="5007610" cy="4473575"/>
          </a:xfrm>
          <a:prstGeom prst="rect">
            <a:avLst/>
          </a:prstGeom>
          <a:ln>
            <a:solidFill>
              <a:schemeClr val="tx1"/>
            </a:solidFill>
          </a:ln>
          <a:extLst>
            <a:ext uri="{53640926-AAD7-44D8-BBD7-CCE9431645EC}">
              <a14:shadowObscured xmlns:a14="http://schemas.microsoft.com/office/drawing/2010/main"/>
            </a:ext>
          </a:extLst>
        </p:spPr>
      </p:pic>
      <p:sp>
        <p:nvSpPr>
          <p:cNvPr id="5" name="Rectangle 4"/>
          <p:cNvSpPr/>
          <p:nvPr/>
        </p:nvSpPr>
        <p:spPr>
          <a:xfrm>
            <a:off x="1635222" y="6296926"/>
            <a:ext cx="2762295"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Elevators power connection</a:t>
            </a:r>
            <a:endParaRPr lang="en-US" dirty="0"/>
          </a:p>
        </p:txBody>
      </p:sp>
    </p:spTree>
    <p:extLst>
      <p:ext uri="{BB962C8B-B14F-4D97-AF65-F5344CB8AC3E}">
        <p14:creationId xmlns:p14="http://schemas.microsoft.com/office/powerpoint/2010/main" val="186890984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116</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336488617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2516170334"/>
              </p:ext>
            </p:extLst>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117</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86923420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HVAC – design </a:t>
            </a:r>
            <a:endParaRPr lang="ar-SA" dirty="0"/>
          </a:p>
        </p:txBody>
      </p:sp>
      <p:sp>
        <p:nvSpPr>
          <p:cNvPr id="3" name="عنصر نائب للمحتوى 2"/>
          <p:cNvSpPr>
            <a:spLocks noGrp="1"/>
          </p:cNvSpPr>
          <p:nvPr>
            <p:ph idx="1"/>
          </p:nvPr>
        </p:nvSpPr>
        <p:spPr/>
        <p:txBody>
          <a:bodyPr>
            <a:normAutofit/>
          </a:bodyPr>
          <a:lstStyle/>
          <a:p>
            <a:pPr marL="0" indent="0">
              <a:buNone/>
            </a:pPr>
            <a:r>
              <a:rPr lang="en-US" dirty="0"/>
              <a:t>In this project, we contain multiple spaces, and part of them needs mechanical ventilation, such as the conference room, corridors, assembly rooms, and spaces that do not require mechanical ventilation, such as offices, which depend on natural ventilation, and the design will be based on the use of the cassette for places that not need mechanical ventilation and the fan coil unit for places that need mechanical ventilation.</a:t>
            </a:r>
            <a:endParaRPr lang="ar-SA" dirty="0"/>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118</a:t>
            </a:fld>
            <a:endParaRPr lang="ar-AE" dirty="0"/>
          </a:p>
        </p:txBody>
      </p:sp>
    </p:spTree>
    <p:extLst>
      <p:ext uri="{BB962C8B-B14F-4D97-AF65-F5344CB8AC3E}">
        <p14:creationId xmlns:p14="http://schemas.microsoft.com/office/powerpoint/2010/main" val="413402795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dirty="0" smtClean="0"/>
              <a:t>HVAC </a:t>
            </a:r>
            <a:r>
              <a:rPr lang="en-US" sz="3600" dirty="0" smtClean="0"/>
              <a:t>Units:</a:t>
            </a:r>
            <a:endParaRPr lang="ar-SA" sz="3600" dirty="0"/>
          </a:p>
        </p:txBody>
      </p:sp>
      <p:sp>
        <p:nvSpPr>
          <p:cNvPr id="4" name="مربع نص 3"/>
          <p:cNvSpPr txBox="1"/>
          <p:nvPr/>
        </p:nvSpPr>
        <p:spPr>
          <a:xfrm>
            <a:off x="478934" y="1817389"/>
            <a:ext cx="1381981" cy="369332"/>
          </a:xfrm>
          <a:prstGeom prst="rect">
            <a:avLst/>
          </a:prstGeom>
          <a:noFill/>
        </p:spPr>
        <p:txBody>
          <a:bodyPr wrap="none" rtlCol="1">
            <a:spAutoFit/>
          </a:bodyPr>
          <a:lstStyle/>
          <a:p>
            <a:r>
              <a:rPr lang="en-US" dirty="0" smtClean="0"/>
              <a:t>Fan coil unit:</a:t>
            </a:r>
            <a:endParaRPr lang="ar-SA"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4625" y="1602999"/>
            <a:ext cx="4577185" cy="3132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1349" y="4735017"/>
            <a:ext cx="3234367" cy="1879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395" y="5065860"/>
            <a:ext cx="5122910" cy="1254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119</a:t>
            </a:fld>
            <a:endParaRPr lang="ar-AE" dirty="0"/>
          </a:p>
        </p:txBody>
      </p:sp>
      <p:sp>
        <p:nvSpPr>
          <p:cNvPr id="3" name="Rectangle 2"/>
          <p:cNvSpPr/>
          <p:nvPr/>
        </p:nvSpPr>
        <p:spPr>
          <a:xfrm>
            <a:off x="8503108" y="1158906"/>
            <a:ext cx="1845377"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cassette catalogue</a:t>
            </a:r>
            <a:endParaRPr lang="en-US" dirty="0"/>
          </a:p>
        </p:txBody>
      </p:sp>
      <p:pic>
        <p:nvPicPr>
          <p:cNvPr id="1026" name="Picture 2" descr="Ceiling Concealed Fan Coil Unit FCU at Rs 20000/ton | Fan Coil, Ceiling  Concealed Fan Coil Unit, फैन कॉइल यूनिट - 24 Degree HVAC Experts Private  Limited, Chennai | ID: 207382528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0948" y="2216419"/>
            <a:ext cx="2849441" cy="2849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42487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a:t>
            </a:fld>
            <a:endParaRPr lang="ar-AE" dirty="0"/>
          </a:p>
        </p:txBody>
      </p:sp>
      <p:graphicFrame>
        <p:nvGraphicFramePr>
          <p:cNvPr id="5" name="Diagram 4"/>
          <p:cNvGraphicFramePr/>
          <p:nvPr>
            <p:extLst>
              <p:ext uri="{D42A27DB-BD31-4B8C-83A1-F6EECF244321}">
                <p14:modId xmlns:p14="http://schemas.microsoft.com/office/powerpoint/2010/main" val="3804244163"/>
              </p:ext>
            </p:extLst>
          </p:nvPr>
        </p:nvGraphicFramePr>
        <p:xfrm>
          <a:off x="-83127" y="517237"/>
          <a:ext cx="7982664" cy="532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511422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4111532843"/>
              </p:ext>
            </p:extLst>
          </p:nvPr>
        </p:nvGraphicFramePr>
        <p:xfrm>
          <a:off x="5589916" y="1690688"/>
          <a:ext cx="6453948" cy="4529052"/>
        </p:xfrm>
        <a:graphic>
          <a:graphicData uri="http://schemas.openxmlformats.org/drawingml/2006/table">
            <a:tbl>
              <a:tblPr firstRow="1" firstCol="1">
                <a:tableStyleId>{5C22544A-7EE6-4342-B048-85BDC9FD1C3A}</a:tableStyleId>
              </a:tblPr>
              <a:tblGrid>
                <a:gridCol w="1075658">
                  <a:extLst>
                    <a:ext uri="{9D8B030D-6E8A-4147-A177-3AD203B41FA5}">
                      <a16:colId xmlns:a16="http://schemas.microsoft.com/office/drawing/2014/main" val="20000"/>
                    </a:ext>
                  </a:extLst>
                </a:gridCol>
                <a:gridCol w="1075658">
                  <a:extLst>
                    <a:ext uri="{9D8B030D-6E8A-4147-A177-3AD203B41FA5}">
                      <a16:colId xmlns:a16="http://schemas.microsoft.com/office/drawing/2014/main" val="20001"/>
                    </a:ext>
                  </a:extLst>
                </a:gridCol>
                <a:gridCol w="1075658">
                  <a:extLst>
                    <a:ext uri="{9D8B030D-6E8A-4147-A177-3AD203B41FA5}">
                      <a16:colId xmlns:a16="http://schemas.microsoft.com/office/drawing/2014/main" val="20002"/>
                    </a:ext>
                  </a:extLst>
                </a:gridCol>
                <a:gridCol w="1075658">
                  <a:extLst>
                    <a:ext uri="{9D8B030D-6E8A-4147-A177-3AD203B41FA5}">
                      <a16:colId xmlns:a16="http://schemas.microsoft.com/office/drawing/2014/main" val="20003"/>
                    </a:ext>
                  </a:extLst>
                </a:gridCol>
                <a:gridCol w="1075658">
                  <a:extLst>
                    <a:ext uri="{9D8B030D-6E8A-4147-A177-3AD203B41FA5}">
                      <a16:colId xmlns:a16="http://schemas.microsoft.com/office/drawing/2014/main" val="20004"/>
                    </a:ext>
                  </a:extLst>
                </a:gridCol>
                <a:gridCol w="1075658">
                  <a:extLst>
                    <a:ext uri="{9D8B030D-6E8A-4147-A177-3AD203B41FA5}">
                      <a16:colId xmlns:a16="http://schemas.microsoft.com/office/drawing/2014/main" val="20005"/>
                    </a:ext>
                  </a:extLst>
                </a:gridCol>
              </a:tblGrid>
              <a:tr h="287145">
                <a:tc>
                  <a:txBody>
                    <a:bodyPr/>
                    <a:lstStyle/>
                    <a:p>
                      <a:r>
                        <a:rPr lang="en-US" sz="800" dirty="0">
                          <a:effectLst/>
                        </a:rPr>
                        <a:t>Zone</a:t>
                      </a:r>
                      <a:endParaRPr lang="en-US" sz="1400" dirty="0">
                        <a:effectLst/>
                      </a:endParaRPr>
                    </a:p>
                  </a:txBody>
                  <a:tcPr marL="68705" marR="68705" marT="34353" marB="34353" anchor="ctr"/>
                </a:tc>
                <a:tc>
                  <a:txBody>
                    <a:bodyPr/>
                    <a:lstStyle/>
                    <a:p>
                      <a:r>
                        <a:rPr lang="en-US" sz="800">
                          <a:effectLst/>
                        </a:rPr>
                        <a:t>Sensible cooling</a:t>
                      </a:r>
                      <a:br>
                        <a:rPr lang="en-US" sz="800">
                          <a:effectLst/>
                        </a:rPr>
                      </a:br>
                      <a:r>
                        <a:rPr lang="en-US" sz="800">
                          <a:effectLst/>
                        </a:rPr>
                        <a:t>(kW)</a:t>
                      </a:r>
                      <a:endParaRPr lang="en-US" sz="1400">
                        <a:effectLst/>
                      </a:endParaRPr>
                    </a:p>
                  </a:txBody>
                  <a:tcPr marL="68705" marR="68705" marT="34353" marB="34353" anchor="ctr"/>
                </a:tc>
                <a:tc>
                  <a:txBody>
                    <a:bodyPr/>
                    <a:lstStyle/>
                    <a:p>
                      <a:r>
                        <a:rPr lang="en-US" sz="800">
                          <a:effectLst/>
                        </a:rPr>
                        <a:t>Latent</a:t>
                      </a:r>
                      <a:br>
                        <a:rPr lang="en-US" sz="800">
                          <a:effectLst/>
                        </a:rPr>
                      </a:br>
                      <a:r>
                        <a:rPr lang="en-US" sz="800">
                          <a:effectLst/>
                        </a:rPr>
                        <a:t>cooling(kW)</a:t>
                      </a:r>
                      <a:endParaRPr lang="en-US" sz="1400">
                        <a:effectLst/>
                      </a:endParaRPr>
                    </a:p>
                  </a:txBody>
                  <a:tcPr marL="68705" marR="68705" marT="34353" marB="34353" anchor="ctr"/>
                </a:tc>
                <a:tc>
                  <a:txBody>
                    <a:bodyPr/>
                    <a:lstStyle/>
                    <a:p>
                      <a:r>
                        <a:rPr lang="en-US" sz="800">
                          <a:effectLst/>
                        </a:rPr>
                        <a:t>Cooling Design</a:t>
                      </a:r>
                      <a:br>
                        <a:rPr lang="en-US" sz="800">
                          <a:effectLst/>
                        </a:rPr>
                      </a:br>
                      <a:r>
                        <a:rPr lang="en-US" sz="800">
                          <a:effectLst/>
                        </a:rPr>
                        <a:t>Capacity (kW)</a:t>
                      </a:r>
                      <a:endParaRPr lang="en-US" sz="1400">
                        <a:effectLst/>
                      </a:endParaRPr>
                    </a:p>
                  </a:txBody>
                  <a:tcPr marL="68705" marR="68705" marT="34353" marB="34353" anchor="ctr"/>
                </a:tc>
                <a:tc>
                  <a:txBody>
                    <a:bodyPr/>
                    <a:lstStyle/>
                    <a:p>
                      <a:r>
                        <a:rPr lang="en-US" sz="800">
                          <a:effectLst/>
                        </a:rPr>
                        <a:t>Cooling Design</a:t>
                      </a:r>
                      <a:br>
                        <a:rPr lang="en-US" sz="800">
                          <a:effectLst/>
                        </a:rPr>
                      </a:br>
                      <a:r>
                        <a:rPr lang="en-US" sz="800">
                          <a:effectLst/>
                        </a:rPr>
                        <a:t>Flow Rate (m3/s)</a:t>
                      </a:r>
                      <a:endParaRPr lang="en-US" sz="1400">
                        <a:effectLst/>
                      </a:endParaRPr>
                    </a:p>
                  </a:txBody>
                  <a:tcPr marL="68705" marR="68705" marT="34353" marB="34353" anchor="ctr"/>
                </a:tc>
                <a:tc>
                  <a:txBody>
                    <a:bodyPr/>
                    <a:lstStyle/>
                    <a:p>
                      <a:r>
                        <a:rPr lang="en-US" sz="800">
                          <a:effectLst/>
                        </a:rPr>
                        <a:t>Heating loads</a:t>
                      </a:r>
                      <a:br>
                        <a:rPr lang="en-US" sz="800">
                          <a:effectLst/>
                        </a:rPr>
                      </a:br>
                      <a:r>
                        <a:rPr lang="en-US" sz="800">
                          <a:effectLst/>
                        </a:rPr>
                        <a:t>(kW)</a:t>
                      </a:r>
                      <a:endParaRPr lang="en-US" sz="1400">
                        <a:effectLst/>
                      </a:endParaRPr>
                    </a:p>
                  </a:txBody>
                  <a:tcPr marL="68705" marR="68705" marT="34353" marB="34353" anchor="ctr"/>
                </a:tc>
                <a:extLst>
                  <a:ext uri="{0D108BD9-81ED-4DB2-BD59-A6C34878D82A}">
                    <a16:rowId xmlns:a16="http://schemas.microsoft.com/office/drawing/2014/main" val="10000"/>
                  </a:ext>
                </a:extLst>
              </a:tr>
              <a:tr h="259142">
                <a:tc>
                  <a:txBody>
                    <a:bodyPr/>
                    <a:lstStyle/>
                    <a:p>
                      <a:r>
                        <a:rPr lang="en-US" sz="800">
                          <a:effectLst/>
                        </a:rPr>
                        <a:t>Zone20 </a:t>
                      </a:r>
                      <a:endParaRPr lang="en-US" sz="1400">
                        <a:effectLst/>
                      </a:endParaRPr>
                    </a:p>
                  </a:txBody>
                  <a:tcPr marL="68705" marR="68705" marT="34353" marB="34353" anchor="ctr"/>
                </a:tc>
                <a:tc>
                  <a:txBody>
                    <a:bodyPr/>
                    <a:lstStyle/>
                    <a:p>
                      <a:r>
                        <a:rPr lang="en-GB" sz="800" dirty="0">
                          <a:effectLst/>
                        </a:rPr>
                        <a:t>3.28</a:t>
                      </a:r>
                      <a:endParaRPr lang="ar-SA" sz="1400" dirty="0">
                        <a:effectLst/>
                      </a:endParaRPr>
                    </a:p>
                  </a:txBody>
                  <a:tcPr marL="68705" marR="68705" marT="34353" marB="34353" anchor="ctr"/>
                </a:tc>
                <a:tc>
                  <a:txBody>
                    <a:bodyPr/>
                    <a:lstStyle/>
                    <a:p>
                      <a:r>
                        <a:rPr lang="en-GB" sz="800" dirty="0">
                          <a:effectLst/>
                        </a:rPr>
                        <a:t>0.54</a:t>
                      </a:r>
                      <a:r>
                        <a:rPr lang="ar-SA" sz="800" dirty="0">
                          <a:effectLst/>
                        </a:rPr>
                        <a:t> </a:t>
                      </a:r>
                      <a:endParaRPr lang="ar-SA" sz="1400" dirty="0">
                        <a:effectLst/>
                      </a:endParaRPr>
                    </a:p>
                  </a:txBody>
                  <a:tcPr marL="68705" marR="68705" marT="34353" marB="34353" anchor="ctr"/>
                </a:tc>
                <a:tc>
                  <a:txBody>
                    <a:bodyPr/>
                    <a:lstStyle/>
                    <a:p>
                      <a:r>
                        <a:rPr lang="en-GB" sz="800" dirty="0">
                          <a:effectLst/>
                        </a:rPr>
                        <a:t>4.39</a:t>
                      </a:r>
                      <a:r>
                        <a:rPr lang="ar-SA" sz="800" dirty="0">
                          <a:effectLst/>
                        </a:rPr>
                        <a:t> </a:t>
                      </a:r>
                      <a:endParaRPr lang="ar-SA" sz="1400" dirty="0">
                        <a:effectLst/>
                      </a:endParaRPr>
                    </a:p>
                  </a:txBody>
                  <a:tcPr marL="68705" marR="68705" marT="34353" marB="34353" anchor="ctr"/>
                </a:tc>
                <a:tc>
                  <a:txBody>
                    <a:bodyPr/>
                    <a:lstStyle/>
                    <a:p>
                      <a:r>
                        <a:rPr lang="en-GB" sz="800" dirty="0">
                          <a:effectLst/>
                        </a:rPr>
                        <a:t>0.212</a:t>
                      </a:r>
                      <a:endParaRPr lang="ar-SA" sz="1400" dirty="0">
                        <a:effectLst/>
                      </a:endParaRPr>
                    </a:p>
                  </a:txBody>
                  <a:tcPr marL="68705" marR="68705" marT="34353" marB="34353" anchor="ctr"/>
                </a:tc>
                <a:tc>
                  <a:txBody>
                    <a:bodyPr/>
                    <a:lstStyle/>
                    <a:p>
                      <a:pPr rtl="1"/>
                      <a:endParaRPr lang="ar-SA" sz="1400"/>
                    </a:p>
                  </a:txBody>
                  <a:tcPr marL="68705" marR="68705" marT="34353" marB="34353"/>
                </a:tc>
                <a:extLst>
                  <a:ext uri="{0D108BD9-81ED-4DB2-BD59-A6C34878D82A}">
                    <a16:rowId xmlns:a16="http://schemas.microsoft.com/office/drawing/2014/main" val="10001"/>
                  </a:ext>
                </a:extLst>
              </a:tr>
              <a:tr h="175134">
                <a:tc>
                  <a:txBody>
                    <a:bodyPr/>
                    <a:lstStyle/>
                    <a:p>
                      <a:r>
                        <a:rPr lang="en-US" sz="800">
                          <a:effectLst/>
                        </a:rPr>
                        <a:t>Zone9 </a:t>
                      </a:r>
                      <a:endParaRPr lang="en-US" sz="1400">
                        <a:effectLst/>
                      </a:endParaRPr>
                    </a:p>
                  </a:txBody>
                  <a:tcPr marL="68705" marR="68705" marT="34353" marB="34353" anchor="ctr"/>
                </a:tc>
                <a:tc>
                  <a:txBody>
                    <a:bodyPr/>
                    <a:lstStyle/>
                    <a:p>
                      <a:r>
                        <a:rPr lang="en-GB" sz="800" dirty="0">
                          <a:effectLst/>
                        </a:rPr>
                        <a:t>67.21</a:t>
                      </a:r>
                      <a:endParaRPr lang="ar-SA" sz="1400" dirty="0">
                        <a:effectLst/>
                      </a:endParaRPr>
                    </a:p>
                  </a:txBody>
                  <a:tcPr marL="68705" marR="68705" marT="34353" marB="34353" anchor="ctr"/>
                </a:tc>
                <a:tc>
                  <a:txBody>
                    <a:bodyPr/>
                    <a:lstStyle/>
                    <a:p>
                      <a:r>
                        <a:rPr lang="en-GB" sz="800" dirty="0">
                          <a:effectLst/>
                        </a:rPr>
                        <a:t>2.81</a:t>
                      </a:r>
                      <a:endParaRPr lang="ar-SA" sz="1400" dirty="0">
                        <a:effectLst/>
                      </a:endParaRPr>
                    </a:p>
                  </a:txBody>
                  <a:tcPr marL="68705" marR="68705" marT="34353" marB="34353" anchor="ctr"/>
                </a:tc>
                <a:tc>
                  <a:txBody>
                    <a:bodyPr/>
                    <a:lstStyle/>
                    <a:p>
                      <a:r>
                        <a:rPr lang="en-GB" sz="800" dirty="0">
                          <a:effectLst/>
                        </a:rPr>
                        <a:t>80.53</a:t>
                      </a:r>
                      <a:endParaRPr lang="ar-SA" sz="1400" dirty="0">
                        <a:effectLst/>
                      </a:endParaRPr>
                    </a:p>
                  </a:txBody>
                  <a:tcPr marL="68705" marR="68705" marT="34353" marB="34353" anchor="ctr"/>
                </a:tc>
                <a:tc>
                  <a:txBody>
                    <a:bodyPr/>
                    <a:lstStyle/>
                    <a:p>
                      <a:r>
                        <a:rPr lang="en-GB" sz="800" dirty="0">
                          <a:effectLst/>
                        </a:rPr>
                        <a:t>4.45</a:t>
                      </a:r>
                      <a:endParaRPr lang="ar-SA" sz="1400" dirty="0">
                        <a:effectLst/>
                      </a:endParaRPr>
                    </a:p>
                  </a:txBody>
                  <a:tcPr marL="68705" marR="68705" marT="34353" marB="34353" anchor="ctr"/>
                </a:tc>
                <a:tc>
                  <a:txBody>
                    <a:bodyPr/>
                    <a:lstStyle/>
                    <a:p>
                      <a:r>
                        <a:rPr lang="en-GB" sz="800" dirty="0">
                          <a:effectLst/>
                        </a:rPr>
                        <a:t>16.85</a:t>
                      </a:r>
                      <a:endParaRPr lang="ar-SA" sz="1400" dirty="0">
                        <a:effectLst/>
                      </a:endParaRPr>
                    </a:p>
                  </a:txBody>
                  <a:tcPr marL="68705" marR="68705" marT="34353" marB="34353" anchor="ctr"/>
                </a:tc>
                <a:extLst>
                  <a:ext uri="{0D108BD9-81ED-4DB2-BD59-A6C34878D82A}">
                    <a16:rowId xmlns:a16="http://schemas.microsoft.com/office/drawing/2014/main" val="10002"/>
                  </a:ext>
                </a:extLst>
              </a:tr>
              <a:tr h="175134">
                <a:tc>
                  <a:txBody>
                    <a:bodyPr/>
                    <a:lstStyle/>
                    <a:p>
                      <a:r>
                        <a:rPr lang="en-US" sz="800">
                          <a:effectLst/>
                        </a:rPr>
                        <a:t>Zone6 </a:t>
                      </a:r>
                      <a:endParaRPr lang="en-US" sz="1400">
                        <a:effectLst/>
                      </a:endParaRPr>
                    </a:p>
                  </a:txBody>
                  <a:tcPr marL="68705" marR="68705" marT="34353" marB="34353" anchor="ctr"/>
                </a:tc>
                <a:tc>
                  <a:txBody>
                    <a:bodyPr/>
                    <a:lstStyle/>
                    <a:p>
                      <a:r>
                        <a:rPr lang="en-GB" sz="800" dirty="0">
                          <a:effectLst/>
                        </a:rPr>
                        <a:t>1.43</a:t>
                      </a:r>
                      <a:endParaRPr lang="ar-SA" sz="1400" dirty="0">
                        <a:effectLst/>
                      </a:endParaRPr>
                    </a:p>
                  </a:txBody>
                  <a:tcPr marL="68705" marR="68705" marT="34353" marB="34353" anchor="ctr"/>
                </a:tc>
                <a:tc>
                  <a:txBody>
                    <a:bodyPr/>
                    <a:lstStyle/>
                    <a:p>
                      <a:r>
                        <a:rPr lang="en-GB" sz="800" dirty="0">
                          <a:effectLst/>
                        </a:rPr>
                        <a:t>0.23</a:t>
                      </a:r>
                      <a:endParaRPr lang="ar-SA" sz="1400" dirty="0">
                        <a:effectLst/>
                      </a:endParaRPr>
                    </a:p>
                  </a:txBody>
                  <a:tcPr marL="68705" marR="68705" marT="34353" marB="34353" anchor="ctr"/>
                </a:tc>
                <a:tc>
                  <a:txBody>
                    <a:bodyPr/>
                    <a:lstStyle/>
                    <a:p>
                      <a:r>
                        <a:rPr lang="en-GB" sz="800" dirty="0">
                          <a:effectLst/>
                        </a:rPr>
                        <a:t>1.91</a:t>
                      </a:r>
                      <a:r>
                        <a:rPr lang="ar-SA" sz="800" dirty="0">
                          <a:effectLst/>
                        </a:rPr>
                        <a:t> </a:t>
                      </a:r>
                      <a:endParaRPr lang="ar-SA" sz="1400" dirty="0">
                        <a:effectLst/>
                      </a:endParaRPr>
                    </a:p>
                  </a:txBody>
                  <a:tcPr marL="68705" marR="68705" marT="34353" marB="34353" anchor="ctr"/>
                </a:tc>
                <a:tc>
                  <a:txBody>
                    <a:bodyPr/>
                    <a:lstStyle/>
                    <a:p>
                      <a:r>
                        <a:rPr lang="en-GB" sz="800" dirty="0">
                          <a:effectLst/>
                        </a:rPr>
                        <a:t>0.0911</a:t>
                      </a:r>
                      <a:endParaRPr lang="ar-SA" sz="1400" dirty="0">
                        <a:effectLst/>
                      </a:endParaRPr>
                    </a:p>
                  </a:txBody>
                  <a:tcPr marL="68705" marR="68705" marT="34353" marB="34353" anchor="ctr"/>
                </a:tc>
                <a:tc>
                  <a:txBody>
                    <a:bodyPr/>
                    <a:lstStyle/>
                    <a:p>
                      <a:r>
                        <a:rPr lang="en-GB" sz="800" dirty="0">
                          <a:effectLst/>
                        </a:rPr>
                        <a:t>0.6</a:t>
                      </a:r>
                      <a:endParaRPr lang="ar-SA" sz="1400" dirty="0">
                        <a:effectLst/>
                      </a:endParaRPr>
                    </a:p>
                  </a:txBody>
                  <a:tcPr marL="68705" marR="68705" marT="34353" marB="34353" anchor="ctr"/>
                </a:tc>
                <a:extLst>
                  <a:ext uri="{0D108BD9-81ED-4DB2-BD59-A6C34878D82A}">
                    <a16:rowId xmlns:a16="http://schemas.microsoft.com/office/drawing/2014/main" val="10003"/>
                  </a:ext>
                </a:extLst>
              </a:tr>
              <a:tr h="175134">
                <a:tc>
                  <a:txBody>
                    <a:bodyPr/>
                    <a:lstStyle/>
                    <a:p>
                      <a:r>
                        <a:rPr lang="en-US" sz="800">
                          <a:effectLst/>
                        </a:rPr>
                        <a:t>Zone3 </a:t>
                      </a:r>
                      <a:endParaRPr lang="en-US" sz="1400">
                        <a:effectLst/>
                      </a:endParaRPr>
                    </a:p>
                  </a:txBody>
                  <a:tcPr marL="68705" marR="68705" marT="34353" marB="34353" anchor="ctr"/>
                </a:tc>
                <a:tc>
                  <a:txBody>
                    <a:bodyPr/>
                    <a:lstStyle/>
                    <a:p>
                      <a:r>
                        <a:rPr lang="en-GB" sz="800" dirty="0">
                          <a:effectLst/>
                        </a:rPr>
                        <a:t>1.29</a:t>
                      </a:r>
                      <a:endParaRPr lang="ar-SA" sz="1400" dirty="0">
                        <a:effectLst/>
                      </a:endParaRPr>
                    </a:p>
                  </a:txBody>
                  <a:tcPr marL="68705" marR="68705" marT="34353" marB="34353" anchor="ctr"/>
                </a:tc>
                <a:tc>
                  <a:txBody>
                    <a:bodyPr/>
                    <a:lstStyle/>
                    <a:p>
                      <a:r>
                        <a:rPr lang="en-GB" sz="800" dirty="0">
                          <a:effectLst/>
                        </a:rPr>
                        <a:t>0.21</a:t>
                      </a:r>
                      <a:r>
                        <a:rPr lang="ar-SA" sz="800" dirty="0">
                          <a:effectLst/>
                        </a:rPr>
                        <a:t> </a:t>
                      </a:r>
                      <a:endParaRPr lang="ar-SA" sz="1400" dirty="0">
                        <a:effectLst/>
                      </a:endParaRPr>
                    </a:p>
                  </a:txBody>
                  <a:tcPr marL="68705" marR="68705" marT="34353" marB="34353" anchor="ctr"/>
                </a:tc>
                <a:tc>
                  <a:txBody>
                    <a:bodyPr/>
                    <a:lstStyle/>
                    <a:p>
                      <a:r>
                        <a:rPr lang="en-GB" sz="800" dirty="0">
                          <a:effectLst/>
                        </a:rPr>
                        <a:t>1.72</a:t>
                      </a:r>
                      <a:endParaRPr lang="ar-SA" sz="1400" dirty="0">
                        <a:effectLst/>
                      </a:endParaRPr>
                    </a:p>
                  </a:txBody>
                  <a:tcPr marL="68705" marR="68705" marT="34353" marB="34353" anchor="ctr"/>
                </a:tc>
                <a:tc>
                  <a:txBody>
                    <a:bodyPr/>
                    <a:lstStyle/>
                    <a:p>
                      <a:r>
                        <a:rPr lang="en-GB" sz="800" dirty="0">
                          <a:effectLst/>
                        </a:rPr>
                        <a:t>0.083</a:t>
                      </a:r>
                      <a:endParaRPr lang="ar-SA" sz="1400" dirty="0">
                        <a:effectLst/>
                      </a:endParaRPr>
                    </a:p>
                  </a:txBody>
                  <a:tcPr marL="68705" marR="68705" marT="34353" marB="34353" anchor="ctr"/>
                </a:tc>
                <a:tc>
                  <a:txBody>
                    <a:bodyPr/>
                    <a:lstStyle/>
                    <a:p>
                      <a:r>
                        <a:rPr lang="en-GB" sz="800" dirty="0">
                          <a:effectLst/>
                        </a:rPr>
                        <a:t>0.9</a:t>
                      </a:r>
                      <a:endParaRPr lang="ar-SA" sz="1400" dirty="0">
                        <a:effectLst/>
                      </a:endParaRPr>
                    </a:p>
                  </a:txBody>
                  <a:tcPr marL="68705" marR="68705" marT="34353" marB="34353" anchor="ctr"/>
                </a:tc>
                <a:extLst>
                  <a:ext uri="{0D108BD9-81ED-4DB2-BD59-A6C34878D82A}">
                    <a16:rowId xmlns:a16="http://schemas.microsoft.com/office/drawing/2014/main" val="10004"/>
                  </a:ext>
                </a:extLst>
              </a:tr>
              <a:tr h="175134">
                <a:tc>
                  <a:txBody>
                    <a:bodyPr/>
                    <a:lstStyle/>
                    <a:p>
                      <a:r>
                        <a:rPr lang="en-US" sz="800">
                          <a:effectLst/>
                        </a:rPr>
                        <a:t>Zone7 </a:t>
                      </a:r>
                      <a:endParaRPr lang="en-US" sz="1400">
                        <a:effectLst/>
                      </a:endParaRPr>
                    </a:p>
                  </a:txBody>
                  <a:tcPr marL="68705" marR="68705" marT="34353" marB="34353" anchor="ctr"/>
                </a:tc>
                <a:tc>
                  <a:txBody>
                    <a:bodyPr/>
                    <a:lstStyle/>
                    <a:p>
                      <a:r>
                        <a:rPr lang="en-GB" sz="800" dirty="0">
                          <a:effectLst/>
                        </a:rPr>
                        <a:t>0.93</a:t>
                      </a:r>
                      <a:endParaRPr lang="ar-SA" sz="1400" dirty="0">
                        <a:effectLst/>
                      </a:endParaRPr>
                    </a:p>
                  </a:txBody>
                  <a:tcPr marL="68705" marR="68705" marT="34353" marB="34353" anchor="ctr"/>
                </a:tc>
                <a:tc>
                  <a:txBody>
                    <a:bodyPr/>
                    <a:lstStyle/>
                    <a:p>
                      <a:r>
                        <a:rPr lang="en-GB" sz="800" dirty="0">
                          <a:effectLst/>
                        </a:rPr>
                        <a:t>0.14</a:t>
                      </a:r>
                      <a:r>
                        <a:rPr lang="ar-SA" sz="800" dirty="0">
                          <a:effectLst/>
                        </a:rPr>
                        <a:t> </a:t>
                      </a:r>
                      <a:endParaRPr lang="ar-SA" sz="1400" dirty="0">
                        <a:effectLst/>
                      </a:endParaRPr>
                    </a:p>
                  </a:txBody>
                  <a:tcPr marL="68705" marR="68705" marT="34353" marB="34353" anchor="ctr"/>
                </a:tc>
                <a:tc>
                  <a:txBody>
                    <a:bodyPr/>
                    <a:lstStyle/>
                    <a:p>
                      <a:r>
                        <a:rPr lang="en-GB" sz="800" dirty="0">
                          <a:effectLst/>
                        </a:rPr>
                        <a:t>1.23</a:t>
                      </a:r>
                      <a:endParaRPr lang="ar-SA" sz="1400" dirty="0">
                        <a:effectLst/>
                      </a:endParaRPr>
                    </a:p>
                  </a:txBody>
                  <a:tcPr marL="68705" marR="68705" marT="34353" marB="34353" anchor="ctr"/>
                </a:tc>
                <a:tc>
                  <a:txBody>
                    <a:bodyPr/>
                    <a:lstStyle/>
                    <a:p>
                      <a:r>
                        <a:rPr lang="en-GB" sz="800" dirty="0">
                          <a:effectLst/>
                        </a:rPr>
                        <a:t>0.0644</a:t>
                      </a:r>
                      <a:endParaRPr lang="ar-SA" sz="1400" dirty="0">
                        <a:effectLst/>
                      </a:endParaRPr>
                    </a:p>
                  </a:txBody>
                  <a:tcPr marL="68705" marR="68705" marT="34353" marB="34353" anchor="ctr"/>
                </a:tc>
                <a:tc>
                  <a:txBody>
                    <a:bodyPr/>
                    <a:lstStyle/>
                    <a:p>
                      <a:r>
                        <a:rPr lang="en-GB" sz="800" dirty="0">
                          <a:effectLst/>
                        </a:rPr>
                        <a:t>0.34</a:t>
                      </a:r>
                      <a:endParaRPr lang="ar-SA" sz="800" dirty="0">
                        <a:effectLst/>
                      </a:endParaRPr>
                    </a:p>
                  </a:txBody>
                  <a:tcPr marL="68705" marR="68705" marT="34353" marB="34353" anchor="ctr"/>
                </a:tc>
                <a:extLst>
                  <a:ext uri="{0D108BD9-81ED-4DB2-BD59-A6C34878D82A}">
                    <a16:rowId xmlns:a16="http://schemas.microsoft.com/office/drawing/2014/main" val="10005"/>
                  </a:ext>
                </a:extLst>
              </a:tr>
              <a:tr h="175134">
                <a:tc>
                  <a:txBody>
                    <a:bodyPr/>
                    <a:lstStyle/>
                    <a:p>
                      <a:r>
                        <a:rPr lang="en-US" sz="800">
                          <a:effectLst/>
                        </a:rPr>
                        <a:t>Zone1 </a:t>
                      </a:r>
                      <a:endParaRPr lang="en-US" sz="1400">
                        <a:effectLst/>
                      </a:endParaRPr>
                    </a:p>
                  </a:txBody>
                  <a:tcPr marL="68705" marR="68705" marT="34353" marB="34353" anchor="ctr"/>
                </a:tc>
                <a:tc>
                  <a:txBody>
                    <a:bodyPr/>
                    <a:lstStyle/>
                    <a:p>
                      <a:r>
                        <a:rPr lang="en-GB" sz="800" dirty="0">
                          <a:effectLst/>
                        </a:rPr>
                        <a:t>3.25</a:t>
                      </a:r>
                      <a:endParaRPr lang="ar-SA" sz="1400" dirty="0">
                        <a:effectLst/>
                      </a:endParaRPr>
                    </a:p>
                  </a:txBody>
                  <a:tcPr marL="68705" marR="68705" marT="34353" marB="34353" anchor="ctr"/>
                </a:tc>
                <a:tc>
                  <a:txBody>
                    <a:bodyPr/>
                    <a:lstStyle/>
                    <a:p>
                      <a:r>
                        <a:rPr lang="en-GB" sz="800" dirty="0">
                          <a:effectLst/>
                        </a:rPr>
                        <a:t>0.56</a:t>
                      </a:r>
                      <a:r>
                        <a:rPr lang="ar-SA" sz="800" dirty="0">
                          <a:effectLst/>
                        </a:rPr>
                        <a:t> </a:t>
                      </a:r>
                      <a:endParaRPr lang="ar-SA" sz="1400" dirty="0">
                        <a:effectLst/>
                      </a:endParaRPr>
                    </a:p>
                  </a:txBody>
                  <a:tcPr marL="68705" marR="68705" marT="34353" marB="34353" anchor="ctr"/>
                </a:tc>
                <a:tc>
                  <a:txBody>
                    <a:bodyPr/>
                    <a:lstStyle/>
                    <a:p>
                      <a:r>
                        <a:rPr lang="en-GB" sz="800" dirty="0">
                          <a:effectLst/>
                        </a:rPr>
                        <a:t>4.69</a:t>
                      </a:r>
                      <a:endParaRPr lang="ar-SA" sz="1400" dirty="0">
                        <a:effectLst/>
                      </a:endParaRPr>
                    </a:p>
                  </a:txBody>
                  <a:tcPr marL="68705" marR="68705" marT="34353" marB="34353" anchor="ctr"/>
                </a:tc>
                <a:tc>
                  <a:txBody>
                    <a:bodyPr/>
                    <a:lstStyle/>
                    <a:p>
                      <a:r>
                        <a:rPr lang="en-GB" sz="800" dirty="0">
                          <a:effectLst/>
                        </a:rPr>
                        <a:t>0.0226</a:t>
                      </a:r>
                      <a:r>
                        <a:rPr lang="ar-SA" sz="800" dirty="0">
                          <a:effectLst/>
                        </a:rPr>
                        <a:t> </a:t>
                      </a:r>
                      <a:endParaRPr lang="ar-SA" sz="1400" dirty="0">
                        <a:effectLst/>
                      </a:endParaRPr>
                    </a:p>
                  </a:txBody>
                  <a:tcPr marL="68705" marR="68705" marT="34353" marB="34353" anchor="ctr"/>
                </a:tc>
                <a:tc>
                  <a:txBody>
                    <a:bodyPr/>
                    <a:lstStyle/>
                    <a:p>
                      <a:r>
                        <a:rPr lang="en-GB" sz="800" dirty="0">
                          <a:effectLst/>
                        </a:rPr>
                        <a:t>0.282</a:t>
                      </a:r>
                      <a:endParaRPr lang="ar-SA" sz="1400" dirty="0">
                        <a:effectLst/>
                      </a:endParaRPr>
                    </a:p>
                  </a:txBody>
                  <a:tcPr marL="68705" marR="68705" marT="34353" marB="34353" anchor="ctr"/>
                </a:tc>
                <a:extLst>
                  <a:ext uri="{0D108BD9-81ED-4DB2-BD59-A6C34878D82A}">
                    <a16:rowId xmlns:a16="http://schemas.microsoft.com/office/drawing/2014/main" val="10006"/>
                  </a:ext>
                </a:extLst>
              </a:tr>
              <a:tr h="175134">
                <a:tc>
                  <a:txBody>
                    <a:bodyPr/>
                    <a:lstStyle/>
                    <a:p>
                      <a:r>
                        <a:rPr lang="en-US" sz="800">
                          <a:effectLst/>
                        </a:rPr>
                        <a:t>Zone12 </a:t>
                      </a:r>
                      <a:endParaRPr lang="en-US" sz="1400">
                        <a:effectLst/>
                      </a:endParaRPr>
                    </a:p>
                  </a:txBody>
                  <a:tcPr marL="68705" marR="68705" marT="34353" marB="34353" anchor="ctr"/>
                </a:tc>
                <a:tc>
                  <a:txBody>
                    <a:bodyPr/>
                    <a:lstStyle/>
                    <a:p>
                      <a:r>
                        <a:rPr lang="en-GB" sz="800" dirty="0">
                          <a:effectLst/>
                        </a:rPr>
                        <a:t>1.34</a:t>
                      </a:r>
                      <a:endParaRPr lang="ar-SA" sz="1400" dirty="0">
                        <a:effectLst/>
                      </a:endParaRPr>
                    </a:p>
                  </a:txBody>
                  <a:tcPr marL="68705" marR="68705" marT="34353" marB="34353" anchor="ctr"/>
                </a:tc>
                <a:tc>
                  <a:txBody>
                    <a:bodyPr/>
                    <a:lstStyle/>
                    <a:p>
                      <a:r>
                        <a:rPr lang="en-GB" sz="800" dirty="0">
                          <a:effectLst/>
                        </a:rPr>
                        <a:t>0.13</a:t>
                      </a:r>
                      <a:endParaRPr lang="ar-SA" sz="1400" dirty="0">
                        <a:effectLst/>
                      </a:endParaRPr>
                    </a:p>
                  </a:txBody>
                  <a:tcPr marL="68705" marR="68705" marT="34353" marB="34353" anchor="ctr"/>
                </a:tc>
                <a:tc>
                  <a:txBody>
                    <a:bodyPr/>
                    <a:lstStyle/>
                    <a:p>
                      <a:r>
                        <a:rPr lang="en-GB" sz="800" dirty="0">
                          <a:effectLst/>
                        </a:rPr>
                        <a:t>1.79</a:t>
                      </a:r>
                      <a:endParaRPr lang="ar-SA" sz="1400" dirty="0">
                        <a:effectLst/>
                      </a:endParaRPr>
                    </a:p>
                  </a:txBody>
                  <a:tcPr marL="68705" marR="68705" marT="34353" marB="34353" anchor="ctr"/>
                </a:tc>
                <a:tc>
                  <a:txBody>
                    <a:bodyPr/>
                    <a:lstStyle/>
                    <a:p>
                      <a:r>
                        <a:rPr lang="en-GB" sz="800" dirty="0">
                          <a:effectLst/>
                        </a:rPr>
                        <a:t>0.086</a:t>
                      </a:r>
                      <a:endParaRPr lang="ar-SA" sz="1400" dirty="0">
                        <a:effectLst/>
                      </a:endParaRPr>
                    </a:p>
                  </a:txBody>
                  <a:tcPr marL="68705" marR="68705" marT="34353" marB="34353" anchor="ctr"/>
                </a:tc>
                <a:tc>
                  <a:txBody>
                    <a:bodyPr/>
                    <a:lstStyle/>
                    <a:p>
                      <a:r>
                        <a:rPr lang="en-GB" sz="800" dirty="0">
                          <a:effectLst/>
                        </a:rPr>
                        <a:t>0.31</a:t>
                      </a:r>
                      <a:endParaRPr lang="ar-SA" sz="1400" dirty="0">
                        <a:effectLst/>
                      </a:endParaRPr>
                    </a:p>
                  </a:txBody>
                  <a:tcPr marL="68705" marR="68705" marT="34353" marB="34353" anchor="ctr"/>
                </a:tc>
                <a:extLst>
                  <a:ext uri="{0D108BD9-81ED-4DB2-BD59-A6C34878D82A}">
                    <a16:rowId xmlns:a16="http://schemas.microsoft.com/office/drawing/2014/main" val="10007"/>
                  </a:ext>
                </a:extLst>
              </a:tr>
              <a:tr h="175134">
                <a:tc>
                  <a:txBody>
                    <a:bodyPr/>
                    <a:lstStyle/>
                    <a:p>
                      <a:r>
                        <a:rPr lang="en-US" sz="800">
                          <a:effectLst/>
                        </a:rPr>
                        <a:t>Zone21 </a:t>
                      </a:r>
                      <a:endParaRPr lang="en-US" sz="1400">
                        <a:effectLst/>
                      </a:endParaRPr>
                    </a:p>
                  </a:txBody>
                  <a:tcPr marL="68705" marR="68705" marT="34353" marB="34353" anchor="ctr"/>
                </a:tc>
                <a:tc>
                  <a:txBody>
                    <a:bodyPr/>
                    <a:lstStyle/>
                    <a:p>
                      <a:r>
                        <a:rPr lang="en-GB" sz="800" dirty="0">
                          <a:effectLst/>
                        </a:rPr>
                        <a:t>2.31</a:t>
                      </a:r>
                      <a:endParaRPr lang="ar-SA" sz="1400" dirty="0">
                        <a:effectLst/>
                      </a:endParaRPr>
                    </a:p>
                  </a:txBody>
                  <a:tcPr marL="68705" marR="68705" marT="34353" marB="34353" anchor="ctr"/>
                </a:tc>
                <a:tc>
                  <a:txBody>
                    <a:bodyPr/>
                    <a:lstStyle/>
                    <a:p>
                      <a:r>
                        <a:rPr lang="en-GB" sz="800" dirty="0">
                          <a:effectLst/>
                        </a:rPr>
                        <a:t>0.19</a:t>
                      </a:r>
                      <a:r>
                        <a:rPr lang="ar-SA" sz="800" dirty="0">
                          <a:effectLst/>
                        </a:rPr>
                        <a:t> </a:t>
                      </a:r>
                      <a:endParaRPr lang="ar-SA" sz="1400" dirty="0">
                        <a:effectLst/>
                      </a:endParaRPr>
                    </a:p>
                  </a:txBody>
                  <a:tcPr marL="68705" marR="68705" marT="34353" marB="34353" anchor="ctr"/>
                </a:tc>
                <a:tc>
                  <a:txBody>
                    <a:bodyPr/>
                    <a:lstStyle/>
                    <a:p>
                      <a:r>
                        <a:rPr lang="en-GB" sz="800" dirty="0">
                          <a:effectLst/>
                        </a:rPr>
                        <a:t>2.87</a:t>
                      </a:r>
                      <a:endParaRPr lang="ar-SA" sz="1400" dirty="0">
                        <a:effectLst/>
                      </a:endParaRPr>
                    </a:p>
                  </a:txBody>
                  <a:tcPr marL="68705" marR="68705" marT="34353" marB="34353" anchor="ctr"/>
                </a:tc>
                <a:tc>
                  <a:txBody>
                    <a:bodyPr/>
                    <a:lstStyle/>
                    <a:p>
                      <a:r>
                        <a:rPr lang="en-GB" sz="800" dirty="0">
                          <a:effectLst/>
                        </a:rPr>
                        <a:t>0.144</a:t>
                      </a:r>
                      <a:endParaRPr lang="ar-SA" sz="1400" dirty="0">
                        <a:effectLst/>
                      </a:endParaRPr>
                    </a:p>
                  </a:txBody>
                  <a:tcPr marL="68705" marR="68705" marT="34353" marB="34353" anchor="ctr"/>
                </a:tc>
                <a:tc>
                  <a:txBody>
                    <a:bodyPr/>
                    <a:lstStyle/>
                    <a:p>
                      <a:r>
                        <a:rPr lang="en-US"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08"/>
                  </a:ext>
                </a:extLst>
              </a:tr>
              <a:tr h="175134">
                <a:tc>
                  <a:txBody>
                    <a:bodyPr/>
                    <a:lstStyle/>
                    <a:p>
                      <a:r>
                        <a:rPr lang="en-US" sz="800">
                          <a:effectLst/>
                        </a:rPr>
                        <a:t>Zone22 </a:t>
                      </a:r>
                      <a:endParaRPr lang="en-US" sz="1400">
                        <a:effectLst/>
                      </a:endParaRPr>
                    </a:p>
                  </a:txBody>
                  <a:tcPr marL="68705" marR="68705" marT="34353" marB="34353" anchor="ctr"/>
                </a:tc>
                <a:tc>
                  <a:txBody>
                    <a:bodyPr/>
                    <a:lstStyle/>
                    <a:p>
                      <a:r>
                        <a:rPr lang="en-GB" sz="800" dirty="0">
                          <a:effectLst/>
                        </a:rPr>
                        <a:t>0.99</a:t>
                      </a:r>
                      <a:endParaRPr lang="ar-SA" sz="1400" dirty="0">
                        <a:effectLst/>
                      </a:endParaRPr>
                    </a:p>
                  </a:txBody>
                  <a:tcPr marL="68705" marR="68705" marT="34353" marB="34353" anchor="ctr"/>
                </a:tc>
                <a:tc>
                  <a:txBody>
                    <a:bodyPr/>
                    <a:lstStyle/>
                    <a:p>
                      <a:r>
                        <a:rPr lang="en-GB" sz="800" dirty="0">
                          <a:effectLst/>
                        </a:rPr>
                        <a:t>0.18</a:t>
                      </a:r>
                      <a:endParaRPr lang="ar-SA" sz="1400" dirty="0">
                        <a:effectLst/>
                      </a:endParaRPr>
                    </a:p>
                  </a:txBody>
                  <a:tcPr marL="68705" marR="68705" marT="34353" marB="34353" anchor="ctr"/>
                </a:tc>
                <a:tc>
                  <a:txBody>
                    <a:bodyPr/>
                    <a:lstStyle/>
                    <a:p>
                      <a:r>
                        <a:rPr lang="en-GB" sz="800" dirty="0">
                          <a:effectLst/>
                        </a:rPr>
                        <a:t>1.34</a:t>
                      </a:r>
                      <a:r>
                        <a:rPr lang="ar-SA" sz="800" dirty="0">
                          <a:effectLst/>
                        </a:rPr>
                        <a:t> </a:t>
                      </a:r>
                      <a:endParaRPr lang="ar-SA" sz="1400" dirty="0">
                        <a:effectLst/>
                      </a:endParaRPr>
                    </a:p>
                  </a:txBody>
                  <a:tcPr marL="68705" marR="68705" marT="34353" marB="34353" anchor="ctr"/>
                </a:tc>
                <a:tc>
                  <a:txBody>
                    <a:bodyPr/>
                    <a:lstStyle/>
                    <a:p>
                      <a:r>
                        <a:rPr lang="en-GB" sz="800" dirty="0">
                          <a:effectLst/>
                        </a:rPr>
                        <a:t>0.06</a:t>
                      </a:r>
                      <a:endParaRPr lang="ar-SA" sz="1400" dirty="0">
                        <a:effectLst/>
                      </a:endParaRPr>
                    </a:p>
                  </a:txBody>
                  <a:tcPr marL="68705" marR="68705" marT="34353" marB="34353" anchor="ctr"/>
                </a:tc>
                <a:tc>
                  <a:txBody>
                    <a:bodyPr/>
                    <a:lstStyle/>
                    <a:p>
                      <a:r>
                        <a:rPr lang="en-GB" sz="800" dirty="0">
                          <a:effectLst/>
                        </a:rPr>
                        <a:t>0.62</a:t>
                      </a:r>
                      <a:endParaRPr lang="ar-SA" sz="1400" dirty="0">
                        <a:effectLst/>
                      </a:endParaRPr>
                    </a:p>
                  </a:txBody>
                  <a:tcPr marL="68705" marR="68705" marT="34353" marB="34353" anchor="ctr"/>
                </a:tc>
                <a:extLst>
                  <a:ext uri="{0D108BD9-81ED-4DB2-BD59-A6C34878D82A}">
                    <a16:rowId xmlns:a16="http://schemas.microsoft.com/office/drawing/2014/main" val="10009"/>
                  </a:ext>
                </a:extLst>
              </a:tr>
              <a:tr h="175134">
                <a:tc>
                  <a:txBody>
                    <a:bodyPr/>
                    <a:lstStyle/>
                    <a:p>
                      <a:r>
                        <a:rPr lang="en-US" sz="800">
                          <a:effectLst/>
                        </a:rPr>
                        <a:t>Zone2 </a:t>
                      </a:r>
                      <a:endParaRPr lang="en-US" sz="1400">
                        <a:effectLst/>
                      </a:endParaRPr>
                    </a:p>
                  </a:txBody>
                  <a:tcPr marL="68705" marR="68705" marT="34353" marB="34353" anchor="ctr"/>
                </a:tc>
                <a:tc>
                  <a:txBody>
                    <a:bodyPr/>
                    <a:lstStyle/>
                    <a:p>
                      <a:r>
                        <a:rPr lang="en-GB" sz="800" dirty="0">
                          <a:effectLst/>
                        </a:rPr>
                        <a:t>3.76</a:t>
                      </a:r>
                      <a:endParaRPr lang="ar-SA" sz="1400" dirty="0">
                        <a:effectLst/>
                      </a:endParaRPr>
                    </a:p>
                  </a:txBody>
                  <a:tcPr marL="68705" marR="68705" marT="34353" marB="34353" anchor="ctr"/>
                </a:tc>
                <a:tc>
                  <a:txBody>
                    <a:bodyPr/>
                    <a:lstStyle/>
                    <a:p>
                      <a:r>
                        <a:rPr lang="en-GB" sz="800" dirty="0">
                          <a:effectLst/>
                        </a:rPr>
                        <a:t>0.59</a:t>
                      </a:r>
                      <a:endParaRPr lang="ar-SA" sz="1400" dirty="0">
                        <a:effectLst/>
                      </a:endParaRPr>
                    </a:p>
                  </a:txBody>
                  <a:tcPr marL="68705" marR="68705" marT="34353" marB="34353" anchor="ctr"/>
                </a:tc>
                <a:tc>
                  <a:txBody>
                    <a:bodyPr/>
                    <a:lstStyle/>
                    <a:p>
                      <a:r>
                        <a:rPr lang="en-GB" sz="800" dirty="0">
                          <a:effectLst/>
                        </a:rPr>
                        <a:t>5</a:t>
                      </a:r>
                      <a:endParaRPr lang="ar-SA" sz="1400" dirty="0">
                        <a:effectLst/>
                      </a:endParaRPr>
                    </a:p>
                  </a:txBody>
                  <a:tcPr marL="68705" marR="68705" marT="34353" marB="34353" anchor="ctr"/>
                </a:tc>
                <a:tc>
                  <a:txBody>
                    <a:bodyPr/>
                    <a:lstStyle/>
                    <a:p>
                      <a:r>
                        <a:rPr lang="en-GB" sz="800" dirty="0">
                          <a:effectLst/>
                        </a:rPr>
                        <a:t>0.24</a:t>
                      </a:r>
                      <a:endParaRPr lang="ar-SA" sz="1400" dirty="0">
                        <a:effectLst/>
                      </a:endParaRPr>
                    </a:p>
                  </a:txBody>
                  <a:tcPr marL="68705" marR="68705" marT="34353" marB="34353" anchor="ctr"/>
                </a:tc>
                <a:tc>
                  <a:txBody>
                    <a:bodyPr/>
                    <a:lstStyle/>
                    <a:p>
                      <a:r>
                        <a:rPr lang="en-GB"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10"/>
                  </a:ext>
                </a:extLst>
              </a:tr>
              <a:tr h="175134">
                <a:tc>
                  <a:txBody>
                    <a:bodyPr/>
                    <a:lstStyle/>
                    <a:p>
                      <a:r>
                        <a:rPr lang="en-US" sz="800">
                          <a:effectLst/>
                        </a:rPr>
                        <a:t>Zone4 </a:t>
                      </a:r>
                      <a:endParaRPr lang="en-US" sz="1400">
                        <a:effectLst/>
                      </a:endParaRPr>
                    </a:p>
                  </a:txBody>
                  <a:tcPr marL="68705" marR="68705" marT="34353" marB="34353" anchor="ctr"/>
                </a:tc>
                <a:tc>
                  <a:txBody>
                    <a:bodyPr/>
                    <a:lstStyle/>
                    <a:p>
                      <a:r>
                        <a:rPr lang="en-GB" sz="800" dirty="0">
                          <a:effectLst/>
                        </a:rPr>
                        <a:t>1.6</a:t>
                      </a:r>
                      <a:endParaRPr lang="ar-SA" sz="1400" dirty="0">
                        <a:effectLst/>
                      </a:endParaRPr>
                    </a:p>
                  </a:txBody>
                  <a:tcPr marL="68705" marR="68705" marT="34353" marB="34353" anchor="ctr"/>
                </a:tc>
                <a:tc>
                  <a:txBody>
                    <a:bodyPr/>
                    <a:lstStyle/>
                    <a:p>
                      <a:r>
                        <a:rPr lang="en-GB" sz="800" dirty="0">
                          <a:effectLst/>
                        </a:rPr>
                        <a:t>0.26</a:t>
                      </a:r>
                      <a:endParaRPr lang="ar-SA" sz="1400" dirty="0">
                        <a:effectLst/>
                      </a:endParaRPr>
                    </a:p>
                  </a:txBody>
                  <a:tcPr marL="68705" marR="68705" marT="34353" marB="34353" anchor="ctr"/>
                </a:tc>
                <a:tc>
                  <a:txBody>
                    <a:bodyPr/>
                    <a:lstStyle/>
                    <a:p>
                      <a:r>
                        <a:rPr lang="en-GB" sz="800" dirty="0">
                          <a:effectLst/>
                        </a:rPr>
                        <a:t>2.14</a:t>
                      </a:r>
                      <a:endParaRPr lang="ar-SA" sz="1400" dirty="0">
                        <a:effectLst/>
                      </a:endParaRPr>
                    </a:p>
                  </a:txBody>
                  <a:tcPr marL="68705" marR="68705" marT="34353" marB="34353" anchor="ctr"/>
                </a:tc>
                <a:tc>
                  <a:txBody>
                    <a:bodyPr/>
                    <a:lstStyle/>
                    <a:p>
                      <a:r>
                        <a:rPr lang="en-GB" sz="800" dirty="0">
                          <a:effectLst/>
                        </a:rPr>
                        <a:t>0.105</a:t>
                      </a:r>
                      <a:r>
                        <a:rPr lang="ar-SA" sz="800" dirty="0">
                          <a:effectLst/>
                        </a:rPr>
                        <a:t> </a:t>
                      </a:r>
                      <a:endParaRPr lang="ar-SA" sz="1400" dirty="0">
                        <a:effectLst/>
                      </a:endParaRPr>
                    </a:p>
                  </a:txBody>
                  <a:tcPr marL="68705" marR="68705" marT="34353" marB="34353" anchor="ctr"/>
                </a:tc>
                <a:tc>
                  <a:txBody>
                    <a:bodyPr/>
                    <a:lstStyle/>
                    <a:p>
                      <a:r>
                        <a:rPr lang="en-GB"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11"/>
                  </a:ext>
                </a:extLst>
              </a:tr>
              <a:tr h="175134">
                <a:tc>
                  <a:txBody>
                    <a:bodyPr/>
                    <a:lstStyle/>
                    <a:p>
                      <a:r>
                        <a:rPr lang="en-US" sz="800">
                          <a:effectLst/>
                        </a:rPr>
                        <a:t>Zone8 </a:t>
                      </a:r>
                      <a:endParaRPr lang="en-US" sz="1400">
                        <a:effectLst/>
                      </a:endParaRPr>
                    </a:p>
                  </a:txBody>
                  <a:tcPr marL="68705" marR="68705" marT="34353" marB="34353" anchor="ctr"/>
                </a:tc>
                <a:tc>
                  <a:txBody>
                    <a:bodyPr/>
                    <a:lstStyle/>
                    <a:p>
                      <a:r>
                        <a:rPr lang="en-GB" sz="800" dirty="0">
                          <a:effectLst/>
                        </a:rPr>
                        <a:t>1.38</a:t>
                      </a:r>
                      <a:endParaRPr lang="ar-SA" sz="1400" dirty="0">
                        <a:effectLst/>
                      </a:endParaRPr>
                    </a:p>
                  </a:txBody>
                  <a:tcPr marL="68705" marR="68705" marT="34353" marB="34353" anchor="ctr"/>
                </a:tc>
                <a:tc>
                  <a:txBody>
                    <a:bodyPr/>
                    <a:lstStyle/>
                    <a:p>
                      <a:r>
                        <a:rPr lang="en-GB" sz="800" dirty="0">
                          <a:effectLst/>
                        </a:rPr>
                        <a:t>0.21</a:t>
                      </a:r>
                      <a:endParaRPr lang="ar-SA" sz="1400" dirty="0">
                        <a:effectLst/>
                      </a:endParaRPr>
                    </a:p>
                  </a:txBody>
                  <a:tcPr marL="68705" marR="68705" marT="34353" marB="34353" anchor="ctr"/>
                </a:tc>
                <a:tc>
                  <a:txBody>
                    <a:bodyPr/>
                    <a:lstStyle/>
                    <a:p>
                      <a:r>
                        <a:rPr lang="en-GB" sz="800" dirty="0">
                          <a:effectLst/>
                        </a:rPr>
                        <a:t>1.82</a:t>
                      </a:r>
                      <a:endParaRPr lang="ar-SA" sz="1400" dirty="0">
                        <a:effectLst/>
                      </a:endParaRPr>
                    </a:p>
                  </a:txBody>
                  <a:tcPr marL="68705" marR="68705" marT="34353" marB="34353" anchor="ctr"/>
                </a:tc>
                <a:tc>
                  <a:txBody>
                    <a:bodyPr/>
                    <a:lstStyle/>
                    <a:p>
                      <a:r>
                        <a:rPr lang="en-GB" sz="800" dirty="0">
                          <a:effectLst/>
                        </a:rPr>
                        <a:t>0.089</a:t>
                      </a:r>
                      <a:endParaRPr lang="ar-SA" sz="1400" dirty="0">
                        <a:effectLst/>
                      </a:endParaRPr>
                    </a:p>
                  </a:txBody>
                  <a:tcPr marL="68705" marR="68705" marT="34353" marB="34353" anchor="ctr"/>
                </a:tc>
                <a:tc>
                  <a:txBody>
                    <a:bodyPr/>
                    <a:lstStyle/>
                    <a:p>
                      <a:r>
                        <a:rPr lang="en-GB" sz="800" dirty="0">
                          <a:effectLst/>
                        </a:rPr>
                        <a:t>1.16</a:t>
                      </a:r>
                      <a:endParaRPr lang="ar-SA" sz="1400" dirty="0">
                        <a:effectLst/>
                      </a:endParaRPr>
                    </a:p>
                  </a:txBody>
                  <a:tcPr marL="68705" marR="68705" marT="34353" marB="34353" anchor="ctr"/>
                </a:tc>
                <a:extLst>
                  <a:ext uri="{0D108BD9-81ED-4DB2-BD59-A6C34878D82A}">
                    <a16:rowId xmlns:a16="http://schemas.microsoft.com/office/drawing/2014/main" val="10012"/>
                  </a:ext>
                </a:extLst>
              </a:tr>
              <a:tr h="175134">
                <a:tc>
                  <a:txBody>
                    <a:bodyPr/>
                    <a:lstStyle/>
                    <a:p>
                      <a:r>
                        <a:rPr lang="en-US" sz="800">
                          <a:effectLst/>
                        </a:rPr>
                        <a:t>Zone5 </a:t>
                      </a:r>
                      <a:endParaRPr lang="en-US" sz="1400">
                        <a:effectLst/>
                      </a:endParaRPr>
                    </a:p>
                  </a:txBody>
                  <a:tcPr marL="68705" marR="68705" marT="34353" marB="34353" anchor="ctr"/>
                </a:tc>
                <a:tc>
                  <a:txBody>
                    <a:bodyPr/>
                    <a:lstStyle/>
                    <a:p>
                      <a:r>
                        <a:rPr lang="en-GB" sz="800" dirty="0">
                          <a:effectLst/>
                        </a:rPr>
                        <a:t>2.66</a:t>
                      </a:r>
                      <a:endParaRPr lang="ar-SA" sz="1400" dirty="0">
                        <a:effectLst/>
                      </a:endParaRPr>
                    </a:p>
                  </a:txBody>
                  <a:tcPr marL="68705" marR="68705" marT="34353" marB="34353" anchor="ctr"/>
                </a:tc>
                <a:tc>
                  <a:txBody>
                    <a:bodyPr/>
                    <a:lstStyle/>
                    <a:p>
                      <a:r>
                        <a:rPr lang="en-GB" sz="800" dirty="0">
                          <a:effectLst/>
                        </a:rPr>
                        <a:t>0</a:t>
                      </a:r>
                      <a:endParaRPr lang="ar-SA" sz="1400" dirty="0">
                        <a:effectLst/>
                      </a:endParaRPr>
                    </a:p>
                  </a:txBody>
                  <a:tcPr marL="68705" marR="68705" marT="34353" marB="34353" anchor="ctr"/>
                </a:tc>
                <a:tc>
                  <a:txBody>
                    <a:bodyPr/>
                    <a:lstStyle/>
                    <a:p>
                      <a:r>
                        <a:rPr lang="en-GB" sz="800" dirty="0">
                          <a:effectLst/>
                        </a:rPr>
                        <a:t>3.06</a:t>
                      </a:r>
                      <a:endParaRPr lang="ar-SA" sz="1400" dirty="0">
                        <a:effectLst/>
                      </a:endParaRPr>
                    </a:p>
                  </a:txBody>
                  <a:tcPr marL="68705" marR="68705" marT="34353" marB="34353" anchor="ctr"/>
                </a:tc>
                <a:tc>
                  <a:txBody>
                    <a:bodyPr/>
                    <a:lstStyle/>
                    <a:p>
                      <a:r>
                        <a:rPr lang="en-GB" sz="800" dirty="0">
                          <a:effectLst/>
                        </a:rPr>
                        <a:t>0.1891</a:t>
                      </a:r>
                      <a:endParaRPr lang="ar-SA" sz="1400" dirty="0">
                        <a:effectLst/>
                      </a:endParaRPr>
                    </a:p>
                  </a:txBody>
                  <a:tcPr marL="68705" marR="68705" marT="34353" marB="34353" anchor="ctr"/>
                </a:tc>
                <a:tc>
                  <a:txBody>
                    <a:bodyPr/>
                    <a:lstStyle/>
                    <a:p>
                      <a:r>
                        <a:rPr lang="en-GB"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13"/>
                  </a:ext>
                </a:extLst>
              </a:tr>
              <a:tr h="175134">
                <a:tc>
                  <a:txBody>
                    <a:bodyPr/>
                    <a:lstStyle/>
                    <a:p>
                      <a:r>
                        <a:rPr lang="en-US" sz="800">
                          <a:effectLst/>
                        </a:rPr>
                        <a:t>Zone23 </a:t>
                      </a:r>
                      <a:endParaRPr lang="en-US" sz="1400">
                        <a:effectLst/>
                      </a:endParaRPr>
                    </a:p>
                  </a:txBody>
                  <a:tcPr marL="68705" marR="68705" marT="34353" marB="34353" anchor="ctr"/>
                </a:tc>
                <a:tc>
                  <a:txBody>
                    <a:bodyPr/>
                    <a:lstStyle/>
                    <a:p>
                      <a:r>
                        <a:rPr lang="en-GB" sz="800" dirty="0">
                          <a:effectLst/>
                        </a:rPr>
                        <a:t>0.94</a:t>
                      </a:r>
                      <a:endParaRPr lang="ar-SA" sz="1400" dirty="0">
                        <a:effectLst/>
                      </a:endParaRPr>
                    </a:p>
                  </a:txBody>
                  <a:tcPr marL="68705" marR="68705" marT="34353" marB="34353" anchor="ctr"/>
                </a:tc>
                <a:tc>
                  <a:txBody>
                    <a:bodyPr/>
                    <a:lstStyle/>
                    <a:p>
                      <a:r>
                        <a:rPr lang="en-GB" sz="800" dirty="0">
                          <a:effectLst/>
                        </a:rPr>
                        <a:t>0.06</a:t>
                      </a:r>
                      <a:endParaRPr lang="ar-SA" sz="1400" dirty="0">
                        <a:effectLst/>
                      </a:endParaRPr>
                    </a:p>
                  </a:txBody>
                  <a:tcPr marL="68705" marR="68705" marT="34353" marB="34353" anchor="ctr"/>
                </a:tc>
                <a:tc>
                  <a:txBody>
                    <a:bodyPr/>
                    <a:lstStyle/>
                    <a:p>
                      <a:r>
                        <a:rPr lang="en-GB" sz="800" dirty="0">
                          <a:effectLst/>
                        </a:rPr>
                        <a:t>1.15</a:t>
                      </a:r>
                      <a:endParaRPr lang="ar-SA" sz="1400" dirty="0">
                        <a:effectLst/>
                      </a:endParaRPr>
                    </a:p>
                  </a:txBody>
                  <a:tcPr marL="68705" marR="68705" marT="34353" marB="34353" anchor="ctr"/>
                </a:tc>
                <a:tc>
                  <a:txBody>
                    <a:bodyPr/>
                    <a:lstStyle/>
                    <a:p>
                      <a:r>
                        <a:rPr lang="en-GB" sz="800" dirty="0">
                          <a:effectLst/>
                        </a:rPr>
                        <a:t>0.064</a:t>
                      </a:r>
                      <a:endParaRPr lang="ar-SA" sz="1400" dirty="0">
                        <a:effectLst/>
                      </a:endParaRPr>
                    </a:p>
                  </a:txBody>
                  <a:tcPr marL="68705" marR="68705" marT="34353" marB="34353" anchor="ctr"/>
                </a:tc>
                <a:tc>
                  <a:txBody>
                    <a:bodyPr/>
                    <a:lstStyle/>
                    <a:p>
                      <a:r>
                        <a:rPr lang="en-GB" sz="800" dirty="0">
                          <a:effectLst/>
                        </a:rPr>
                        <a:t>0.24</a:t>
                      </a:r>
                      <a:endParaRPr lang="ar-SA" sz="1400" dirty="0">
                        <a:effectLst/>
                      </a:endParaRPr>
                    </a:p>
                  </a:txBody>
                  <a:tcPr marL="68705" marR="68705" marT="34353" marB="34353" anchor="ctr"/>
                </a:tc>
                <a:extLst>
                  <a:ext uri="{0D108BD9-81ED-4DB2-BD59-A6C34878D82A}">
                    <a16:rowId xmlns:a16="http://schemas.microsoft.com/office/drawing/2014/main" val="10014"/>
                  </a:ext>
                </a:extLst>
              </a:tr>
              <a:tr h="175134">
                <a:tc>
                  <a:txBody>
                    <a:bodyPr/>
                    <a:lstStyle/>
                    <a:p>
                      <a:r>
                        <a:rPr lang="en-US" sz="800">
                          <a:effectLst/>
                        </a:rPr>
                        <a:t>Zone17 </a:t>
                      </a:r>
                      <a:endParaRPr lang="en-US" sz="1400">
                        <a:effectLst/>
                      </a:endParaRPr>
                    </a:p>
                  </a:txBody>
                  <a:tcPr marL="68705" marR="68705" marT="34353" marB="34353" anchor="ctr"/>
                </a:tc>
                <a:tc>
                  <a:txBody>
                    <a:bodyPr/>
                    <a:lstStyle/>
                    <a:p>
                      <a:r>
                        <a:rPr lang="en-GB" sz="800" dirty="0">
                          <a:effectLst/>
                        </a:rPr>
                        <a:t>1.91</a:t>
                      </a:r>
                      <a:endParaRPr lang="ar-SA" sz="1400" dirty="0">
                        <a:effectLst/>
                      </a:endParaRPr>
                    </a:p>
                  </a:txBody>
                  <a:tcPr marL="68705" marR="68705" marT="34353" marB="34353" anchor="ctr"/>
                </a:tc>
                <a:tc>
                  <a:txBody>
                    <a:bodyPr/>
                    <a:lstStyle/>
                    <a:p>
                      <a:r>
                        <a:rPr lang="en-GB" sz="800" dirty="0">
                          <a:effectLst/>
                        </a:rPr>
                        <a:t>0.16</a:t>
                      </a:r>
                      <a:endParaRPr lang="ar-SA" sz="1400" dirty="0">
                        <a:effectLst/>
                      </a:endParaRPr>
                    </a:p>
                  </a:txBody>
                  <a:tcPr marL="68705" marR="68705" marT="34353" marB="34353" anchor="ctr"/>
                </a:tc>
                <a:tc>
                  <a:txBody>
                    <a:bodyPr/>
                    <a:lstStyle/>
                    <a:p>
                      <a:r>
                        <a:rPr lang="en-GB" sz="800" dirty="0">
                          <a:effectLst/>
                        </a:rPr>
                        <a:t>2.39</a:t>
                      </a:r>
                      <a:r>
                        <a:rPr lang="ar-SA" sz="800" dirty="0">
                          <a:effectLst/>
                        </a:rPr>
                        <a:t> </a:t>
                      </a:r>
                      <a:endParaRPr lang="ar-SA" sz="1400" dirty="0">
                        <a:effectLst/>
                      </a:endParaRPr>
                    </a:p>
                  </a:txBody>
                  <a:tcPr marL="68705" marR="68705" marT="34353" marB="34353" anchor="ctr"/>
                </a:tc>
                <a:tc>
                  <a:txBody>
                    <a:bodyPr/>
                    <a:lstStyle/>
                    <a:p>
                      <a:r>
                        <a:rPr lang="en-GB" sz="800" dirty="0">
                          <a:effectLst/>
                        </a:rPr>
                        <a:t>0.1193</a:t>
                      </a:r>
                      <a:endParaRPr lang="ar-SA" sz="1400" dirty="0">
                        <a:effectLst/>
                      </a:endParaRPr>
                    </a:p>
                  </a:txBody>
                  <a:tcPr marL="68705" marR="68705" marT="34353" marB="34353" anchor="ctr"/>
                </a:tc>
                <a:tc>
                  <a:txBody>
                    <a:bodyPr/>
                    <a:lstStyle/>
                    <a:p>
                      <a:r>
                        <a:rPr lang="en-GB"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15"/>
                  </a:ext>
                </a:extLst>
              </a:tr>
              <a:tr h="175134">
                <a:tc>
                  <a:txBody>
                    <a:bodyPr/>
                    <a:lstStyle/>
                    <a:p>
                      <a:r>
                        <a:rPr lang="en-US" sz="800">
                          <a:effectLst/>
                        </a:rPr>
                        <a:t>Zone18 </a:t>
                      </a:r>
                      <a:endParaRPr lang="en-US" sz="1400">
                        <a:effectLst/>
                      </a:endParaRPr>
                    </a:p>
                  </a:txBody>
                  <a:tcPr marL="68705" marR="68705" marT="34353" marB="34353" anchor="ctr"/>
                </a:tc>
                <a:tc>
                  <a:txBody>
                    <a:bodyPr/>
                    <a:lstStyle/>
                    <a:p>
                      <a:r>
                        <a:rPr lang="en-GB" sz="800" dirty="0">
                          <a:effectLst/>
                        </a:rPr>
                        <a:t>2.53</a:t>
                      </a:r>
                      <a:endParaRPr lang="ar-SA" sz="1400" dirty="0">
                        <a:effectLst/>
                      </a:endParaRPr>
                    </a:p>
                  </a:txBody>
                  <a:tcPr marL="68705" marR="68705" marT="34353" marB="34353" anchor="ctr"/>
                </a:tc>
                <a:tc>
                  <a:txBody>
                    <a:bodyPr/>
                    <a:lstStyle/>
                    <a:p>
                      <a:r>
                        <a:rPr lang="en-GB" sz="800" dirty="0">
                          <a:effectLst/>
                        </a:rPr>
                        <a:t>0.21</a:t>
                      </a:r>
                      <a:endParaRPr lang="ar-SA" sz="1400" dirty="0">
                        <a:effectLst/>
                      </a:endParaRPr>
                    </a:p>
                  </a:txBody>
                  <a:tcPr marL="68705" marR="68705" marT="34353" marB="34353" anchor="ctr"/>
                </a:tc>
                <a:tc>
                  <a:txBody>
                    <a:bodyPr/>
                    <a:lstStyle/>
                    <a:p>
                      <a:r>
                        <a:rPr lang="en-GB" sz="800" dirty="0">
                          <a:effectLst/>
                        </a:rPr>
                        <a:t>3.16</a:t>
                      </a:r>
                      <a:r>
                        <a:rPr lang="ar-SA" sz="800" dirty="0">
                          <a:effectLst/>
                        </a:rPr>
                        <a:t> </a:t>
                      </a:r>
                      <a:endParaRPr lang="ar-SA" sz="1400" dirty="0">
                        <a:effectLst/>
                      </a:endParaRPr>
                    </a:p>
                  </a:txBody>
                  <a:tcPr marL="68705" marR="68705" marT="34353" marB="34353" anchor="ctr"/>
                </a:tc>
                <a:tc>
                  <a:txBody>
                    <a:bodyPr/>
                    <a:lstStyle/>
                    <a:p>
                      <a:r>
                        <a:rPr lang="en-GB" sz="800" dirty="0">
                          <a:effectLst/>
                        </a:rPr>
                        <a:t>0.158</a:t>
                      </a:r>
                      <a:endParaRPr lang="ar-SA" sz="1400" dirty="0">
                        <a:effectLst/>
                      </a:endParaRPr>
                    </a:p>
                  </a:txBody>
                  <a:tcPr marL="68705" marR="68705" marT="34353" marB="34353" anchor="ctr"/>
                </a:tc>
                <a:tc>
                  <a:txBody>
                    <a:bodyPr/>
                    <a:lstStyle/>
                    <a:p>
                      <a:r>
                        <a:rPr lang="en-GB"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16"/>
                  </a:ext>
                </a:extLst>
              </a:tr>
              <a:tr h="175134">
                <a:tc>
                  <a:txBody>
                    <a:bodyPr/>
                    <a:lstStyle/>
                    <a:p>
                      <a:r>
                        <a:rPr lang="en-US" sz="800">
                          <a:effectLst/>
                        </a:rPr>
                        <a:t>Zone15 </a:t>
                      </a:r>
                      <a:endParaRPr lang="en-US" sz="1400">
                        <a:effectLst/>
                      </a:endParaRPr>
                    </a:p>
                  </a:txBody>
                  <a:tcPr marL="68705" marR="68705" marT="34353" marB="34353" anchor="ctr"/>
                </a:tc>
                <a:tc>
                  <a:txBody>
                    <a:bodyPr/>
                    <a:lstStyle/>
                    <a:p>
                      <a:r>
                        <a:rPr lang="en-GB" sz="800" dirty="0">
                          <a:effectLst/>
                        </a:rPr>
                        <a:t>1.83</a:t>
                      </a:r>
                      <a:endParaRPr lang="ar-SA" sz="1400" dirty="0">
                        <a:effectLst/>
                      </a:endParaRPr>
                    </a:p>
                  </a:txBody>
                  <a:tcPr marL="68705" marR="68705" marT="34353" marB="34353" anchor="ctr"/>
                </a:tc>
                <a:tc>
                  <a:txBody>
                    <a:bodyPr/>
                    <a:lstStyle/>
                    <a:p>
                      <a:r>
                        <a:rPr lang="en-GB" sz="800" dirty="0">
                          <a:effectLst/>
                        </a:rPr>
                        <a:t>0.15</a:t>
                      </a:r>
                      <a:endParaRPr lang="ar-SA" sz="1400" dirty="0">
                        <a:effectLst/>
                      </a:endParaRPr>
                    </a:p>
                  </a:txBody>
                  <a:tcPr marL="68705" marR="68705" marT="34353" marB="34353" anchor="ctr"/>
                </a:tc>
                <a:tc>
                  <a:txBody>
                    <a:bodyPr/>
                    <a:lstStyle/>
                    <a:p>
                      <a:r>
                        <a:rPr lang="en-GB" sz="800" dirty="0">
                          <a:effectLst/>
                        </a:rPr>
                        <a:t>3.28</a:t>
                      </a:r>
                      <a:endParaRPr lang="ar-SA" sz="1400" dirty="0">
                        <a:effectLst/>
                      </a:endParaRPr>
                    </a:p>
                  </a:txBody>
                  <a:tcPr marL="68705" marR="68705" marT="34353" marB="34353" anchor="ctr"/>
                </a:tc>
                <a:tc>
                  <a:txBody>
                    <a:bodyPr/>
                    <a:lstStyle/>
                    <a:p>
                      <a:r>
                        <a:rPr lang="en-GB" sz="800" dirty="0">
                          <a:effectLst/>
                        </a:rPr>
                        <a:t>0.114</a:t>
                      </a:r>
                      <a:r>
                        <a:rPr lang="ar-SA" sz="800" dirty="0">
                          <a:effectLst/>
                        </a:rPr>
                        <a:t> </a:t>
                      </a:r>
                      <a:endParaRPr lang="ar-SA" sz="1400" dirty="0">
                        <a:effectLst/>
                      </a:endParaRPr>
                    </a:p>
                  </a:txBody>
                  <a:tcPr marL="68705" marR="68705" marT="34353" marB="34353" anchor="ctr"/>
                </a:tc>
                <a:tc>
                  <a:txBody>
                    <a:bodyPr/>
                    <a:lstStyle/>
                    <a:p>
                      <a:r>
                        <a:rPr lang="en-GB"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17"/>
                  </a:ext>
                </a:extLst>
              </a:tr>
              <a:tr h="175134">
                <a:tc>
                  <a:txBody>
                    <a:bodyPr/>
                    <a:lstStyle/>
                    <a:p>
                      <a:r>
                        <a:rPr lang="en-US" sz="800">
                          <a:effectLst/>
                        </a:rPr>
                        <a:t>Zone19 </a:t>
                      </a:r>
                      <a:endParaRPr lang="en-US" sz="1400">
                        <a:effectLst/>
                      </a:endParaRPr>
                    </a:p>
                  </a:txBody>
                  <a:tcPr marL="68705" marR="68705" marT="34353" marB="34353" anchor="ctr"/>
                </a:tc>
                <a:tc>
                  <a:txBody>
                    <a:bodyPr/>
                    <a:lstStyle/>
                    <a:p>
                      <a:r>
                        <a:rPr lang="en-GB" sz="800" dirty="0">
                          <a:effectLst/>
                        </a:rPr>
                        <a:t>1.87</a:t>
                      </a:r>
                      <a:endParaRPr lang="ar-SA" sz="1400" dirty="0">
                        <a:effectLst/>
                      </a:endParaRPr>
                    </a:p>
                  </a:txBody>
                  <a:tcPr marL="68705" marR="68705" marT="34353" marB="34353" anchor="ctr"/>
                </a:tc>
                <a:tc>
                  <a:txBody>
                    <a:bodyPr/>
                    <a:lstStyle/>
                    <a:p>
                      <a:r>
                        <a:rPr lang="en-GB" sz="800" dirty="0">
                          <a:effectLst/>
                        </a:rPr>
                        <a:t>0.16</a:t>
                      </a:r>
                      <a:endParaRPr lang="ar-SA" sz="1400" dirty="0">
                        <a:effectLst/>
                      </a:endParaRPr>
                    </a:p>
                  </a:txBody>
                  <a:tcPr marL="68705" marR="68705" marT="34353" marB="34353" anchor="ctr"/>
                </a:tc>
                <a:tc>
                  <a:txBody>
                    <a:bodyPr/>
                    <a:lstStyle/>
                    <a:p>
                      <a:r>
                        <a:rPr lang="en-GB" sz="800" dirty="0">
                          <a:effectLst/>
                        </a:rPr>
                        <a:t>2.34</a:t>
                      </a:r>
                      <a:r>
                        <a:rPr lang="ar-SA" sz="800" dirty="0">
                          <a:effectLst/>
                        </a:rPr>
                        <a:t> </a:t>
                      </a:r>
                      <a:endParaRPr lang="ar-SA" sz="1400" dirty="0">
                        <a:effectLst/>
                      </a:endParaRPr>
                    </a:p>
                  </a:txBody>
                  <a:tcPr marL="68705" marR="68705" marT="34353" marB="34353" anchor="ctr"/>
                </a:tc>
                <a:tc>
                  <a:txBody>
                    <a:bodyPr/>
                    <a:lstStyle/>
                    <a:p>
                      <a:r>
                        <a:rPr lang="en-GB" sz="800" dirty="0">
                          <a:effectLst/>
                        </a:rPr>
                        <a:t>0.116</a:t>
                      </a:r>
                      <a:endParaRPr lang="ar-SA" sz="1400" dirty="0">
                        <a:effectLst/>
                      </a:endParaRPr>
                    </a:p>
                  </a:txBody>
                  <a:tcPr marL="68705" marR="68705" marT="34353" marB="34353" anchor="ctr"/>
                </a:tc>
                <a:tc>
                  <a:txBody>
                    <a:bodyPr/>
                    <a:lstStyle/>
                    <a:p>
                      <a:r>
                        <a:rPr lang="en-GB"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18"/>
                  </a:ext>
                </a:extLst>
              </a:tr>
              <a:tr h="175134">
                <a:tc>
                  <a:txBody>
                    <a:bodyPr/>
                    <a:lstStyle/>
                    <a:p>
                      <a:r>
                        <a:rPr lang="en-US" sz="800">
                          <a:effectLst/>
                        </a:rPr>
                        <a:t>Zone16 </a:t>
                      </a:r>
                      <a:endParaRPr lang="en-US" sz="1400">
                        <a:effectLst/>
                      </a:endParaRPr>
                    </a:p>
                  </a:txBody>
                  <a:tcPr marL="68705" marR="68705" marT="34353" marB="34353" anchor="ctr"/>
                </a:tc>
                <a:tc>
                  <a:txBody>
                    <a:bodyPr/>
                    <a:lstStyle/>
                    <a:p>
                      <a:r>
                        <a:rPr lang="en-GB" sz="800" dirty="0">
                          <a:effectLst/>
                        </a:rPr>
                        <a:t>0.91</a:t>
                      </a:r>
                      <a:endParaRPr lang="ar-SA" sz="1400" dirty="0">
                        <a:effectLst/>
                      </a:endParaRPr>
                    </a:p>
                  </a:txBody>
                  <a:tcPr marL="68705" marR="68705" marT="34353" marB="34353" anchor="ctr"/>
                </a:tc>
                <a:tc>
                  <a:txBody>
                    <a:bodyPr/>
                    <a:lstStyle/>
                    <a:p>
                      <a:r>
                        <a:rPr lang="en-GB" sz="800" dirty="0">
                          <a:effectLst/>
                        </a:rPr>
                        <a:t>0.06</a:t>
                      </a:r>
                      <a:endParaRPr lang="ar-SA" sz="1400" dirty="0">
                        <a:effectLst/>
                      </a:endParaRPr>
                    </a:p>
                  </a:txBody>
                  <a:tcPr marL="68705" marR="68705" marT="34353" marB="34353" anchor="ctr"/>
                </a:tc>
                <a:tc>
                  <a:txBody>
                    <a:bodyPr/>
                    <a:lstStyle/>
                    <a:p>
                      <a:r>
                        <a:rPr lang="en-GB" sz="800" dirty="0">
                          <a:effectLst/>
                        </a:rPr>
                        <a:t>1.19</a:t>
                      </a:r>
                      <a:endParaRPr lang="ar-SA" sz="1400" dirty="0">
                        <a:effectLst/>
                      </a:endParaRPr>
                    </a:p>
                  </a:txBody>
                  <a:tcPr marL="68705" marR="68705" marT="34353" marB="34353" anchor="ctr"/>
                </a:tc>
                <a:tc>
                  <a:txBody>
                    <a:bodyPr/>
                    <a:lstStyle/>
                    <a:p>
                      <a:r>
                        <a:rPr lang="en-GB" sz="800" dirty="0">
                          <a:effectLst/>
                        </a:rPr>
                        <a:t>0.064</a:t>
                      </a:r>
                      <a:endParaRPr lang="ar-SA" sz="1400" dirty="0">
                        <a:effectLst/>
                      </a:endParaRPr>
                    </a:p>
                  </a:txBody>
                  <a:tcPr marL="68705" marR="68705" marT="34353" marB="34353" anchor="ctr"/>
                </a:tc>
                <a:tc>
                  <a:txBody>
                    <a:bodyPr/>
                    <a:lstStyle/>
                    <a:p>
                      <a:r>
                        <a:rPr lang="en-US" sz="800" dirty="0">
                          <a:effectLst/>
                        </a:rPr>
                        <a:t>0.77</a:t>
                      </a:r>
                      <a:endParaRPr lang="ar-SA" sz="800" dirty="0">
                        <a:effectLst/>
                      </a:endParaRPr>
                    </a:p>
                  </a:txBody>
                  <a:tcPr marL="68705" marR="68705" marT="34353" marB="34353" anchor="ctr"/>
                </a:tc>
                <a:extLst>
                  <a:ext uri="{0D108BD9-81ED-4DB2-BD59-A6C34878D82A}">
                    <a16:rowId xmlns:a16="http://schemas.microsoft.com/office/drawing/2014/main" val="10019"/>
                  </a:ext>
                </a:extLst>
              </a:tr>
              <a:tr h="175134">
                <a:tc>
                  <a:txBody>
                    <a:bodyPr/>
                    <a:lstStyle/>
                    <a:p>
                      <a:r>
                        <a:rPr lang="en-US" sz="800">
                          <a:effectLst/>
                        </a:rPr>
                        <a:t>Zone14 </a:t>
                      </a:r>
                      <a:endParaRPr lang="en-US" sz="1400">
                        <a:effectLst/>
                      </a:endParaRPr>
                    </a:p>
                  </a:txBody>
                  <a:tcPr marL="68705" marR="68705" marT="34353" marB="34353" anchor="ctr"/>
                </a:tc>
                <a:tc>
                  <a:txBody>
                    <a:bodyPr/>
                    <a:lstStyle/>
                    <a:p>
                      <a:r>
                        <a:rPr lang="en-GB" sz="800" dirty="0">
                          <a:effectLst/>
                        </a:rPr>
                        <a:t>1.46</a:t>
                      </a:r>
                      <a:endParaRPr lang="ar-SA" sz="1400" dirty="0">
                        <a:effectLst/>
                      </a:endParaRPr>
                    </a:p>
                  </a:txBody>
                  <a:tcPr marL="68705" marR="68705" marT="34353" marB="34353" anchor="ctr"/>
                </a:tc>
                <a:tc>
                  <a:txBody>
                    <a:bodyPr/>
                    <a:lstStyle/>
                    <a:p>
                      <a:r>
                        <a:rPr lang="en-GB" sz="800" dirty="0">
                          <a:effectLst/>
                        </a:rPr>
                        <a:t>0.01</a:t>
                      </a:r>
                      <a:endParaRPr lang="ar-SA" sz="1400" dirty="0">
                        <a:effectLst/>
                      </a:endParaRPr>
                    </a:p>
                  </a:txBody>
                  <a:tcPr marL="68705" marR="68705" marT="34353" marB="34353" anchor="ctr"/>
                </a:tc>
                <a:tc>
                  <a:txBody>
                    <a:bodyPr/>
                    <a:lstStyle/>
                    <a:p>
                      <a:r>
                        <a:rPr lang="en-GB" sz="800" dirty="0">
                          <a:effectLst/>
                        </a:rPr>
                        <a:t>1.8</a:t>
                      </a:r>
                      <a:endParaRPr lang="ar-SA" sz="1400" dirty="0">
                        <a:effectLst/>
                      </a:endParaRPr>
                    </a:p>
                  </a:txBody>
                  <a:tcPr marL="68705" marR="68705" marT="34353" marB="34353" anchor="ctr"/>
                </a:tc>
                <a:tc>
                  <a:txBody>
                    <a:bodyPr/>
                    <a:lstStyle/>
                    <a:p>
                      <a:r>
                        <a:rPr lang="en-GB" sz="800" dirty="0">
                          <a:effectLst/>
                        </a:rPr>
                        <a:t>0.0911</a:t>
                      </a:r>
                      <a:endParaRPr lang="ar-SA" sz="1400" dirty="0">
                        <a:effectLst/>
                      </a:endParaRPr>
                    </a:p>
                  </a:txBody>
                  <a:tcPr marL="68705" marR="68705" marT="34353" marB="34353" anchor="ctr"/>
                </a:tc>
                <a:tc>
                  <a:txBody>
                    <a:bodyPr/>
                    <a:lstStyle/>
                    <a:p>
                      <a:r>
                        <a:rPr lang="en-US" sz="800" dirty="0">
                          <a:effectLst/>
                        </a:rPr>
                        <a:t>0</a:t>
                      </a:r>
                      <a:endParaRPr lang="ar-SA" sz="1400" dirty="0">
                        <a:effectLst/>
                      </a:endParaRPr>
                    </a:p>
                  </a:txBody>
                  <a:tcPr marL="68705" marR="68705" marT="34353" marB="34353" anchor="ctr"/>
                </a:tc>
                <a:extLst>
                  <a:ext uri="{0D108BD9-81ED-4DB2-BD59-A6C34878D82A}">
                    <a16:rowId xmlns:a16="http://schemas.microsoft.com/office/drawing/2014/main" val="10020"/>
                  </a:ext>
                </a:extLst>
              </a:tr>
              <a:tr h="287145">
                <a:tc>
                  <a:txBody>
                    <a:bodyPr/>
                    <a:lstStyle/>
                    <a:p>
                      <a:r>
                        <a:rPr lang="en-US" sz="800">
                          <a:effectLst/>
                        </a:rPr>
                        <a:t>Total for</a:t>
                      </a:r>
                      <a:br>
                        <a:rPr lang="en-US" sz="800">
                          <a:effectLst/>
                        </a:rPr>
                      </a:br>
                      <a:r>
                        <a:rPr lang="en-US" sz="800">
                          <a:effectLst/>
                        </a:rPr>
                        <a:t>the floor </a:t>
                      </a:r>
                      <a:endParaRPr lang="en-US" sz="1400">
                        <a:effectLst/>
                      </a:endParaRPr>
                    </a:p>
                  </a:txBody>
                  <a:tcPr marL="68705" marR="68705" marT="34353" marB="34353" anchor="ctr"/>
                </a:tc>
                <a:tc>
                  <a:txBody>
                    <a:bodyPr/>
                    <a:lstStyle/>
                    <a:p>
                      <a:r>
                        <a:rPr lang="en-GB" sz="800" dirty="0">
                          <a:effectLst/>
                        </a:rPr>
                        <a:t>103.3</a:t>
                      </a:r>
                      <a:endParaRPr lang="ar-SA" sz="1400" dirty="0">
                        <a:effectLst/>
                      </a:endParaRPr>
                    </a:p>
                  </a:txBody>
                  <a:tcPr marL="68705" marR="68705" marT="34353" marB="34353" anchor="ctr"/>
                </a:tc>
                <a:tc>
                  <a:txBody>
                    <a:bodyPr/>
                    <a:lstStyle/>
                    <a:p>
                      <a:r>
                        <a:rPr lang="en-GB" sz="800" dirty="0">
                          <a:effectLst/>
                        </a:rPr>
                        <a:t>7</a:t>
                      </a:r>
                      <a:endParaRPr lang="ar-SA" sz="1400" dirty="0">
                        <a:effectLst/>
                      </a:endParaRPr>
                    </a:p>
                  </a:txBody>
                  <a:tcPr marL="68705" marR="68705" marT="34353" marB="34353" anchor="ctr"/>
                </a:tc>
                <a:tc>
                  <a:txBody>
                    <a:bodyPr/>
                    <a:lstStyle/>
                    <a:p>
                      <a:r>
                        <a:rPr lang="en-GB" sz="800" dirty="0">
                          <a:effectLst/>
                        </a:rPr>
                        <a:t>126.8</a:t>
                      </a:r>
                      <a:endParaRPr lang="ar-SA" sz="1400" dirty="0">
                        <a:effectLst/>
                      </a:endParaRPr>
                    </a:p>
                  </a:txBody>
                  <a:tcPr marL="68705" marR="68705" marT="34353" marB="34353" anchor="ctr"/>
                </a:tc>
                <a:tc>
                  <a:txBody>
                    <a:bodyPr/>
                    <a:lstStyle/>
                    <a:p>
                      <a:r>
                        <a:rPr lang="en-GB" sz="800" dirty="0">
                          <a:effectLst/>
                        </a:rPr>
                        <a:t>6.8</a:t>
                      </a:r>
                      <a:endParaRPr lang="ar-SA" sz="1400" dirty="0">
                        <a:effectLst/>
                      </a:endParaRPr>
                    </a:p>
                  </a:txBody>
                  <a:tcPr marL="68705" marR="68705" marT="34353" marB="34353" anchor="ctr"/>
                </a:tc>
                <a:tc>
                  <a:txBody>
                    <a:bodyPr/>
                    <a:lstStyle/>
                    <a:p>
                      <a:r>
                        <a:rPr lang="en-US" sz="800" dirty="0">
                          <a:effectLst/>
                        </a:rPr>
                        <a:t>24.6</a:t>
                      </a:r>
                      <a:endParaRPr lang="ar-SA" sz="1400" dirty="0">
                        <a:effectLst/>
                      </a:endParaRPr>
                    </a:p>
                  </a:txBody>
                  <a:tcPr marL="68705" marR="68705" marT="34353" marB="34353" anchor="ctr"/>
                </a:tc>
                <a:extLst>
                  <a:ext uri="{0D108BD9-81ED-4DB2-BD59-A6C34878D82A}">
                    <a16:rowId xmlns:a16="http://schemas.microsoft.com/office/drawing/2014/main" val="10021"/>
                  </a:ext>
                </a:extLst>
              </a:tr>
            </a:tbl>
          </a:graphicData>
        </a:graphic>
      </p:graphicFrame>
      <p:sp>
        <p:nvSpPr>
          <p:cNvPr id="5" name="Rectangle 1"/>
          <p:cNvSpPr>
            <a:spLocks noChangeArrowheads="1"/>
          </p:cNvSpPr>
          <p:nvPr/>
        </p:nvSpPr>
        <p:spPr bwMode="auto">
          <a:xfrm>
            <a:off x="1801813" y="17367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a:ln>
                  <a:noFill/>
                </a:ln>
                <a:solidFill>
                  <a:schemeClr val="tx1"/>
                </a:solidFill>
                <a:effectLst/>
                <a:latin typeface="Arial" pitchFamily="34" charset="0"/>
                <a:cs typeface="Arial" pitchFamily="34" charset="0"/>
              </a:rPr>
              <a:t/>
            </a:r>
            <a:br>
              <a:rPr kumimoji="0" lang="ar-SA" sz="1800" b="0" i="0" u="none" strike="noStrike" cap="none" normalizeH="0" baseline="0">
                <a:ln>
                  <a:noFill/>
                </a:ln>
                <a:solidFill>
                  <a:schemeClr val="tx1"/>
                </a:solidFill>
                <a:effectLst/>
                <a:latin typeface="Arial" pitchFamily="34" charset="0"/>
                <a:cs typeface="Arial" pitchFamily="34" charset="0"/>
              </a:rPr>
            </a:br>
            <a:endParaRPr kumimoji="0" lang="ar-SA" sz="1800" b="0" i="0" u="none" strike="noStrike" cap="none" normalizeH="0" baseline="0">
              <a:ln>
                <a:noFill/>
              </a:ln>
              <a:solidFill>
                <a:schemeClr val="tx1"/>
              </a:solidFill>
              <a:effectLst/>
              <a:latin typeface="Arial" pitchFamily="34" charset="0"/>
              <a:cs typeface="Arial" pitchFamily="34" charset="0"/>
            </a:endParaRPr>
          </a:p>
        </p:txBody>
      </p:sp>
      <p:sp>
        <p:nvSpPr>
          <p:cNvPr id="6" name="مربع نص 5"/>
          <p:cNvSpPr txBox="1"/>
          <p:nvPr/>
        </p:nvSpPr>
        <p:spPr>
          <a:xfrm>
            <a:off x="99698" y="734138"/>
            <a:ext cx="3404229" cy="461665"/>
          </a:xfrm>
          <a:prstGeom prst="rect">
            <a:avLst/>
          </a:prstGeom>
          <a:noFill/>
        </p:spPr>
        <p:txBody>
          <a:bodyPr wrap="square" rtlCol="1">
            <a:spAutoFit/>
          </a:bodyPr>
          <a:lstStyle/>
          <a:p>
            <a:r>
              <a:rPr lang="en-US" sz="2400" dirty="0"/>
              <a:t>Heating and cooling </a:t>
            </a:r>
            <a:r>
              <a:rPr lang="en-US" sz="2400" dirty="0" smtClean="0"/>
              <a:t>load: </a:t>
            </a:r>
            <a:endParaRPr lang="ar-SA" sz="2400" dirty="0"/>
          </a:p>
        </p:txBody>
      </p:sp>
      <p:sp>
        <p:nvSpPr>
          <p:cNvPr id="7" name="مستطيل 6"/>
          <p:cNvSpPr/>
          <p:nvPr/>
        </p:nvSpPr>
        <p:spPr>
          <a:xfrm>
            <a:off x="6926858" y="1218446"/>
            <a:ext cx="4038926" cy="369332"/>
          </a:xfrm>
          <a:prstGeom prst="rect">
            <a:avLst/>
          </a:prstGeom>
        </p:spPr>
        <p:txBody>
          <a:bodyPr wrap="none">
            <a:spAutoFit/>
          </a:bodyPr>
          <a:lstStyle/>
          <a:p>
            <a:r>
              <a:rPr lang="en-US" dirty="0"/>
              <a:t>cooling and heating loads for fourth floor</a:t>
            </a:r>
            <a:endParaRPr lang="ar-SA" dirty="0"/>
          </a:p>
        </p:txBody>
      </p:sp>
      <p:sp>
        <p:nvSpPr>
          <p:cNvPr id="8" name="Pentagon 7"/>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120</a:t>
            </a:fld>
            <a:endParaRPr lang="ar-AE" dirty="0"/>
          </a:p>
        </p:txBody>
      </p:sp>
      <p:sp>
        <p:nvSpPr>
          <p:cNvPr id="9" name="Rounded Rectangle 8"/>
          <p:cNvSpPr/>
          <p:nvPr/>
        </p:nvSpPr>
        <p:spPr>
          <a:xfrm>
            <a:off x="8834680" y="5926439"/>
            <a:ext cx="588984" cy="29329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0965784" y="5926532"/>
            <a:ext cx="588984" cy="29329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لا يتوفر وصف."/>
          <p:cNvPicPr/>
          <p:nvPr/>
        </p:nvPicPr>
        <p:blipFill>
          <a:blip r:embed="rId2">
            <a:extLst>
              <a:ext uri="{28A0092B-C50C-407E-A947-70E740481C1C}">
                <a14:useLocalDpi xmlns:a14="http://schemas.microsoft.com/office/drawing/2010/main" val="0"/>
              </a:ext>
            </a:extLst>
          </a:blip>
          <a:srcRect/>
          <a:stretch>
            <a:fillRect/>
          </a:stretch>
        </p:blipFill>
        <p:spPr bwMode="auto">
          <a:xfrm>
            <a:off x="361201" y="2216901"/>
            <a:ext cx="5116573" cy="3623182"/>
          </a:xfrm>
          <a:prstGeom prst="rect">
            <a:avLst/>
          </a:prstGeom>
          <a:noFill/>
          <a:ln>
            <a:noFill/>
          </a:ln>
        </p:spPr>
      </p:pic>
      <p:sp>
        <p:nvSpPr>
          <p:cNvPr id="12" name="Rectangle 11"/>
          <p:cNvSpPr/>
          <p:nvPr/>
        </p:nvSpPr>
        <p:spPr>
          <a:xfrm>
            <a:off x="1801812" y="5926439"/>
            <a:ext cx="256352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Fourth floor zone number</a:t>
            </a:r>
            <a:endParaRPr lang="en-US" dirty="0"/>
          </a:p>
        </p:txBody>
      </p:sp>
    </p:spTree>
    <p:extLst>
      <p:ext uri="{BB962C8B-B14F-4D97-AF65-F5344CB8AC3E}">
        <p14:creationId xmlns:p14="http://schemas.microsoft.com/office/powerpoint/2010/main" val="188349085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7868" y="419927"/>
            <a:ext cx="10515600" cy="1325563"/>
          </a:xfrm>
        </p:spPr>
        <p:txBody>
          <a:bodyPr>
            <a:normAutofit/>
          </a:bodyPr>
          <a:lstStyle/>
          <a:p>
            <a:r>
              <a:rPr lang="en-US" sz="3600" dirty="0" smtClean="0"/>
              <a:t>HVAC detail :</a:t>
            </a:r>
            <a:endParaRPr lang="ar-SA" sz="3600"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8999" y="932652"/>
            <a:ext cx="6525358" cy="5192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5357003" y="6124756"/>
            <a:ext cx="4169988" cy="369332"/>
          </a:xfrm>
          <a:prstGeom prst="rect">
            <a:avLst/>
          </a:prstGeom>
          <a:noFill/>
        </p:spPr>
        <p:txBody>
          <a:bodyPr wrap="none" rtlCol="1">
            <a:spAutoFit/>
          </a:bodyPr>
          <a:lstStyle/>
          <a:p>
            <a:r>
              <a:rPr lang="en-US" dirty="0"/>
              <a:t>Distribution of </a:t>
            </a:r>
            <a:r>
              <a:rPr lang="en-US" dirty="0" err="1"/>
              <a:t>Hvac</a:t>
            </a:r>
            <a:r>
              <a:rPr lang="en-US" dirty="0"/>
              <a:t> system in fourth floor </a:t>
            </a:r>
            <a:endParaRPr lang="ar-SA" dirty="0"/>
          </a:p>
        </p:txBody>
      </p:sp>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121</a:t>
            </a:fld>
            <a:endParaRPr lang="ar-AE" dirty="0"/>
          </a:p>
        </p:txBody>
      </p:sp>
    </p:spTree>
    <p:extLst>
      <p:ext uri="{BB962C8B-B14F-4D97-AF65-F5344CB8AC3E}">
        <p14:creationId xmlns:p14="http://schemas.microsoft.com/office/powerpoint/2010/main" val="181441577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13871" y="800906"/>
            <a:ext cx="6415302" cy="50176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46648" y="2277664"/>
            <a:ext cx="5167223" cy="646331"/>
          </a:xfrm>
          <a:prstGeom prst="rect">
            <a:avLst/>
          </a:prstGeom>
          <a:noFill/>
        </p:spPr>
        <p:txBody>
          <a:bodyPr wrap="square" rtlCol="1">
            <a:spAutoFit/>
          </a:bodyPr>
          <a:lstStyle/>
          <a:p>
            <a:r>
              <a:rPr lang="en-US" dirty="0"/>
              <a:t>We use drainage for </a:t>
            </a:r>
            <a:r>
              <a:rPr lang="en-US" dirty="0" err="1"/>
              <a:t>Hvac</a:t>
            </a:r>
            <a:r>
              <a:rPr lang="en-US" dirty="0"/>
              <a:t> With  1.5’’ with slope 1% for pipes as show in figure.  </a:t>
            </a:r>
            <a:endParaRPr lang="ar-SA" dirty="0"/>
          </a:p>
        </p:txBody>
      </p:sp>
      <p:sp>
        <p:nvSpPr>
          <p:cNvPr id="5" name="مستطيل 4"/>
          <p:cNvSpPr/>
          <p:nvPr/>
        </p:nvSpPr>
        <p:spPr>
          <a:xfrm>
            <a:off x="6542557" y="5818517"/>
            <a:ext cx="3628686" cy="369332"/>
          </a:xfrm>
          <a:prstGeom prst="rect">
            <a:avLst/>
          </a:prstGeom>
        </p:spPr>
        <p:txBody>
          <a:bodyPr wrap="none">
            <a:spAutoFit/>
          </a:bodyPr>
          <a:lstStyle/>
          <a:p>
            <a:r>
              <a:rPr lang="en-US" dirty="0"/>
              <a:t>water drainage </a:t>
            </a:r>
            <a:r>
              <a:rPr lang="en-US" dirty="0" smtClean="0"/>
              <a:t>HVAC </a:t>
            </a:r>
            <a:r>
              <a:rPr lang="en-US" dirty="0"/>
              <a:t>for fourth floor</a:t>
            </a:r>
            <a:endParaRPr lang="ar-SA"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122</a:t>
            </a:fld>
            <a:endParaRPr lang="ar-AE" dirty="0"/>
          </a:p>
        </p:txBody>
      </p:sp>
      <p:sp>
        <p:nvSpPr>
          <p:cNvPr id="3" name="Title 2"/>
          <p:cNvSpPr>
            <a:spLocks noGrp="1"/>
          </p:cNvSpPr>
          <p:nvPr>
            <p:ph type="title"/>
          </p:nvPr>
        </p:nvSpPr>
        <p:spPr>
          <a:xfrm>
            <a:off x="260231" y="582769"/>
            <a:ext cx="10515600" cy="1325563"/>
          </a:xfrm>
        </p:spPr>
        <p:txBody>
          <a:bodyPr>
            <a:normAutofit/>
          </a:bodyPr>
          <a:lstStyle/>
          <a:p>
            <a:r>
              <a:rPr lang="en-US" sz="3200" dirty="0"/>
              <a:t>water drainage </a:t>
            </a:r>
            <a:r>
              <a:rPr lang="en-US" sz="3200" dirty="0" smtClean="0"/>
              <a:t>HVAC:</a:t>
            </a:r>
            <a:endParaRPr lang="en-US" sz="3200" dirty="0"/>
          </a:p>
        </p:txBody>
      </p:sp>
    </p:spTree>
    <p:extLst>
      <p:ext uri="{BB962C8B-B14F-4D97-AF65-F5344CB8AC3E}">
        <p14:creationId xmlns:p14="http://schemas.microsoft.com/office/powerpoint/2010/main" val="227790573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3914" y="267581"/>
            <a:ext cx="10515600" cy="1325563"/>
          </a:xfrm>
        </p:spPr>
        <p:txBody>
          <a:bodyPr/>
          <a:lstStyle/>
          <a:p>
            <a:r>
              <a:rPr lang="en-US" b="1" dirty="0"/>
              <a:t>Acoustical Design </a:t>
            </a:r>
            <a:endParaRPr lang="ar-SA" dirty="0"/>
          </a:p>
        </p:txBody>
      </p:sp>
      <p:sp>
        <p:nvSpPr>
          <p:cNvPr id="3" name="عنصر نائب للمحتوى 2"/>
          <p:cNvSpPr>
            <a:spLocks noGrp="1"/>
          </p:cNvSpPr>
          <p:nvPr>
            <p:ph idx="1"/>
          </p:nvPr>
        </p:nvSpPr>
        <p:spPr>
          <a:xfrm>
            <a:off x="484517" y="1294580"/>
            <a:ext cx="10515600" cy="1014161"/>
          </a:xfrm>
        </p:spPr>
        <p:txBody>
          <a:bodyPr>
            <a:normAutofit/>
          </a:bodyPr>
          <a:lstStyle/>
          <a:p>
            <a:pPr marL="0" indent="0">
              <a:buNone/>
            </a:pPr>
            <a:r>
              <a:rPr lang="en-US" sz="2000" dirty="0"/>
              <a:t>We design the acoustical system for Multipurpose and corridor . </a:t>
            </a:r>
          </a:p>
          <a:p>
            <a:pPr marL="0" indent="0">
              <a:buNone/>
            </a:pPr>
            <a:endParaRPr lang="ar-SA" sz="2000" dirty="0"/>
          </a:p>
        </p:txBody>
      </p:sp>
      <p:sp>
        <p:nvSpPr>
          <p:cNvPr id="8" name="Pentagon 7"/>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123</a:t>
            </a:fld>
            <a:endParaRPr lang="ar-AE" dirty="0"/>
          </a:p>
        </p:txBody>
      </p:sp>
      <p:pic>
        <p:nvPicPr>
          <p:cNvPr id="9" name="Picture 8"/>
          <p:cNvPicPr/>
          <p:nvPr/>
        </p:nvPicPr>
        <p:blipFill>
          <a:blip r:embed="rId2"/>
          <a:stretch>
            <a:fillRect/>
          </a:stretch>
        </p:blipFill>
        <p:spPr>
          <a:xfrm>
            <a:off x="874407" y="2775786"/>
            <a:ext cx="4867910" cy="3150870"/>
          </a:xfrm>
          <a:prstGeom prst="rect">
            <a:avLst/>
          </a:prstGeom>
        </p:spPr>
      </p:pic>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7659" y="3183394"/>
            <a:ext cx="5607805" cy="2386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مستطيل 3"/>
          <p:cNvSpPr/>
          <p:nvPr/>
        </p:nvSpPr>
        <p:spPr>
          <a:xfrm>
            <a:off x="7705419" y="5823633"/>
            <a:ext cx="2252283" cy="369332"/>
          </a:xfrm>
          <a:prstGeom prst="rect">
            <a:avLst/>
          </a:prstGeom>
        </p:spPr>
        <p:txBody>
          <a:bodyPr wrap="none">
            <a:spAutoFit/>
          </a:bodyPr>
          <a:lstStyle/>
          <a:p>
            <a:r>
              <a:rPr lang="en-US" dirty="0"/>
              <a:t>speaker Specifications</a:t>
            </a:r>
            <a:endParaRPr lang="ar-SA" dirty="0"/>
          </a:p>
        </p:txBody>
      </p:sp>
    </p:spTree>
    <p:extLst>
      <p:ext uri="{BB962C8B-B14F-4D97-AF65-F5344CB8AC3E}">
        <p14:creationId xmlns:p14="http://schemas.microsoft.com/office/powerpoint/2010/main" val="379270238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3581" y="332392"/>
            <a:ext cx="10515600" cy="1325563"/>
          </a:xfrm>
        </p:spPr>
        <p:txBody>
          <a:bodyPr>
            <a:normAutofit/>
          </a:bodyPr>
          <a:lstStyle/>
          <a:p>
            <a:r>
              <a:rPr lang="en-US" sz="3200" dirty="0"/>
              <a:t>Selected </a:t>
            </a:r>
            <a:r>
              <a:rPr lang="en-US" sz="3200" dirty="0" smtClean="0"/>
              <a:t>materials:</a:t>
            </a:r>
            <a:endParaRPr lang="ar-SA" sz="3200" dirty="0"/>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0518" y="1290559"/>
            <a:ext cx="4983282" cy="2465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6221" y="1368554"/>
            <a:ext cx="4769647" cy="2183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672195" y="3657124"/>
            <a:ext cx="3572709" cy="369332"/>
          </a:xfrm>
          <a:prstGeom prst="rect">
            <a:avLst/>
          </a:prstGeom>
        </p:spPr>
        <p:txBody>
          <a:bodyPr wrap="none">
            <a:spAutoFit/>
          </a:bodyPr>
          <a:lstStyle/>
          <a:p>
            <a:r>
              <a:rPr lang="en-US" dirty="0"/>
              <a:t>floor material absorption coefficient</a:t>
            </a:r>
            <a:endParaRPr lang="ar-SA" dirty="0"/>
          </a:p>
        </p:txBody>
      </p:sp>
      <p:sp>
        <p:nvSpPr>
          <p:cNvPr id="5" name="مستطيل 4"/>
          <p:cNvSpPr/>
          <p:nvPr/>
        </p:nvSpPr>
        <p:spPr>
          <a:xfrm>
            <a:off x="6894290" y="3841790"/>
            <a:ext cx="3619902" cy="369332"/>
          </a:xfrm>
          <a:prstGeom prst="rect">
            <a:avLst/>
          </a:prstGeom>
        </p:spPr>
        <p:txBody>
          <a:bodyPr wrap="none">
            <a:spAutoFit/>
          </a:bodyPr>
          <a:lstStyle/>
          <a:p>
            <a:r>
              <a:rPr lang="en-US" dirty="0"/>
              <a:t>stage material absorption coefficient</a:t>
            </a:r>
            <a:endParaRPr lang="ar-SA" dirty="0"/>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124</a:t>
            </a:fld>
            <a:endParaRPr lang="ar-AE" dirty="0"/>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0518" y="4211122"/>
            <a:ext cx="4822501" cy="2179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7480" y="4055526"/>
            <a:ext cx="4648388" cy="215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مستطيل 3"/>
          <p:cNvSpPr/>
          <p:nvPr/>
        </p:nvSpPr>
        <p:spPr>
          <a:xfrm>
            <a:off x="7273586" y="6428930"/>
            <a:ext cx="3753848" cy="369332"/>
          </a:xfrm>
          <a:prstGeom prst="rect">
            <a:avLst/>
          </a:prstGeom>
        </p:spPr>
        <p:txBody>
          <a:bodyPr wrap="none">
            <a:spAutoFit/>
          </a:bodyPr>
          <a:lstStyle/>
          <a:p>
            <a:r>
              <a:rPr lang="en-US" dirty="0"/>
              <a:t>Celling material absorption coefficient</a:t>
            </a:r>
            <a:endParaRPr lang="ar-SA" dirty="0"/>
          </a:p>
        </p:txBody>
      </p:sp>
      <p:sp>
        <p:nvSpPr>
          <p:cNvPr id="11" name="مستطيل 4"/>
          <p:cNvSpPr/>
          <p:nvPr/>
        </p:nvSpPr>
        <p:spPr>
          <a:xfrm>
            <a:off x="1469269" y="6359919"/>
            <a:ext cx="3647089" cy="369332"/>
          </a:xfrm>
          <a:prstGeom prst="rect">
            <a:avLst/>
          </a:prstGeom>
        </p:spPr>
        <p:txBody>
          <a:bodyPr wrap="none">
            <a:spAutoFit/>
          </a:bodyPr>
          <a:lstStyle/>
          <a:p>
            <a:r>
              <a:rPr lang="en-US" dirty="0"/>
              <a:t> walls material absorption coefficient</a:t>
            </a:r>
            <a:endParaRPr lang="ar-SA" dirty="0"/>
          </a:p>
        </p:txBody>
      </p:sp>
    </p:spTree>
    <p:extLst>
      <p:ext uri="{BB962C8B-B14F-4D97-AF65-F5344CB8AC3E}">
        <p14:creationId xmlns:p14="http://schemas.microsoft.com/office/powerpoint/2010/main" val="407641125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125</a:t>
            </a:fld>
            <a:endParaRPr lang="ar-AE" dirty="0"/>
          </a:p>
        </p:txBody>
      </p:sp>
      <p:pic>
        <p:nvPicPr>
          <p:cNvPr id="9" name="Picture 8"/>
          <p:cNvPicPr/>
          <p:nvPr/>
        </p:nvPicPr>
        <p:blipFill>
          <a:blip r:embed="rId2"/>
          <a:stretch>
            <a:fillRect/>
          </a:stretch>
        </p:blipFill>
        <p:spPr>
          <a:xfrm>
            <a:off x="1103980" y="2320505"/>
            <a:ext cx="4248102" cy="3082996"/>
          </a:xfrm>
          <a:prstGeom prst="rect">
            <a:avLst/>
          </a:prstGeom>
        </p:spPr>
      </p:pic>
      <p:pic>
        <p:nvPicPr>
          <p:cNvPr id="10" name="Picture 9"/>
          <p:cNvPicPr/>
          <p:nvPr/>
        </p:nvPicPr>
        <p:blipFill>
          <a:blip r:embed="rId3"/>
          <a:stretch>
            <a:fillRect/>
          </a:stretch>
        </p:blipFill>
        <p:spPr>
          <a:xfrm>
            <a:off x="6828214" y="2320505"/>
            <a:ext cx="4032442" cy="3218690"/>
          </a:xfrm>
          <a:prstGeom prst="rect">
            <a:avLst/>
          </a:prstGeom>
        </p:spPr>
      </p:pic>
      <p:sp>
        <p:nvSpPr>
          <p:cNvPr id="8" name="Rectangle 7"/>
          <p:cNvSpPr/>
          <p:nvPr/>
        </p:nvSpPr>
        <p:spPr>
          <a:xfrm>
            <a:off x="1103980" y="5308678"/>
            <a:ext cx="3531480" cy="458074"/>
          </a:xfrm>
          <a:prstGeom prst="rect">
            <a:avLst/>
          </a:prstGeom>
        </p:spPr>
        <p:txBody>
          <a:bodyPr wrap="none">
            <a:spAutoFit/>
          </a:bodyPr>
          <a:lstStyle/>
          <a:p>
            <a:pPr marL="408305" algn="ctr">
              <a:lnSpc>
                <a:spcPct val="150000"/>
              </a:lnSpc>
              <a:spcAft>
                <a:spcPts val="0"/>
              </a:spcAft>
            </a:pPr>
            <a:r>
              <a:rPr lang="en-US" dirty="0" smtClean="0">
                <a:solidFill>
                  <a:srgbClr val="000000"/>
                </a:solidFill>
                <a:latin typeface="Times New Roman" panose="02020603050405020304" pitchFamily="18" charset="0"/>
                <a:ea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rPr>
              <a:t>SPL direct for area at 1000 Hz</a:t>
            </a:r>
          </a:p>
        </p:txBody>
      </p:sp>
      <p:sp>
        <p:nvSpPr>
          <p:cNvPr id="11" name="Rectangle 10"/>
          <p:cNvSpPr/>
          <p:nvPr/>
        </p:nvSpPr>
        <p:spPr>
          <a:xfrm>
            <a:off x="7208410" y="5691048"/>
            <a:ext cx="3272050"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rPr>
              <a:t>Total </a:t>
            </a:r>
            <a:r>
              <a:rPr lang="en-US" dirty="0">
                <a:latin typeface="Times New Roman" panose="02020603050405020304" pitchFamily="18" charset="0"/>
                <a:ea typeface="Times New Roman" panose="02020603050405020304" pitchFamily="18" charset="0"/>
              </a:rPr>
              <a:t>SPL at frequency 1000 Hz</a:t>
            </a:r>
            <a:endParaRPr lang="en-US" dirty="0"/>
          </a:p>
        </p:txBody>
      </p:sp>
    </p:spTree>
    <p:extLst>
      <p:ext uri="{BB962C8B-B14F-4D97-AF65-F5344CB8AC3E}">
        <p14:creationId xmlns:p14="http://schemas.microsoft.com/office/powerpoint/2010/main" val="209535552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7702" y="1687603"/>
            <a:ext cx="10515600" cy="4351338"/>
          </a:xfrm>
        </p:spPr>
        <p:txBody>
          <a:bodyPr>
            <a:normAutofit/>
          </a:bodyPr>
          <a:lstStyle/>
          <a:p>
            <a:pPr marL="0" indent="0">
              <a:buNone/>
            </a:pPr>
            <a:r>
              <a:rPr lang="en-US" dirty="0"/>
              <a:t>For corridors </a:t>
            </a:r>
          </a:p>
          <a:p>
            <a:pPr marL="0" indent="0">
              <a:buNone/>
            </a:pPr>
            <a:r>
              <a:rPr lang="en-US" dirty="0"/>
              <a:t>Calculation of coverage radius:</a:t>
            </a:r>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5502" y="1161650"/>
            <a:ext cx="5069816" cy="4877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235789" y="2929969"/>
            <a:ext cx="6096000" cy="2031325"/>
          </a:xfrm>
          <a:prstGeom prst="rect">
            <a:avLst/>
          </a:prstGeom>
        </p:spPr>
        <p:txBody>
          <a:bodyPr>
            <a:spAutoFit/>
          </a:bodyPr>
          <a:lstStyle/>
          <a:p>
            <a:r>
              <a:rPr lang="en-US" dirty="0"/>
              <a:t>Where:</a:t>
            </a:r>
          </a:p>
          <a:p>
            <a:r>
              <a:rPr lang="en-US" dirty="0"/>
              <a:t>H: net height of floor=3.5m</a:t>
            </a:r>
          </a:p>
          <a:p>
            <a:r>
              <a:rPr lang="en-US" dirty="0"/>
              <a:t>H’: Standing people height =1.6m</a:t>
            </a:r>
          </a:p>
          <a:p>
            <a:r>
              <a:rPr lang="ar-SA" dirty="0"/>
              <a:t>=</a:t>
            </a:r>
            <a:r>
              <a:rPr lang="en-GB" dirty="0"/>
              <a:t>Tan (50) = </a:t>
            </a:r>
            <a:endParaRPr lang="ar-SA" dirty="0"/>
          </a:p>
          <a:p>
            <a:r>
              <a:rPr lang="ar-SA" dirty="0"/>
              <a:t>𝑟</a:t>
            </a:r>
            <a:r>
              <a:rPr lang="en-US" dirty="0"/>
              <a:t>/3.5-1.6</a:t>
            </a:r>
            <a:endParaRPr lang="ar-SA" dirty="0"/>
          </a:p>
          <a:p>
            <a:r>
              <a:rPr lang="en-US" dirty="0"/>
              <a:t>So r =2.20 m</a:t>
            </a:r>
          </a:p>
          <a:p>
            <a:r>
              <a:rPr lang="en-US" dirty="0"/>
              <a:t>Coverage area = </a:t>
            </a:r>
            <a:r>
              <a:rPr lang="ar-SA" dirty="0"/>
              <a:t>𝜋 </a:t>
            </a:r>
            <a:r>
              <a:rPr lang="en-GB" dirty="0"/>
              <a:t>*2.2</a:t>
            </a:r>
            <a:r>
              <a:rPr lang="ar-SA" dirty="0"/>
              <a:t>² </a:t>
            </a:r>
            <a:r>
              <a:rPr lang="en-GB" dirty="0"/>
              <a:t>=15.2</a:t>
            </a:r>
            <a:r>
              <a:rPr lang="ar-SA" dirty="0"/>
              <a:t> </a:t>
            </a:r>
            <a:r>
              <a:rPr lang="en-US" dirty="0"/>
              <a:t>m².</a:t>
            </a:r>
            <a:endParaRPr lang="ar-SA"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126</a:t>
            </a:fld>
            <a:endParaRPr lang="ar-AE" dirty="0"/>
          </a:p>
        </p:txBody>
      </p:sp>
    </p:spTree>
    <p:extLst>
      <p:ext uri="{BB962C8B-B14F-4D97-AF65-F5344CB8AC3E}">
        <p14:creationId xmlns:p14="http://schemas.microsoft.com/office/powerpoint/2010/main" val="68847216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Acoustical Detail </a:t>
            </a:r>
            <a:endParaRPr lang="ar-SA"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8551" y="2023383"/>
            <a:ext cx="4608752" cy="151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694" y="1697567"/>
            <a:ext cx="5706733" cy="4087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7910583" y="3741328"/>
            <a:ext cx="2857898" cy="369332"/>
          </a:xfrm>
          <a:prstGeom prst="rect">
            <a:avLst/>
          </a:prstGeom>
        </p:spPr>
        <p:txBody>
          <a:bodyPr wrap="none">
            <a:spAutoFit/>
          </a:bodyPr>
          <a:lstStyle/>
          <a:p>
            <a:r>
              <a:rPr lang="en-US" dirty="0"/>
              <a:t>section for corridors speaker</a:t>
            </a:r>
            <a:endParaRPr lang="ar-SA" dirty="0"/>
          </a:p>
        </p:txBody>
      </p:sp>
      <p:sp>
        <p:nvSpPr>
          <p:cNvPr id="5" name="مستطيل 4"/>
          <p:cNvSpPr/>
          <p:nvPr/>
        </p:nvSpPr>
        <p:spPr>
          <a:xfrm>
            <a:off x="1732569" y="6047919"/>
            <a:ext cx="3395738" cy="369332"/>
          </a:xfrm>
          <a:prstGeom prst="rect">
            <a:avLst/>
          </a:prstGeom>
        </p:spPr>
        <p:txBody>
          <a:bodyPr wrap="none">
            <a:spAutoFit/>
          </a:bodyPr>
          <a:lstStyle/>
          <a:p>
            <a:r>
              <a:rPr lang="en-US" dirty="0"/>
              <a:t>Speakers distribution for first floor</a:t>
            </a:r>
            <a:endParaRPr lang="ar-SA" dirty="0"/>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127</a:t>
            </a:fld>
            <a:endParaRPr lang="ar-AE" dirty="0"/>
          </a:p>
        </p:txBody>
      </p:sp>
    </p:spTree>
    <p:extLst>
      <p:ext uri="{BB962C8B-B14F-4D97-AF65-F5344CB8AC3E}">
        <p14:creationId xmlns:p14="http://schemas.microsoft.com/office/powerpoint/2010/main" val="218130571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Water supply system </a:t>
            </a:r>
            <a:endParaRPr lang="ar-SA" dirty="0"/>
          </a:p>
        </p:txBody>
      </p:sp>
      <p:sp>
        <p:nvSpPr>
          <p:cNvPr id="3" name="عنصر نائب للمحتوى 2"/>
          <p:cNvSpPr>
            <a:spLocks noGrp="1"/>
          </p:cNvSpPr>
          <p:nvPr>
            <p:ph idx="1"/>
          </p:nvPr>
        </p:nvSpPr>
        <p:spPr/>
        <p:txBody>
          <a:bodyPr>
            <a:normAutofit/>
          </a:bodyPr>
          <a:lstStyle/>
          <a:p>
            <a:pPr marL="0" indent="0">
              <a:buNone/>
            </a:pPr>
            <a:r>
              <a:rPr lang="en-US" sz="1400" dirty="0"/>
              <a:t>Ground Floor </a:t>
            </a:r>
          </a:p>
          <a:p>
            <a:pPr marL="0" indent="0">
              <a:buNone/>
            </a:pPr>
            <a:r>
              <a:rPr lang="en-US" sz="1400" dirty="0"/>
              <a:t>Use 1.5"fort vertical pipes, 1.25"∅horizontal pipes, 3/4"for branches</a:t>
            </a:r>
          </a:p>
          <a:p>
            <a:pPr marL="0" indent="0">
              <a:buNone/>
            </a:pPr>
            <a:r>
              <a:rPr lang="en-US" sz="1400" dirty="0"/>
              <a:t>First floor </a:t>
            </a:r>
          </a:p>
          <a:p>
            <a:pPr marL="0" indent="0">
              <a:buNone/>
            </a:pPr>
            <a:r>
              <a:rPr lang="en-US" sz="1400" dirty="0"/>
              <a:t>Use 1.5"fort vertical pipes, 3/4"∅horizontal pipes, 3/4"for branches</a:t>
            </a:r>
          </a:p>
          <a:p>
            <a:pPr marL="0" indent="0">
              <a:buNone/>
            </a:pPr>
            <a:r>
              <a:rPr lang="en-US" sz="1400" dirty="0"/>
              <a:t>Second floor </a:t>
            </a:r>
          </a:p>
          <a:p>
            <a:pPr marL="0" indent="0">
              <a:buNone/>
            </a:pPr>
            <a:r>
              <a:rPr lang="en-US" sz="1400" dirty="0"/>
              <a:t>Use 1.5"fort vertical pipes, 3/4"∅horizontal pipes, 3/4"for branches</a:t>
            </a:r>
          </a:p>
          <a:p>
            <a:pPr marL="0" indent="0">
              <a:buNone/>
            </a:pPr>
            <a:r>
              <a:rPr lang="en-US" sz="1400" dirty="0"/>
              <a:t>Third floor </a:t>
            </a:r>
          </a:p>
          <a:p>
            <a:pPr marL="0" indent="0">
              <a:buNone/>
            </a:pPr>
            <a:r>
              <a:rPr lang="en-US" sz="1400" dirty="0"/>
              <a:t>Use 1.5"fort vertical pipes, 1.25"∅horizontal pipes, 3/4"for branches</a:t>
            </a:r>
          </a:p>
          <a:p>
            <a:pPr marL="0" indent="0">
              <a:buNone/>
            </a:pPr>
            <a:r>
              <a:rPr lang="en-US" sz="1400" dirty="0"/>
              <a:t>Fourth floor </a:t>
            </a:r>
          </a:p>
          <a:p>
            <a:pPr marL="0" indent="0">
              <a:buNone/>
            </a:pPr>
            <a:r>
              <a:rPr lang="en-US" sz="1400" dirty="0"/>
              <a:t>Use 1.5"fort vertical pipes, 3/4"∅horizontal pipes, 3/4"for branches</a:t>
            </a:r>
            <a:endParaRPr lang="ar-SA" sz="1400" dirty="0"/>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128</a:t>
            </a:fld>
            <a:endParaRPr lang="ar-AE" dirty="0"/>
          </a:p>
        </p:txBody>
      </p:sp>
    </p:spTree>
    <p:extLst>
      <p:ext uri="{BB962C8B-B14F-4D97-AF65-F5344CB8AC3E}">
        <p14:creationId xmlns:p14="http://schemas.microsoft.com/office/powerpoint/2010/main" val="183911212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Water supply system </a:t>
            </a:r>
            <a:endParaRPr lang="ar-SA" dirty="0"/>
          </a:p>
        </p:txBody>
      </p:sp>
      <p:pic>
        <p:nvPicPr>
          <p:cNvPr id="419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475" y="1526717"/>
            <a:ext cx="4985031" cy="40726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7694985" y="5676983"/>
            <a:ext cx="3081869" cy="369332"/>
          </a:xfrm>
          <a:prstGeom prst="rect">
            <a:avLst/>
          </a:prstGeom>
        </p:spPr>
        <p:txBody>
          <a:bodyPr wrap="none">
            <a:spAutoFit/>
          </a:bodyPr>
          <a:lstStyle/>
          <a:p>
            <a:r>
              <a:rPr lang="en-US" dirty="0"/>
              <a:t>first floor water supply system</a:t>
            </a:r>
            <a:endParaRPr lang="ar-SA" dirty="0"/>
          </a:p>
        </p:txBody>
      </p:sp>
      <p:pic>
        <p:nvPicPr>
          <p:cNvPr id="4198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147" y="1493014"/>
            <a:ext cx="5085066" cy="41063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1581397" y="5599346"/>
            <a:ext cx="3355599" cy="369332"/>
          </a:xfrm>
          <a:prstGeom prst="rect">
            <a:avLst/>
          </a:prstGeom>
        </p:spPr>
        <p:txBody>
          <a:bodyPr wrap="none">
            <a:spAutoFit/>
          </a:bodyPr>
          <a:lstStyle/>
          <a:p>
            <a:r>
              <a:rPr lang="en-US" dirty="0"/>
              <a:t>Ground floor water supply system</a:t>
            </a:r>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129</a:t>
            </a:fld>
            <a:endParaRPr lang="ar-AE" dirty="0"/>
          </a:p>
        </p:txBody>
      </p:sp>
    </p:spTree>
    <p:extLst>
      <p:ext uri="{BB962C8B-B14F-4D97-AF65-F5344CB8AC3E}">
        <p14:creationId xmlns:p14="http://schemas.microsoft.com/office/powerpoint/2010/main" val="368883360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Picture 11"/>
          <p:cNvPicPr/>
          <p:nvPr/>
        </p:nvPicPr>
        <p:blipFill>
          <a:blip r:embed="rId2"/>
          <a:stretch>
            <a:fillRect/>
          </a:stretch>
        </p:blipFill>
        <p:spPr>
          <a:xfrm>
            <a:off x="5779699" y="586869"/>
            <a:ext cx="5840082" cy="6089975"/>
          </a:xfrm>
          <a:prstGeom prst="rect">
            <a:avLst/>
          </a:prstGeom>
        </p:spPr>
      </p:pic>
      <p:sp>
        <p:nvSpPr>
          <p:cNvPr id="2" name="Title 1">
            <a:extLst>
              <a:ext uri="{FF2B5EF4-FFF2-40B4-BE49-F238E27FC236}">
                <a16:creationId xmlns:a16="http://schemas.microsoft.com/office/drawing/2014/main" id="{BB08A694-B884-4546-AD38-851212514D0D}"/>
              </a:ext>
            </a:extLst>
          </p:cNvPr>
          <p:cNvSpPr>
            <a:spLocks noGrp="1"/>
          </p:cNvSpPr>
          <p:nvPr>
            <p:ph type="title"/>
          </p:nvPr>
        </p:nvSpPr>
        <p:spPr/>
        <p:txBody>
          <a:bodyPr/>
          <a:lstStyle/>
          <a:p>
            <a:r>
              <a:rPr lang="en-US" b="1" dirty="0"/>
              <a:t>Parking </a:t>
            </a:r>
          </a:p>
        </p:txBody>
      </p:sp>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13</a:t>
            </a:fld>
            <a:endParaRPr lang="ar-AE" dirty="0"/>
          </a:p>
        </p:txBody>
      </p:sp>
      <p:sp>
        <p:nvSpPr>
          <p:cNvPr id="4" name="TextBox 3"/>
          <p:cNvSpPr txBox="1"/>
          <p:nvPr/>
        </p:nvSpPr>
        <p:spPr>
          <a:xfrm>
            <a:off x="380633" y="2426610"/>
            <a:ext cx="4389288" cy="1200329"/>
          </a:xfrm>
          <a:prstGeom prst="rect">
            <a:avLst/>
          </a:prstGeom>
          <a:noFill/>
        </p:spPr>
        <p:txBody>
          <a:bodyPr wrap="square" rtlCol="0">
            <a:spAutoFit/>
          </a:bodyPr>
          <a:lstStyle/>
          <a:p>
            <a:pPr algn="ctr"/>
            <a:r>
              <a:rPr lang="en-US" dirty="0"/>
              <a:t> After modification </a:t>
            </a:r>
          </a:p>
          <a:p>
            <a:pPr algn="ctr"/>
            <a:r>
              <a:rPr lang="en-US" dirty="0"/>
              <a:t> The add second basement floor</a:t>
            </a:r>
          </a:p>
          <a:p>
            <a:pPr algn="ctr"/>
            <a:r>
              <a:rPr lang="en-US" dirty="0"/>
              <a:t>  with 56 car parking </a:t>
            </a:r>
          </a:p>
          <a:p>
            <a:pPr algn="ctr"/>
            <a:endParaRPr lang="en-US" dirty="0"/>
          </a:p>
        </p:txBody>
      </p:sp>
      <p:sp>
        <p:nvSpPr>
          <p:cNvPr id="10" name="Up Arrow 9"/>
          <p:cNvSpPr/>
          <p:nvPr/>
        </p:nvSpPr>
        <p:spPr>
          <a:xfrm rot="20676682">
            <a:off x="10506956" y="818814"/>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333179" y="519932"/>
            <a:ext cx="568960" cy="369332"/>
          </a:xfrm>
          <a:prstGeom prst="rect">
            <a:avLst/>
          </a:prstGeom>
          <a:noFill/>
        </p:spPr>
        <p:txBody>
          <a:bodyPr wrap="square" rtlCol="0">
            <a:spAutoFit/>
          </a:bodyPr>
          <a:lstStyle/>
          <a:p>
            <a:r>
              <a:rPr lang="en-US" dirty="0"/>
              <a:t>N</a:t>
            </a:r>
          </a:p>
        </p:txBody>
      </p:sp>
      <p:cxnSp>
        <p:nvCxnSpPr>
          <p:cNvPr id="6" name="Straight Connector 5"/>
          <p:cNvCxnSpPr/>
          <p:nvPr/>
        </p:nvCxnSpPr>
        <p:spPr>
          <a:xfrm flipH="1">
            <a:off x="10818495" y="3105150"/>
            <a:ext cx="590551" cy="15621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0856595" y="3021330"/>
            <a:ext cx="516255" cy="31623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987415" y="5360670"/>
            <a:ext cx="590551" cy="15621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025515" y="5276850"/>
            <a:ext cx="516255" cy="31623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7552055" y="2948940"/>
            <a:ext cx="590551" cy="15621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590155" y="2865120"/>
            <a:ext cx="516255" cy="31623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0666095" y="3806061"/>
            <a:ext cx="590551" cy="15621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0704195" y="3722241"/>
            <a:ext cx="516255" cy="31623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878057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Drainage System Design</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233375963"/>
              </p:ext>
            </p:extLst>
          </p:nvPr>
        </p:nvGraphicFramePr>
        <p:xfrm>
          <a:off x="6500228" y="1725283"/>
          <a:ext cx="4834880" cy="4289730"/>
        </p:xfrm>
        <a:graphic>
          <a:graphicData uri="http://schemas.openxmlformats.org/drawingml/2006/table">
            <a:tbl>
              <a:tblPr firstRow="1" firstCol="1">
                <a:tableStyleId>{5C22544A-7EE6-4342-B048-85BDC9FD1C3A}</a:tableStyleId>
              </a:tblPr>
              <a:tblGrid>
                <a:gridCol w="966976">
                  <a:extLst>
                    <a:ext uri="{9D8B030D-6E8A-4147-A177-3AD203B41FA5}">
                      <a16:colId xmlns:a16="http://schemas.microsoft.com/office/drawing/2014/main" val="20000"/>
                    </a:ext>
                  </a:extLst>
                </a:gridCol>
                <a:gridCol w="966976">
                  <a:extLst>
                    <a:ext uri="{9D8B030D-6E8A-4147-A177-3AD203B41FA5}">
                      <a16:colId xmlns:a16="http://schemas.microsoft.com/office/drawing/2014/main" val="20001"/>
                    </a:ext>
                  </a:extLst>
                </a:gridCol>
                <a:gridCol w="966976">
                  <a:extLst>
                    <a:ext uri="{9D8B030D-6E8A-4147-A177-3AD203B41FA5}">
                      <a16:colId xmlns:a16="http://schemas.microsoft.com/office/drawing/2014/main" val="20002"/>
                    </a:ext>
                  </a:extLst>
                </a:gridCol>
                <a:gridCol w="966976">
                  <a:extLst>
                    <a:ext uri="{9D8B030D-6E8A-4147-A177-3AD203B41FA5}">
                      <a16:colId xmlns:a16="http://schemas.microsoft.com/office/drawing/2014/main" val="20003"/>
                    </a:ext>
                  </a:extLst>
                </a:gridCol>
                <a:gridCol w="966976">
                  <a:extLst>
                    <a:ext uri="{9D8B030D-6E8A-4147-A177-3AD203B41FA5}">
                      <a16:colId xmlns:a16="http://schemas.microsoft.com/office/drawing/2014/main" val="20004"/>
                    </a:ext>
                  </a:extLst>
                </a:gridCol>
              </a:tblGrid>
              <a:tr h="339253">
                <a:tc>
                  <a:txBody>
                    <a:bodyPr/>
                    <a:lstStyle/>
                    <a:p>
                      <a:r>
                        <a:rPr lang="en-US" sz="1000">
                          <a:effectLst/>
                        </a:rPr>
                        <a:t>Fixture un</a:t>
                      </a:r>
                      <a:br>
                        <a:rPr lang="en-US" sz="1000">
                          <a:effectLst/>
                        </a:rPr>
                      </a:br>
                      <a:r>
                        <a:rPr lang="en-US" sz="1000">
                          <a:effectLst/>
                        </a:rPr>
                        <a:t>total</a:t>
                      </a:r>
                      <a:endParaRPr lang="en-US" sz="1500">
                        <a:effectLst/>
                      </a:endParaRPr>
                    </a:p>
                  </a:txBody>
                  <a:tcPr marL="77702" marR="77702" marT="38851" marB="38851" anchor="ctr"/>
                </a:tc>
                <a:tc>
                  <a:txBody>
                    <a:bodyPr/>
                    <a:lstStyle/>
                    <a:p>
                      <a:r>
                        <a:rPr lang="en-US" sz="1000">
                          <a:effectLst/>
                        </a:rPr>
                        <a:t>Floor </a:t>
                      </a:r>
                      <a:endParaRPr lang="en-US" sz="1500">
                        <a:effectLst/>
                      </a:endParaRPr>
                    </a:p>
                  </a:txBody>
                  <a:tcPr marL="77702" marR="77702" marT="38851" marB="38851" anchor="ctr"/>
                </a:tc>
                <a:tc>
                  <a:txBody>
                    <a:bodyPr/>
                    <a:lstStyle/>
                    <a:p>
                      <a:r>
                        <a:rPr lang="en-US" sz="1000">
                          <a:effectLst/>
                        </a:rPr>
                        <a:t>Type </a:t>
                      </a:r>
                      <a:endParaRPr lang="en-US" sz="1500">
                        <a:effectLst/>
                      </a:endParaRPr>
                    </a:p>
                  </a:txBody>
                  <a:tcPr marL="77702" marR="77702" marT="38851" marB="38851" anchor="ctr"/>
                </a:tc>
                <a:tc>
                  <a:txBody>
                    <a:bodyPr/>
                    <a:lstStyle/>
                    <a:p>
                      <a:r>
                        <a:rPr lang="en-US" sz="1000">
                          <a:effectLst/>
                        </a:rPr>
                        <a:t>Fixture unit(dfu) </a:t>
                      </a:r>
                      <a:endParaRPr lang="en-US" sz="1500">
                        <a:effectLst/>
                      </a:endParaRPr>
                    </a:p>
                  </a:txBody>
                  <a:tcPr marL="77702" marR="77702" marT="38851" marB="38851" anchor="ctr"/>
                </a:tc>
                <a:tc>
                  <a:txBody>
                    <a:bodyPr/>
                    <a:lstStyle/>
                    <a:p>
                      <a:r>
                        <a:rPr lang="en-US" sz="1000">
                          <a:effectLst/>
                        </a:rPr>
                        <a:t>Number </a:t>
                      </a:r>
                      <a:endParaRPr lang="en-US" sz="1500">
                        <a:effectLst/>
                      </a:endParaRPr>
                    </a:p>
                  </a:txBody>
                  <a:tcPr marL="77702" marR="77702" marT="38851" marB="38851" anchor="ctr"/>
                </a:tc>
                <a:extLst>
                  <a:ext uri="{0D108BD9-81ED-4DB2-BD59-A6C34878D82A}">
                    <a16:rowId xmlns:a16="http://schemas.microsoft.com/office/drawing/2014/main" val="10000"/>
                  </a:ext>
                </a:extLst>
              </a:tr>
              <a:tr h="204085">
                <a:tc>
                  <a:txBody>
                    <a:bodyPr/>
                    <a:lstStyle/>
                    <a:p>
                      <a:r>
                        <a:rPr lang="en-US" sz="1000">
                          <a:effectLst/>
                        </a:rPr>
                        <a:t>Ground Floor </a:t>
                      </a:r>
                      <a:endParaRPr lang="en-US" sz="1500">
                        <a:effectLst/>
                      </a:endParaRPr>
                    </a:p>
                  </a:txBody>
                  <a:tcPr marL="77702" marR="77702" marT="38851" marB="38851" anchor="ctr"/>
                </a:tc>
                <a:tc>
                  <a:txBody>
                    <a:bodyPr/>
                    <a:lstStyle/>
                    <a:p>
                      <a:r>
                        <a:rPr lang="en-US" sz="1000">
                          <a:effectLst/>
                        </a:rPr>
                        <a:t>lavatory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7</a:t>
                      </a:r>
                      <a:endParaRPr lang="ar-SA" sz="1500" dirty="0">
                        <a:effectLst/>
                      </a:endParaRPr>
                    </a:p>
                  </a:txBody>
                  <a:tcPr marL="77702" marR="77702" marT="38851" marB="38851" anchor="ctr"/>
                </a:tc>
                <a:tc>
                  <a:txBody>
                    <a:bodyPr/>
                    <a:lstStyle/>
                    <a:p>
                      <a:r>
                        <a:rPr lang="en-GB" sz="1000" dirty="0">
                          <a:effectLst/>
                        </a:rPr>
                        <a:t>14</a:t>
                      </a:r>
                      <a:endParaRPr lang="ar-SA" sz="1500" dirty="0">
                        <a:effectLst/>
                      </a:endParaRPr>
                    </a:p>
                  </a:txBody>
                  <a:tcPr marL="77702" marR="77702" marT="38851" marB="38851" anchor="ctr"/>
                </a:tc>
                <a:extLst>
                  <a:ext uri="{0D108BD9-81ED-4DB2-BD59-A6C34878D82A}">
                    <a16:rowId xmlns:a16="http://schemas.microsoft.com/office/drawing/2014/main" val="10001"/>
                  </a:ext>
                </a:extLst>
              </a:tr>
              <a:tr h="271669">
                <a:tc>
                  <a:txBody>
                    <a:bodyPr/>
                    <a:lstStyle/>
                    <a:p>
                      <a:r>
                        <a:rPr lang="en-US" sz="1000">
                          <a:effectLst/>
                        </a:rPr>
                        <a:t>W.C </a:t>
                      </a:r>
                      <a:endParaRPr lang="en-US" sz="1500">
                        <a:effectLst/>
                      </a:endParaRPr>
                    </a:p>
                  </a:txBody>
                  <a:tcPr marL="77702" marR="77702" marT="38851" marB="38851" anchor="ctr"/>
                </a:tc>
                <a:tc>
                  <a:txBody>
                    <a:bodyPr/>
                    <a:lstStyle/>
                    <a:p>
                      <a:r>
                        <a:rPr lang="en-GB" sz="1000" dirty="0">
                          <a:effectLst/>
                        </a:rPr>
                        <a:t>4</a:t>
                      </a:r>
                      <a:endParaRPr lang="ar-SA" sz="1500" dirty="0">
                        <a:effectLst/>
                      </a:endParaRPr>
                    </a:p>
                  </a:txBody>
                  <a:tcPr marL="77702" marR="77702" marT="38851" marB="38851" anchor="ctr"/>
                </a:tc>
                <a:tc>
                  <a:txBody>
                    <a:bodyPr/>
                    <a:lstStyle/>
                    <a:p>
                      <a:r>
                        <a:rPr lang="en-GB" sz="1000" dirty="0">
                          <a:effectLst/>
                        </a:rPr>
                        <a:t>7</a:t>
                      </a:r>
                      <a:endParaRPr lang="ar-SA" sz="1500" dirty="0">
                        <a:effectLst/>
                      </a:endParaRPr>
                    </a:p>
                  </a:txBody>
                  <a:tcPr marL="77702" marR="77702" marT="38851" marB="38851" anchor="ctr"/>
                </a:tc>
                <a:tc>
                  <a:txBody>
                    <a:bodyPr/>
                    <a:lstStyle/>
                    <a:p>
                      <a:r>
                        <a:rPr lang="en-GB" sz="1000" dirty="0">
                          <a:effectLst/>
                        </a:rPr>
                        <a:t>28</a:t>
                      </a:r>
                      <a:endParaRPr lang="ar-SA" sz="1500" dirty="0">
                        <a:effectLst/>
                      </a:endParaRPr>
                    </a:p>
                  </a:txBody>
                  <a:tcPr marL="77702" marR="77702" marT="38851" marB="38851" anchor="ctr"/>
                </a:tc>
                <a:tc>
                  <a:txBody>
                    <a:bodyPr/>
                    <a:lstStyle/>
                    <a:p>
                      <a:pPr rtl="1"/>
                      <a:endParaRPr lang="ar-SA" sz="1500"/>
                    </a:p>
                  </a:txBody>
                  <a:tcPr marL="77702" marR="77702" marT="38851" marB="38851"/>
                </a:tc>
                <a:extLst>
                  <a:ext uri="{0D108BD9-81ED-4DB2-BD59-A6C34878D82A}">
                    <a16:rowId xmlns:a16="http://schemas.microsoft.com/office/drawing/2014/main" val="10002"/>
                  </a:ext>
                </a:extLst>
              </a:tr>
              <a:tr h="204085">
                <a:tc>
                  <a:txBody>
                    <a:bodyPr/>
                    <a:lstStyle/>
                    <a:p>
                      <a:r>
                        <a:rPr lang="en-US" sz="1000">
                          <a:effectLst/>
                        </a:rPr>
                        <a:t>First floor </a:t>
                      </a:r>
                      <a:endParaRPr lang="en-US" sz="1500">
                        <a:effectLst/>
                      </a:endParaRPr>
                    </a:p>
                  </a:txBody>
                  <a:tcPr marL="77702" marR="77702" marT="38851" marB="38851" anchor="ctr"/>
                </a:tc>
                <a:tc>
                  <a:txBody>
                    <a:bodyPr/>
                    <a:lstStyle/>
                    <a:p>
                      <a:r>
                        <a:rPr lang="en-US" sz="1000">
                          <a:effectLst/>
                        </a:rPr>
                        <a:t>Lavatory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6</a:t>
                      </a:r>
                      <a:endParaRPr lang="ar-SA" sz="1500" dirty="0">
                        <a:effectLst/>
                      </a:endParaRPr>
                    </a:p>
                  </a:txBody>
                  <a:tcPr marL="77702" marR="77702" marT="38851" marB="38851" anchor="ctr"/>
                </a:tc>
                <a:tc>
                  <a:txBody>
                    <a:bodyPr/>
                    <a:lstStyle/>
                    <a:p>
                      <a:r>
                        <a:rPr lang="en-GB" sz="1000" dirty="0">
                          <a:effectLst/>
                        </a:rPr>
                        <a:t>12</a:t>
                      </a:r>
                      <a:endParaRPr lang="ar-SA" sz="1500" dirty="0">
                        <a:effectLst/>
                      </a:endParaRPr>
                    </a:p>
                  </a:txBody>
                  <a:tcPr marL="77702" marR="77702" marT="38851" marB="38851" anchor="ctr"/>
                </a:tc>
                <a:extLst>
                  <a:ext uri="{0D108BD9-81ED-4DB2-BD59-A6C34878D82A}">
                    <a16:rowId xmlns:a16="http://schemas.microsoft.com/office/drawing/2014/main" val="10003"/>
                  </a:ext>
                </a:extLst>
              </a:tr>
              <a:tr h="271669">
                <a:tc>
                  <a:txBody>
                    <a:bodyPr/>
                    <a:lstStyle/>
                    <a:p>
                      <a:r>
                        <a:rPr lang="en-US" sz="1000">
                          <a:effectLst/>
                        </a:rPr>
                        <a:t>W.C </a:t>
                      </a:r>
                      <a:endParaRPr lang="en-US" sz="1500">
                        <a:effectLst/>
                      </a:endParaRPr>
                    </a:p>
                  </a:txBody>
                  <a:tcPr marL="77702" marR="77702" marT="38851" marB="38851" anchor="ctr"/>
                </a:tc>
                <a:tc>
                  <a:txBody>
                    <a:bodyPr/>
                    <a:lstStyle/>
                    <a:p>
                      <a:r>
                        <a:rPr lang="en-GB" sz="1000" dirty="0">
                          <a:effectLst/>
                        </a:rPr>
                        <a:t>4</a:t>
                      </a:r>
                      <a:endParaRPr lang="ar-SA" sz="1500" dirty="0">
                        <a:effectLst/>
                      </a:endParaRPr>
                    </a:p>
                  </a:txBody>
                  <a:tcPr marL="77702" marR="77702" marT="38851" marB="38851" anchor="ctr"/>
                </a:tc>
                <a:tc>
                  <a:txBody>
                    <a:bodyPr/>
                    <a:lstStyle/>
                    <a:p>
                      <a:r>
                        <a:rPr lang="en-GB" sz="1000" dirty="0">
                          <a:effectLst/>
                        </a:rPr>
                        <a:t>6</a:t>
                      </a:r>
                      <a:endParaRPr lang="ar-SA" sz="1500" dirty="0">
                        <a:effectLst/>
                      </a:endParaRPr>
                    </a:p>
                  </a:txBody>
                  <a:tcPr marL="77702" marR="77702" marT="38851" marB="38851" anchor="ctr"/>
                </a:tc>
                <a:tc>
                  <a:txBody>
                    <a:bodyPr/>
                    <a:lstStyle/>
                    <a:p>
                      <a:r>
                        <a:rPr lang="en-GB" sz="1000" dirty="0">
                          <a:effectLst/>
                        </a:rPr>
                        <a:t>24</a:t>
                      </a:r>
                      <a:endParaRPr lang="ar-SA" sz="1500" dirty="0">
                        <a:effectLst/>
                      </a:endParaRPr>
                    </a:p>
                  </a:txBody>
                  <a:tcPr marL="77702" marR="77702" marT="38851" marB="38851" anchor="ctr"/>
                </a:tc>
                <a:tc>
                  <a:txBody>
                    <a:bodyPr/>
                    <a:lstStyle/>
                    <a:p>
                      <a:pPr rtl="1"/>
                      <a:endParaRPr lang="ar-SA" sz="1500"/>
                    </a:p>
                  </a:txBody>
                  <a:tcPr marL="77702" marR="77702" marT="38851" marB="38851"/>
                </a:tc>
                <a:extLst>
                  <a:ext uri="{0D108BD9-81ED-4DB2-BD59-A6C34878D82A}">
                    <a16:rowId xmlns:a16="http://schemas.microsoft.com/office/drawing/2014/main" val="10004"/>
                  </a:ext>
                </a:extLst>
              </a:tr>
              <a:tr h="271669">
                <a:tc>
                  <a:txBody>
                    <a:bodyPr/>
                    <a:lstStyle/>
                    <a:p>
                      <a:r>
                        <a:rPr lang="en-US" sz="1000">
                          <a:effectLst/>
                        </a:rPr>
                        <a:t>Kitchen sink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1</a:t>
                      </a:r>
                      <a:endParaRPr lang="ar-SA" sz="1500" dirty="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pPr rtl="1"/>
                      <a:endParaRPr lang="ar-SA" sz="1500" dirty="0"/>
                    </a:p>
                  </a:txBody>
                  <a:tcPr marL="77702" marR="77702" marT="38851" marB="38851"/>
                </a:tc>
                <a:extLst>
                  <a:ext uri="{0D108BD9-81ED-4DB2-BD59-A6C34878D82A}">
                    <a16:rowId xmlns:a16="http://schemas.microsoft.com/office/drawing/2014/main" val="10005"/>
                  </a:ext>
                </a:extLst>
              </a:tr>
              <a:tr h="204085">
                <a:tc>
                  <a:txBody>
                    <a:bodyPr/>
                    <a:lstStyle/>
                    <a:p>
                      <a:r>
                        <a:rPr lang="en-US" sz="1000">
                          <a:effectLst/>
                        </a:rPr>
                        <a:t>Second floor </a:t>
                      </a:r>
                      <a:endParaRPr lang="en-US" sz="1500">
                        <a:effectLst/>
                      </a:endParaRPr>
                    </a:p>
                  </a:txBody>
                  <a:tcPr marL="77702" marR="77702" marT="38851" marB="38851" anchor="ctr"/>
                </a:tc>
                <a:tc>
                  <a:txBody>
                    <a:bodyPr/>
                    <a:lstStyle/>
                    <a:p>
                      <a:r>
                        <a:rPr lang="en-US" sz="1000">
                          <a:effectLst/>
                        </a:rPr>
                        <a:t>lavatory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6</a:t>
                      </a:r>
                      <a:endParaRPr lang="ar-SA" sz="1500" dirty="0">
                        <a:effectLst/>
                      </a:endParaRPr>
                    </a:p>
                  </a:txBody>
                  <a:tcPr marL="77702" marR="77702" marT="38851" marB="38851" anchor="ctr"/>
                </a:tc>
                <a:tc>
                  <a:txBody>
                    <a:bodyPr/>
                    <a:lstStyle/>
                    <a:p>
                      <a:r>
                        <a:rPr lang="en-GB" sz="1000" dirty="0">
                          <a:effectLst/>
                        </a:rPr>
                        <a:t>12</a:t>
                      </a:r>
                      <a:endParaRPr lang="ar-SA" sz="1500" dirty="0">
                        <a:effectLst/>
                      </a:endParaRPr>
                    </a:p>
                  </a:txBody>
                  <a:tcPr marL="77702" marR="77702" marT="38851" marB="38851" anchor="ctr"/>
                </a:tc>
                <a:extLst>
                  <a:ext uri="{0D108BD9-81ED-4DB2-BD59-A6C34878D82A}">
                    <a16:rowId xmlns:a16="http://schemas.microsoft.com/office/drawing/2014/main" val="10006"/>
                  </a:ext>
                </a:extLst>
              </a:tr>
              <a:tr h="271669">
                <a:tc>
                  <a:txBody>
                    <a:bodyPr/>
                    <a:lstStyle/>
                    <a:p>
                      <a:r>
                        <a:rPr lang="en-US" sz="1000">
                          <a:effectLst/>
                        </a:rPr>
                        <a:t>W.C </a:t>
                      </a:r>
                      <a:endParaRPr lang="en-US" sz="1500">
                        <a:effectLst/>
                      </a:endParaRPr>
                    </a:p>
                  </a:txBody>
                  <a:tcPr marL="77702" marR="77702" marT="38851" marB="38851" anchor="ctr"/>
                </a:tc>
                <a:tc>
                  <a:txBody>
                    <a:bodyPr/>
                    <a:lstStyle/>
                    <a:p>
                      <a:r>
                        <a:rPr lang="en-GB" sz="1000" dirty="0">
                          <a:effectLst/>
                        </a:rPr>
                        <a:t>4</a:t>
                      </a:r>
                      <a:endParaRPr lang="ar-SA" sz="1500" dirty="0">
                        <a:effectLst/>
                      </a:endParaRPr>
                    </a:p>
                  </a:txBody>
                  <a:tcPr marL="77702" marR="77702" marT="38851" marB="38851" anchor="ctr"/>
                </a:tc>
                <a:tc>
                  <a:txBody>
                    <a:bodyPr/>
                    <a:lstStyle/>
                    <a:p>
                      <a:r>
                        <a:rPr lang="en-GB" sz="1000" dirty="0">
                          <a:effectLst/>
                        </a:rPr>
                        <a:t>6</a:t>
                      </a:r>
                      <a:endParaRPr lang="ar-SA" sz="1500" dirty="0">
                        <a:effectLst/>
                      </a:endParaRPr>
                    </a:p>
                  </a:txBody>
                  <a:tcPr marL="77702" marR="77702" marT="38851" marB="38851" anchor="ctr"/>
                </a:tc>
                <a:tc>
                  <a:txBody>
                    <a:bodyPr/>
                    <a:lstStyle/>
                    <a:p>
                      <a:r>
                        <a:rPr lang="en-GB" sz="1000" dirty="0">
                          <a:effectLst/>
                        </a:rPr>
                        <a:t>24</a:t>
                      </a:r>
                      <a:endParaRPr lang="ar-SA" sz="1500" dirty="0">
                        <a:effectLst/>
                      </a:endParaRPr>
                    </a:p>
                  </a:txBody>
                  <a:tcPr marL="77702" marR="77702" marT="38851" marB="38851" anchor="ctr"/>
                </a:tc>
                <a:tc>
                  <a:txBody>
                    <a:bodyPr/>
                    <a:lstStyle/>
                    <a:p>
                      <a:pPr rtl="1"/>
                      <a:endParaRPr lang="ar-SA" sz="1500"/>
                    </a:p>
                  </a:txBody>
                  <a:tcPr marL="77702" marR="77702" marT="38851" marB="38851"/>
                </a:tc>
                <a:extLst>
                  <a:ext uri="{0D108BD9-81ED-4DB2-BD59-A6C34878D82A}">
                    <a16:rowId xmlns:a16="http://schemas.microsoft.com/office/drawing/2014/main" val="10007"/>
                  </a:ext>
                </a:extLst>
              </a:tr>
              <a:tr h="271669">
                <a:tc>
                  <a:txBody>
                    <a:bodyPr/>
                    <a:lstStyle/>
                    <a:p>
                      <a:r>
                        <a:rPr lang="en-US" sz="1000">
                          <a:effectLst/>
                        </a:rPr>
                        <a:t>Kitchen sink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1</a:t>
                      </a:r>
                      <a:endParaRPr lang="ar-SA" sz="1500" dirty="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pPr rtl="1"/>
                      <a:endParaRPr lang="ar-SA" sz="1500"/>
                    </a:p>
                  </a:txBody>
                  <a:tcPr marL="77702" marR="77702" marT="38851" marB="38851"/>
                </a:tc>
                <a:extLst>
                  <a:ext uri="{0D108BD9-81ED-4DB2-BD59-A6C34878D82A}">
                    <a16:rowId xmlns:a16="http://schemas.microsoft.com/office/drawing/2014/main" val="10008"/>
                  </a:ext>
                </a:extLst>
              </a:tr>
              <a:tr h="204085">
                <a:tc>
                  <a:txBody>
                    <a:bodyPr/>
                    <a:lstStyle/>
                    <a:p>
                      <a:r>
                        <a:rPr lang="en-US" sz="1000">
                          <a:effectLst/>
                        </a:rPr>
                        <a:t>Third floor </a:t>
                      </a:r>
                      <a:endParaRPr lang="en-US" sz="1500">
                        <a:effectLst/>
                      </a:endParaRPr>
                    </a:p>
                  </a:txBody>
                  <a:tcPr marL="77702" marR="77702" marT="38851" marB="38851" anchor="ctr"/>
                </a:tc>
                <a:tc>
                  <a:txBody>
                    <a:bodyPr/>
                    <a:lstStyle/>
                    <a:p>
                      <a:r>
                        <a:rPr lang="en-US" sz="1000">
                          <a:effectLst/>
                        </a:rPr>
                        <a:t>lavatory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6</a:t>
                      </a:r>
                      <a:endParaRPr lang="ar-SA" sz="1500" dirty="0">
                        <a:effectLst/>
                      </a:endParaRPr>
                    </a:p>
                  </a:txBody>
                  <a:tcPr marL="77702" marR="77702" marT="38851" marB="38851" anchor="ctr"/>
                </a:tc>
                <a:tc>
                  <a:txBody>
                    <a:bodyPr/>
                    <a:lstStyle/>
                    <a:p>
                      <a:r>
                        <a:rPr lang="en-GB" sz="1000" dirty="0">
                          <a:effectLst/>
                        </a:rPr>
                        <a:t>21</a:t>
                      </a:r>
                      <a:endParaRPr lang="ar-SA" sz="1500" dirty="0">
                        <a:effectLst/>
                      </a:endParaRPr>
                    </a:p>
                  </a:txBody>
                  <a:tcPr marL="77702" marR="77702" marT="38851" marB="38851" anchor="ctr"/>
                </a:tc>
                <a:extLst>
                  <a:ext uri="{0D108BD9-81ED-4DB2-BD59-A6C34878D82A}">
                    <a16:rowId xmlns:a16="http://schemas.microsoft.com/office/drawing/2014/main" val="10009"/>
                  </a:ext>
                </a:extLst>
              </a:tr>
              <a:tr h="271669">
                <a:tc>
                  <a:txBody>
                    <a:bodyPr/>
                    <a:lstStyle/>
                    <a:p>
                      <a:r>
                        <a:rPr lang="en-US" sz="1000">
                          <a:effectLst/>
                        </a:rPr>
                        <a:t>W.C </a:t>
                      </a:r>
                      <a:endParaRPr lang="en-US" sz="1500">
                        <a:effectLst/>
                      </a:endParaRPr>
                    </a:p>
                  </a:txBody>
                  <a:tcPr marL="77702" marR="77702" marT="38851" marB="38851" anchor="ctr"/>
                </a:tc>
                <a:tc>
                  <a:txBody>
                    <a:bodyPr/>
                    <a:lstStyle/>
                    <a:p>
                      <a:r>
                        <a:rPr lang="en-GB" sz="1000" dirty="0">
                          <a:effectLst/>
                        </a:rPr>
                        <a:t>4</a:t>
                      </a:r>
                      <a:endParaRPr lang="ar-SA" sz="1500" dirty="0">
                        <a:effectLst/>
                      </a:endParaRPr>
                    </a:p>
                  </a:txBody>
                  <a:tcPr marL="77702" marR="77702" marT="38851" marB="38851" anchor="ctr"/>
                </a:tc>
                <a:tc>
                  <a:txBody>
                    <a:bodyPr/>
                    <a:lstStyle/>
                    <a:p>
                      <a:r>
                        <a:rPr lang="en-GB" sz="1000" dirty="0">
                          <a:effectLst/>
                        </a:rPr>
                        <a:t>6</a:t>
                      </a:r>
                      <a:endParaRPr lang="ar-SA" sz="1500" dirty="0">
                        <a:effectLst/>
                      </a:endParaRPr>
                    </a:p>
                  </a:txBody>
                  <a:tcPr marL="77702" marR="77702" marT="38851" marB="38851" anchor="ctr"/>
                </a:tc>
                <a:tc>
                  <a:txBody>
                    <a:bodyPr/>
                    <a:lstStyle/>
                    <a:p>
                      <a:r>
                        <a:rPr lang="en-GB" sz="1000" dirty="0">
                          <a:effectLst/>
                        </a:rPr>
                        <a:t>24</a:t>
                      </a:r>
                      <a:endParaRPr lang="ar-SA" sz="1500" dirty="0">
                        <a:effectLst/>
                      </a:endParaRPr>
                    </a:p>
                  </a:txBody>
                  <a:tcPr marL="77702" marR="77702" marT="38851" marB="38851" anchor="ctr"/>
                </a:tc>
                <a:tc>
                  <a:txBody>
                    <a:bodyPr/>
                    <a:lstStyle/>
                    <a:p>
                      <a:pPr rtl="1"/>
                      <a:endParaRPr lang="ar-SA" sz="1500"/>
                    </a:p>
                  </a:txBody>
                  <a:tcPr marL="77702" marR="77702" marT="38851" marB="38851"/>
                </a:tc>
                <a:extLst>
                  <a:ext uri="{0D108BD9-81ED-4DB2-BD59-A6C34878D82A}">
                    <a16:rowId xmlns:a16="http://schemas.microsoft.com/office/drawing/2014/main" val="10010"/>
                  </a:ext>
                </a:extLst>
              </a:tr>
              <a:tr h="271669">
                <a:tc>
                  <a:txBody>
                    <a:bodyPr/>
                    <a:lstStyle/>
                    <a:p>
                      <a:r>
                        <a:rPr lang="en-US" sz="1000">
                          <a:effectLst/>
                        </a:rPr>
                        <a:t>Kitchen sink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1</a:t>
                      </a:r>
                      <a:endParaRPr lang="ar-SA" sz="1500" dirty="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pPr rtl="1"/>
                      <a:endParaRPr lang="ar-SA" sz="1500"/>
                    </a:p>
                  </a:txBody>
                  <a:tcPr marL="77702" marR="77702" marT="38851" marB="38851"/>
                </a:tc>
                <a:extLst>
                  <a:ext uri="{0D108BD9-81ED-4DB2-BD59-A6C34878D82A}">
                    <a16:rowId xmlns:a16="http://schemas.microsoft.com/office/drawing/2014/main" val="10011"/>
                  </a:ext>
                </a:extLst>
              </a:tr>
              <a:tr h="204085">
                <a:tc>
                  <a:txBody>
                    <a:bodyPr/>
                    <a:lstStyle/>
                    <a:p>
                      <a:r>
                        <a:rPr lang="en-US" sz="1000">
                          <a:effectLst/>
                        </a:rPr>
                        <a:t>Fourth floor </a:t>
                      </a:r>
                      <a:endParaRPr lang="en-US" sz="1500">
                        <a:effectLst/>
                      </a:endParaRPr>
                    </a:p>
                  </a:txBody>
                  <a:tcPr marL="77702" marR="77702" marT="38851" marB="38851" anchor="ctr"/>
                </a:tc>
                <a:tc>
                  <a:txBody>
                    <a:bodyPr/>
                    <a:lstStyle/>
                    <a:p>
                      <a:r>
                        <a:rPr lang="en-US" sz="1000">
                          <a:effectLst/>
                        </a:rPr>
                        <a:t>lavatory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8</a:t>
                      </a:r>
                      <a:endParaRPr lang="ar-SA" sz="1500" dirty="0">
                        <a:effectLst/>
                      </a:endParaRPr>
                    </a:p>
                  </a:txBody>
                  <a:tcPr marL="77702" marR="77702" marT="38851" marB="38851" anchor="ctr"/>
                </a:tc>
                <a:tc>
                  <a:txBody>
                    <a:bodyPr/>
                    <a:lstStyle/>
                    <a:p>
                      <a:r>
                        <a:rPr lang="en-GB" sz="1000" dirty="0">
                          <a:effectLst/>
                        </a:rPr>
                        <a:t>16</a:t>
                      </a:r>
                      <a:endParaRPr lang="ar-SA" sz="1500" dirty="0">
                        <a:effectLst/>
                      </a:endParaRPr>
                    </a:p>
                  </a:txBody>
                  <a:tcPr marL="77702" marR="77702" marT="38851" marB="38851" anchor="ctr"/>
                </a:tc>
                <a:extLst>
                  <a:ext uri="{0D108BD9-81ED-4DB2-BD59-A6C34878D82A}">
                    <a16:rowId xmlns:a16="http://schemas.microsoft.com/office/drawing/2014/main" val="10012"/>
                  </a:ext>
                </a:extLst>
              </a:tr>
              <a:tr h="271669">
                <a:tc>
                  <a:txBody>
                    <a:bodyPr/>
                    <a:lstStyle/>
                    <a:p>
                      <a:r>
                        <a:rPr lang="en-US" sz="1000">
                          <a:effectLst/>
                        </a:rPr>
                        <a:t>W.C </a:t>
                      </a:r>
                      <a:endParaRPr lang="en-US" sz="1500">
                        <a:effectLst/>
                      </a:endParaRPr>
                    </a:p>
                  </a:txBody>
                  <a:tcPr marL="77702" marR="77702" marT="38851" marB="38851" anchor="ctr"/>
                </a:tc>
                <a:tc>
                  <a:txBody>
                    <a:bodyPr/>
                    <a:lstStyle/>
                    <a:p>
                      <a:r>
                        <a:rPr lang="en-GB" sz="1000" dirty="0">
                          <a:effectLst/>
                        </a:rPr>
                        <a:t>4</a:t>
                      </a:r>
                      <a:endParaRPr lang="ar-SA" sz="1500" dirty="0">
                        <a:effectLst/>
                      </a:endParaRPr>
                    </a:p>
                  </a:txBody>
                  <a:tcPr marL="77702" marR="77702" marT="38851" marB="38851" anchor="ctr"/>
                </a:tc>
                <a:tc>
                  <a:txBody>
                    <a:bodyPr/>
                    <a:lstStyle/>
                    <a:p>
                      <a:r>
                        <a:rPr lang="en-GB" sz="1000" dirty="0">
                          <a:effectLst/>
                        </a:rPr>
                        <a:t>8</a:t>
                      </a:r>
                      <a:endParaRPr lang="ar-SA" sz="1500" dirty="0">
                        <a:effectLst/>
                      </a:endParaRPr>
                    </a:p>
                  </a:txBody>
                  <a:tcPr marL="77702" marR="77702" marT="38851" marB="38851" anchor="ctr"/>
                </a:tc>
                <a:tc>
                  <a:txBody>
                    <a:bodyPr/>
                    <a:lstStyle/>
                    <a:p>
                      <a:r>
                        <a:rPr lang="en-GB" sz="1000" dirty="0">
                          <a:effectLst/>
                        </a:rPr>
                        <a:t>32</a:t>
                      </a:r>
                      <a:endParaRPr lang="ar-SA" sz="1500" dirty="0">
                        <a:effectLst/>
                      </a:endParaRPr>
                    </a:p>
                  </a:txBody>
                  <a:tcPr marL="77702" marR="77702" marT="38851" marB="38851" anchor="ctr"/>
                </a:tc>
                <a:tc>
                  <a:txBody>
                    <a:bodyPr/>
                    <a:lstStyle/>
                    <a:p>
                      <a:pPr rtl="1"/>
                      <a:endParaRPr lang="ar-SA" sz="1500"/>
                    </a:p>
                  </a:txBody>
                  <a:tcPr marL="77702" marR="77702" marT="38851" marB="38851"/>
                </a:tc>
                <a:extLst>
                  <a:ext uri="{0D108BD9-81ED-4DB2-BD59-A6C34878D82A}">
                    <a16:rowId xmlns:a16="http://schemas.microsoft.com/office/drawing/2014/main" val="10013"/>
                  </a:ext>
                </a:extLst>
              </a:tr>
              <a:tr h="271669">
                <a:tc>
                  <a:txBody>
                    <a:bodyPr/>
                    <a:lstStyle/>
                    <a:p>
                      <a:r>
                        <a:rPr lang="en-US" sz="1000">
                          <a:effectLst/>
                        </a:rPr>
                        <a:t>Kitchen sink </a:t>
                      </a:r>
                      <a:endParaRPr lang="en-US" sz="150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r>
                        <a:rPr lang="en-GB" sz="1000" dirty="0">
                          <a:effectLst/>
                        </a:rPr>
                        <a:t>1</a:t>
                      </a:r>
                      <a:endParaRPr lang="ar-SA" sz="1500" dirty="0">
                        <a:effectLst/>
                      </a:endParaRPr>
                    </a:p>
                  </a:txBody>
                  <a:tcPr marL="77702" marR="77702" marT="38851" marB="38851" anchor="ctr"/>
                </a:tc>
                <a:tc>
                  <a:txBody>
                    <a:bodyPr/>
                    <a:lstStyle/>
                    <a:p>
                      <a:r>
                        <a:rPr lang="en-GB" sz="1000" dirty="0">
                          <a:effectLst/>
                        </a:rPr>
                        <a:t>2</a:t>
                      </a:r>
                      <a:endParaRPr lang="ar-SA" sz="1500" dirty="0">
                        <a:effectLst/>
                      </a:endParaRPr>
                    </a:p>
                  </a:txBody>
                  <a:tcPr marL="77702" marR="77702" marT="38851" marB="38851" anchor="ctr"/>
                </a:tc>
                <a:tc>
                  <a:txBody>
                    <a:bodyPr/>
                    <a:lstStyle/>
                    <a:p>
                      <a:pPr rtl="1"/>
                      <a:endParaRPr lang="ar-SA" sz="1500" dirty="0"/>
                    </a:p>
                  </a:txBody>
                  <a:tcPr marL="77702" marR="77702" marT="38851" marB="38851"/>
                </a:tc>
                <a:extLst>
                  <a:ext uri="{0D108BD9-81ED-4DB2-BD59-A6C34878D82A}">
                    <a16:rowId xmlns:a16="http://schemas.microsoft.com/office/drawing/2014/main" val="10014"/>
                  </a:ext>
                </a:extLst>
              </a:tr>
            </a:tbl>
          </a:graphicData>
        </a:graphic>
      </p:graphicFrame>
      <p:sp>
        <p:nvSpPr>
          <p:cNvPr id="5" name="Rectangle 1"/>
          <p:cNvSpPr>
            <a:spLocks noChangeArrowheads="1"/>
          </p:cNvSpPr>
          <p:nvPr/>
        </p:nvSpPr>
        <p:spPr bwMode="auto">
          <a:xfrm>
            <a:off x="2049463" y="1825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a:ln>
                  <a:noFill/>
                </a:ln>
                <a:solidFill>
                  <a:schemeClr val="tx1"/>
                </a:solidFill>
                <a:effectLst/>
                <a:latin typeface="Arial" pitchFamily="34" charset="0"/>
                <a:cs typeface="Arial" pitchFamily="34" charset="0"/>
              </a:rPr>
              <a:t/>
            </a:r>
            <a:br>
              <a:rPr kumimoji="0" lang="ar-SA" sz="1800" b="0" i="0" u="none" strike="noStrike" cap="none" normalizeH="0" baseline="0">
                <a:ln>
                  <a:noFill/>
                </a:ln>
                <a:solidFill>
                  <a:schemeClr val="tx1"/>
                </a:solidFill>
                <a:effectLst/>
                <a:latin typeface="Arial" pitchFamily="34" charset="0"/>
                <a:cs typeface="Arial" pitchFamily="34" charset="0"/>
              </a:rPr>
            </a:br>
            <a:endParaRPr kumimoji="0" lang="ar-SA" sz="1800" b="0" i="0" u="none" strike="noStrike" cap="none" normalizeH="0" baseline="0">
              <a:ln>
                <a:noFill/>
              </a:ln>
              <a:solidFill>
                <a:schemeClr val="tx1"/>
              </a:solidFill>
              <a:effectLst/>
              <a:latin typeface="Arial" pitchFamily="34" charset="0"/>
              <a:cs typeface="Arial" pitchFamily="34" charset="0"/>
            </a:endParaRPr>
          </a:p>
        </p:txBody>
      </p:sp>
      <p:graphicFrame>
        <p:nvGraphicFramePr>
          <p:cNvPr id="7" name="جدول 6"/>
          <p:cNvGraphicFramePr>
            <a:graphicFrameLocks noGrp="1"/>
          </p:cNvGraphicFramePr>
          <p:nvPr>
            <p:extLst>
              <p:ext uri="{D42A27DB-BD31-4B8C-83A1-F6EECF244321}">
                <p14:modId xmlns:p14="http://schemas.microsoft.com/office/powerpoint/2010/main" val="3623592505"/>
              </p:ext>
            </p:extLst>
          </p:nvPr>
        </p:nvGraphicFramePr>
        <p:xfrm>
          <a:off x="543462" y="2682811"/>
          <a:ext cx="5313872" cy="2208366"/>
        </p:xfrm>
        <a:graphic>
          <a:graphicData uri="http://schemas.openxmlformats.org/drawingml/2006/table">
            <a:tbl>
              <a:tblPr firstRow="1" firstCol="1">
                <a:tableStyleId>{5C22544A-7EE6-4342-B048-85BDC9FD1C3A}</a:tableStyleId>
              </a:tblPr>
              <a:tblGrid>
                <a:gridCol w="1328468">
                  <a:extLst>
                    <a:ext uri="{9D8B030D-6E8A-4147-A177-3AD203B41FA5}">
                      <a16:colId xmlns:a16="http://schemas.microsoft.com/office/drawing/2014/main" val="20000"/>
                    </a:ext>
                  </a:extLst>
                </a:gridCol>
                <a:gridCol w="1328468">
                  <a:extLst>
                    <a:ext uri="{9D8B030D-6E8A-4147-A177-3AD203B41FA5}">
                      <a16:colId xmlns:a16="http://schemas.microsoft.com/office/drawing/2014/main" val="20001"/>
                    </a:ext>
                  </a:extLst>
                </a:gridCol>
                <a:gridCol w="1328468">
                  <a:extLst>
                    <a:ext uri="{9D8B030D-6E8A-4147-A177-3AD203B41FA5}">
                      <a16:colId xmlns:a16="http://schemas.microsoft.com/office/drawing/2014/main" val="20002"/>
                    </a:ext>
                  </a:extLst>
                </a:gridCol>
                <a:gridCol w="1328468">
                  <a:extLst>
                    <a:ext uri="{9D8B030D-6E8A-4147-A177-3AD203B41FA5}">
                      <a16:colId xmlns:a16="http://schemas.microsoft.com/office/drawing/2014/main" val="20003"/>
                    </a:ext>
                  </a:extLst>
                </a:gridCol>
              </a:tblGrid>
              <a:tr h="368061">
                <a:tc>
                  <a:txBody>
                    <a:bodyPr/>
                    <a:lstStyle/>
                    <a:p>
                      <a:r>
                        <a:rPr lang="en-US" sz="1200">
                          <a:effectLst/>
                        </a:rPr>
                        <a:t>fixture </a:t>
                      </a:r>
                      <a:endParaRPr lang="en-US">
                        <a:effectLst/>
                      </a:endParaRPr>
                    </a:p>
                  </a:txBody>
                  <a:tcPr anchor="ctr"/>
                </a:tc>
                <a:tc>
                  <a:txBody>
                    <a:bodyPr/>
                    <a:lstStyle/>
                    <a:p>
                      <a:r>
                        <a:rPr lang="en-US" sz="1200">
                          <a:effectLst/>
                        </a:rPr>
                        <a:t>diameter </a:t>
                      </a:r>
                      <a:endParaRPr lang="en-US">
                        <a:effectLst/>
                      </a:endParaRPr>
                    </a:p>
                  </a:txBody>
                  <a:tcPr anchor="ctr"/>
                </a:tc>
                <a:tc>
                  <a:txBody>
                    <a:bodyPr/>
                    <a:lstStyle/>
                    <a:p>
                      <a:r>
                        <a:rPr lang="en-US" sz="1200">
                          <a:effectLst/>
                        </a:rPr>
                        <a:t>Slope </a:t>
                      </a:r>
                      <a:endParaRPr lang="en-US">
                        <a:effectLst/>
                      </a:endParaRPr>
                    </a:p>
                  </a:txBody>
                  <a:tcPr anchor="ctr"/>
                </a:tc>
                <a:tc>
                  <a:txBody>
                    <a:bodyPr/>
                    <a:lstStyle/>
                    <a:p>
                      <a:r>
                        <a:rPr lang="en-US" sz="1200">
                          <a:effectLst/>
                        </a:rPr>
                        <a:t>pipe</a:t>
                      </a:r>
                      <a:endParaRPr lang="en-US">
                        <a:effectLst/>
                      </a:endParaRPr>
                    </a:p>
                  </a:txBody>
                  <a:tcPr anchor="ctr"/>
                </a:tc>
                <a:extLst>
                  <a:ext uri="{0D108BD9-81ED-4DB2-BD59-A6C34878D82A}">
                    <a16:rowId xmlns:a16="http://schemas.microsoft.com/office/drawing/2014/main" val="10000"/>
                  </a:ext>
                </a:extLst>
              </a:tr>
              <a:tr h="368061">
                <a:tc>
                  <a:txBody>
                    <a:bodyPr/>
                    <a:lstStyle/>
                    <a:p>
                      <a:r>
                        <a:rPr lang="en-US" sz="1200">
                          <a:effectLst/>
                        </a:rPr>
                        <a:t>sewer </a:t>
                      </a:r>
                      <a:endParaRPr lang="en-US">
                        <a:effectLst/>
                      </a:endParaRPr>
                    </a:p>
                  </a:txBody>
                  <a:tcPr anchor="ctr"/>
                </a:tc>
                <a:tc>
                  <a:txBody>
                    <a:bodyPr/>
                    <a:lstStyle/>
                    <a:p>
                      <a:r>
                        <a:rPr lang="en-GB" sz="1200" dirty="0">
                          <a:effectLst/>
                        </a:rPr>
                        <a:t>2</a:t>
                      </a:r>
                      <a:endParaRPr lang="ar-SA" dirty="0">
                        <a:effectLst/>
                      </a:endParaRPr>
                    </a:p>
                  </a:txBody>
                  <a:tcPr anchor="ctr"/>
                </a:tc>
                <a:tc>
                  <a:txBody>
                    <a:bodyPr/>
                    <a:lstStyle/>
                    <a:p>
                      <a:r>
                        <a:rPr lang="en-GB" sz="1200" dirty="0">
                          <a:effectLst/>
                        </a:rPr>
                        <a:t>2</a:t>
                      </a:r>
                      <a:endParaRPr lang="ar-SA" dirty="0">
                        <a:effectLst/>
                      </a:endParaRPr>
                    </a:p>
                  </a:txBody>
                  <a:tcPr anchor="ctr"/>
                </a:tc>
                <a:tc>
                  <a:txBody>
                    <a:bodyPr/>
                    <a:lstStyle/>
                    <a:p>
                      <a:r>
                        <a:rPr lang="en-US" sz="1200">
                          <a:effectLst/>
                        </a:rPr>
                        <a:t>PVC</a:t>
                      </a:r>
                      <a:endParaRPr lang="en-US">
                        <a:effectLst/>
                      </a:endParaRPr>
                    </a:p>
                  </a:txBody>
                  <a:tcPr anchor="ctr"/>
                </a:tc>
                <a:extLst>
                  <a:ext uri="{0D108BD9-81ED-4DB2-BD59-A6C34878D82A}">
                    <a16:rowId xmlns:a16="http://schemas.microsoft.com/office/drawing/2014/main" val="10001"/>
                  </a:ext>
                </a:extLst>
              </a:tr>
              <a:tr h="368061">
                <a:tc>
                  <a:txBody>
                    <a:bodyPr/>
                    <a:lstStyle/>
                    <a:p>
                      <a:r>
                        <a:rPr lang="en-US" sz="1200">
                          <a:effectLst/>
                        </a:rPr>
                        <a:t>sewer </a:t>
                      </a:r>
                      <a:endParaRPr lang="en-US">
                        <a:effectLst/>
                      </a:endParaRPr>
                    </a:p>
                  </a:txBody>
                  <a:tcPr anchor="ctr"/>
                </a:tc>
                <a:tc>
                  <a:txBody>
                    <a:bodyPr/>
                    <a:lstStyle/>
                    <a:p>
                      <a:r>
                        <a:rPr lang="en-GB" sz="1200" dirty="0">
                          <a:effectLst/>
                        </a:rPr>
                        <a:t>4</a:t>
                      </a:r>
                      <a:endParaRPr lang="ar-SA" dirty="0">
                        <a:effectLst/>
                      </a:endParaRPr>
                    </a:p>
                  </a:txBody>
                  <a:tcPr anchor="ctr"/>
                </a:tc>
                <a:tc>
                  <a:txBody>
                    <a:bodyPr/>
                    <a:lstStyle/>
                    <a:p>
                      <a:r>
                        <a:rPr lang="en-GB" sz="1200" dirty="0">
                          <a:effectLst/>
                        </a:rPr>
                        <a:t>4</a:t>
                      </a:r>
                      <a:endParaRPr lang="ar-SA" dirty="0">
                        <a:effectLst/>
                      </a:endParaRPr>
                    </a:p>
                  </a:txBody>
                  <a:tcPr anchor="ctr"/>
                </a:tc>
                <a:tc>
                  <a:txBody>
                    <a:bodyPr/>
                    <a:lstStyle/>
                    <a:p>
                      <a:r>
                        <a:rPr lang="en-US" sz="1200">
                          <a:effectLst/>
                        </a:rPr>
                        <a:t>PVC</a:t>
                      </a:r>
                      <a:endParaRPr lang="en-US">
                        <a:effectLst/>
                      </a:endParaRPr>
                    </a:p>
                  </a:txBody>
                  <a:tcPr anchor="ctr"/>
                </a:tc>
                <a:extLst>
                  <a:ext uri="{0D108BD9-81ED-4DB2-BD59-A6C34878D82A}">
                    <a16:rowId xmlns:a16="http://schemas.microsoft.com/office/drawing/2014/main" val="10002"/>
                  </a:ext>
                </a:extLst>
              </a:tr>
              <a:tr h="368061">
                <a:tc>
                  <a:txBody>
                    <a:bodyPr/>
                    <a:lstStyle/>
                    <a:p>
                      <a:r>
                        <a:rPr lang="en-US" sz="1200">
                          <a:effectLst/>
                        </a:rPr>
                        <a:t>drainage </a:t>
                      </a:r>
                      <a:endParaRPr lang="en-US">
                        <a:effectLst/>
                      </a:endParaRPr>
                    </a:p>
                  </a:txBody>
                  <a:tcPr anchor="ctr"/>
                </a:tc>
                <a:tc>
                  <a:txBody>
                    <a:bodyPr/>
                    <a:lstStyle/>
                    <a:p>
                      <a:r>
                        <a:rPr lang="en-GB" sz="1200" dirty="0">
                          <a:effectLst/>
                        </a:rPr>
                        <a:t>4</a:t>
                      </a:r>
                      <a:endParaRPr lang="ar-SA" dirty="0">
                        <a:effectLst/>
                      </a:endParaRPr>
                    </a:p>
                  </a:txBody>
                  <a:tcPr anchor="ctr"/>
                </a:tc>
                <a:tc>
                  <a:txBody>
                    <a:bodyPr/>
                    <a:lstStyle/>
                    <a:p>
                      <a:r>
                        <a:rPr lang="en-GB" sz="1200" dirty="0">
                          <a:effectLst/>
                        </a:rPr>
                        <a:t>1</a:t>
                      </a:r>
                      <a:endParaRPr lang="ar-SA" dirty="0">
                        <a:effectLst/>
                      </a:endParaRPr>
                    </a:p>
                  </a:txBody>
                  <a:tcPr anchor="ctr"/>
                </a:tc>
                <a:tc>
                  <a:txBody>
                    <a:bodyPr/>
                    <a:lstStyle/>
                    <a:p>
                      <a:r>
                        <a:rPr lang="en-US" sz="1200">
                          <a:effectLst/>
                        </a:rPr>
                        <a:t>PVC</a:t>
                      </a:r>
                      <a:endParaRPr lang="en-US">
                        <a:effectLst/>
                      </a:endParaRPr>
                    </a:p>
                  </a:txBody>
                  <a:tcPr anchor="ctr"/>
                </a:tc>
                <a:extLst>
                  <a:ext uri="{0D108BD9-81ED-4DB2-BD59-A6C34878D82A}">
                    <a16:rowId xmlns:a16="http://schemas.microsoft.com/office/drawing/2014/main" val="10003"/>
                  </a:ext>
                </a:extLst>
              </a:tr>
              <a:tr h="368061">
                <a:tc>
                  <a:txBody>
                    <a:bodyPr/>
                    <a:lstStyle/>
                    <a:p>
                      <a:r>
                        <a:rPr lang="en-US" sz="1200">
                          <a:effectLst/>
                        </a:rPr>
                        <a:t>stack </a:t>
                      </a:r>
                      <a:endParaRPr lang="en-US">
                        <a:effectLst/>
                      </a:endParaRPr>
                    </a:p>
                  </a:txBody>
                  <a:tcPr anchor="ctr"/>
                </a:tc>
                <a:tc>
                  <a:txBody>
                    <a:bodyPr/>
                    <a:lstStyle/>
                    <a:p>
                      <a:r>
                        <a:rPr lang="en-GB" sz="1200" dirty="0">
                          <a:effectLst/>
                        </a:rPr>
                        <a:t>4</a:t>
                      </a:r>
                      <a:endParaRPr lang="ar-SA" dirty="0">
                        <a:effectLst/>
                      </a:endParaRPr>
                    </a:p>
                  </a:txBody>
                  <a:tcPr anchor="ctr"/>
                </a:tc>
                <a:tc>
                  <a:txBody>
                    <a:bodyPr/>
                    <a:lstStyle/>
                    <a:p>
                      <a:r>
                        <a:rPr lang="en-GB" sz="1200" dirty="0">
                          <a:effectLst/>
                        </a:rPr>
                        <a:t>0</a:t>
                      </a:r>
                      <a:endParaRPr lang="ar-SA" dirty="0">
                        <a:effectLst/>
                      </a:endParaRPr>
                    </a:p>
                  </a:txBody>
                  <a:tcPr anchor="ctr"/>
                </a:tc>
                <a:tc>
                  <a:txBody>
                    <a:bodyPr/>
                    <a:lstStyle/>
                    <a:p>
                      <a:r>
                        <a:rPr lang="en-US" sz="1200">
                          <a:effectLst/>
                        </a:rPr>
                        <a:t>PVC</a:t>
                      </a:r>
                      <a:endParaRPr lang="en-US">
                        <a:effectLst/>
                      </a:endParaRPr>
                    </a:p>
                  </a:txBody>
                  <a:tcPr anchor="ctr"/>
                </a:tc>
                <a:extLst>
                  <a:ext uri="{0D108BD9-81ED-4DB2-BD59-A6C34878D82A}">
                    <a16:rowId xmlns:a16="http://schemas.microsoft.com/office/drawing/2014/main" val="10004"/>
                  </a:ext>
                </a:extLst>
              </a:tr>
              <a:tr h="368061">
                <a:tc>
                  <a:txBody>
                    <a:bodyPr/>
                    <a:lstStyle/>
                    <a:p>
                      <a:r>
                        <a:rPr lang="en-US" sz="1200">
                          <a:effectLst/>
                        </a:rPr>
                        <a:t>vent </a:t>
                      </a:r>
                      <a:endParaRPr lang="en-US">
                        <a:effectLst/>
                      </a:endParaRPr>
                    </a:p>
                  </a:txBody>
                  <a:tcPr anchor="ctr"/>
                </a:tc>
                <a:tc>
                  <a:txBody>
                    <a:bodyPr/>
                    <a:lstStyle/>
                    <a:p>
                      <a:r>
                        <a:rPr lang="en-GB" sz="1200" dirty="0">
                          <a:effectLst/>
                        </a:rPr>
                        <a:t>2</a:t>
                      </a:r>
                      <a:endParaRPr lang="ar-SA" dirty="0">
                        <a:effectLst/>
                      </a:endParaRPr>
                    </a:p>
                  </a:txBody>
                  <a:tcPr anchor="ctr"/>
                </a:tc>
                <a:tc>
                  <a:txBody>
                    <a:bodyPr/>
                    <a:lstStyle/>
                    <a:p>
                      <a:r>
                        <a:rPr lang="en-GB" sz="1200" dirty="0">
                          <a:effectLst/>
                        </a:rPr>
                        <a:t>0</a:t>
                      </a:r>
                      <a:endParaRPr lang="ar-SA" dirty="0">
                        <a:effectLst/>
                      </a:endParaRPr>
                    </a:p>
                  </a:txBody>
                  <a:tcPr anchor="ctr"/>
                </a:tc>
                <a:tc>
                  <a:txBody>
                    <a:bodyPr/>
                    <a:lstStyle/>
                    <a:p>
                      <a:r>
                        <a:rPr lang="en-US" sz="1200" dirty="0">
                          <a:effectLst/>
                        </a:rPr>
                        <a:t>PVC</a:t>
                      </a:r>
                      <a:endParaRPr lang="en-US" dirty="0">
                        <a:effectLst/>
                      </a:endParaRPr>
                    </a:p>
                  </a:txBody>
                  <a:tcPr anchor="ctr"/>
                </a:tc>
                <a:extLst>
                  <a:ext uri="{0D108BD9-81ED-4DB2-BD59-A6C34878D82A}">
                    <a16:rowId xmlns:a16="http://schemas.microsoft.com/office/drawing/2014/main" val="10005"/>
                  </a:ext>
                </a:extLst>
              </a:tr>
            </a:tbl>
          </a:graphicData>
        </a:graphic>
      </p:graphicFrame>
      <p:sp>
        <p:nvSpPr>
          <p:cNvPr id="8" name="Rectangle 2"/>
          <p:cNvSpPr>
            <a:spLocks noChangeArrowheads="1"/>
          </p:cNvSpPr>
          <p:nvPr/>
        </p:nvSpPr>
        <p:spPr bwMode="auto">
          <a:xfrm>
            <a:off x="2286000" y="31781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a:ln>
                  <a:noFill/>
                </a:ln>
                <a:solidFill>
                  <a:schemeClr val="tx1"/>
                </a:solidFill>
                <a:effectLst/>
                <a:latin typeface="Arial" pitchFamily="34" charset="0"/>
                <a:cs typeface="Arial" pitchFamily="34" charset="0"/>
              </a:rPr>
              <a:t/>
            </a:r>
            <a:br>
              <a:rPr kumimoji="0" lang="ar-SA" sz="1800" b="0" i="0" u="none" strike="noStrike" cap="none" normalizeH="0" baseline="0">
                <a:ln>
                  <a:noFill/>
                </a:ln>
                <a:solidFill>
                  <a:schemeClr val="tx1"/>
                </a:solidFill>
                <a:effectLst/>
                <a:latin typeface="Arial" pitchFamily="34" charset="0"/>
                <a:cs typeface="Arial" pitchFamily="34" charset="0"/>
              </a:rPr>
            </a:br>
            <a:endParaRPr kumimoji="0" lang="ar-SA" sz="1800" b="0" i="0" u="none" strike="noStrike" cap="none" normalizeH="0" baseline="0">
              <a:ln>
                <a:noFill/>
              </a:ln>
              <a:solidFill>
                <a:schemeClr val="tx1"/>
              </a:solidFill>
              <a:effectLst/>
              <a:latin typeface="Arial" pitchFamily="34" charset="0"/>
              <a:cs typeface="Arial" pitchFamily="34" charset="0"/>
            </a:endParaRPr>
          </a:p>
        </p:txBody>
      </p:sp>
      <p:sp>
        <p:nvSpPr>
          <p:cNvPr id="9" name="مستطيل 8"/>
          <p:cNvSpPr/>
          <p:nvPr/>
        </p:nvSpPr>
        <p:spPr>
          <a:xfrm>
            <a:off x="1558498" y="2242099"/>
            <a:ext cx="2881238" cy="369332"/>
          </a:xfrm>
          <a:prstGeom prst="rect">
            <a:avLst/>
          </a:prstGeom>
        </p:spPr>
        <p:txBody>
          <a:bodyPr wrap="none">
            <a:spAutoFit/>
          </a:bodyPr>
          <a:lstStyle/>
          <a:p>
            <a:r>
              <a:rPr lang="en-US" dirty="0"/>
              <a:t> diameter&amp; slope for fixtures</a:t>
            </a:r>
            <a:endParaRPr lang="ar-SA" dirty="0"/>
          </a:p>
        </p:txBody>
      </p:sp>
      <p:sp>
        <p:nvSpPr>
          <p:cNvPr id="10" name="مستطيل 9"/>
          <p:cNvSpPr/>
          <p:nvPr/>
        </p:nvSpPr>
        <p:spPr>
          <a:xfrm>
            <a:off x="6287211" y="1292935"/>
            <a:ext cx="5535298" cy="369332"/>
          </a:xfrm>
          <a:prstGeom prst="rect">
            <a:avLst/>
          </a:prstGeom>
        </p:spPr>
        <p:txBody>
          <a:bodyPr wrap="none">
            <a:spAutoFit/>
          </a:bodyPr>
          <a:lstStyle/>
          <a:p>
            <a:r>
              <a:rPr lang="en-US" dirty="0"/>
              <a:t>Show the calculation for (</a:t>
            </a:r>
            <a:r>
              <a:rPr lang="en-US" dirty="0" err="1"/>
              <a:t>dfu</a:t>
            </a:r>
            <a:r>
              <a:rPr lang="en-US" dirty="0"/>
              <a:t>) in all stories in the building</a:t>
            </a:r>
            <a:endParaRPr lang="ar-SA" dirty="0"/>
          </a:p>
        </p:txBody>
      </p:sp>
      <p:sp>
        <p:nvSpPr>
          <p:cNvPr id="11" name="Pentagon 10"/>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130</a:t>
            </a:fld>
            <a:endParaRPr lang="ar-AE" dirty="0"/>
          </a:p>
        </p:txBody>
      </p:sp>
    </p:spTree>
    <p:extLst>
      <p:ext uri="{BB962C8B-B14F-4D97-AF65-F5344CB8AC3E}">
        <p14:creationId xmlns:p14="http://schemas.microsoft.com/office/powerpoint/2010/main" val="77404482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Drainage System Detail</a:t>
            </a:r>
            <a:endParaRPr lang="ar-SA" dirty="0"/>
          </a:p>
        </p:txBody>
      </p:sp>
      <p:pic>
        <p:nvPicPr>
          <p:cNvPr id="440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69480" y="1708030"/>
            <a:ext cx="5496464" cy="38708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703" y="1708030"/>
            <a:ext cx="5231766" cy="39517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499181" y="5771874"/>
            <a:ext cx="4788811" cy="369332"/>
          </a:xfrm>
          <a:prstGeom prst="rect">
            <a:avLst/>
          </a:prstGeom>
        </p:spPr>
        <p:txBody>
          <a:bodyPr wrap="none">
            <a:spAutoFit/>
          </a:bodyPr>
          <a:lstStyle/>
          <a:p>
            <a:r>
              <a:rPr lang="en-US" dirty="0"/>
              <a:t>Piping distribution and connection for Forth floor</a:t>
            </a:r>
            <a:endParaRPr lang="ar-SA" dirty="0"/>
          </a:p>
        </p:txBody>
      </p:sp>
      <p:sp>
        <p:nvSpPr>
          <p:cNvPr id="5" name="مستطيل 4"/>
          <p:cNvSpPr/>
          <p:nvPr/>
        </p:nvSpPr>
        <p:spPr>
          <a:xfrm>
            <a:off x="6935658" y="5659730"/>
            <a:ext cx="4771178" cy="369332"/>
          </a:xfrm>
          <a:prstGeom prst="rect">
            <a:avLst/>
          </a:prstGeom>
        </p:spPr>
        <p:txBody>
          <a:bodyPr wrap="none">
            <a:spAutoFit/>
          </a:bodyPr>
          <a:lstStyle/>
          <a:p>
            <a:r>
              <a:rPr lang="en-US" dirty="0"/>
              <a:t>Piping distribution and connection for </a:t>
            </a:r>
            <a:r>
              <a:rPr lang="en-US" dirty="0" smtClean="0"/>
              <a:t>Third floor</a:t>
            </a:r>
            <a:endParaRPr lang="ar-SA" dirty="0"/>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131</a:t>
            </a:fld>
            <a:endParaRPr lang="ar-AE" dirty="0"/>
          </a:p>
        </p:txBody>
      </p:sp>
    </p:spTree>
    <p:extLst>
      <p:ext uri="{BB962C8B-B14F-4D97-AF65-F5344CB8AC3E}">
        <p14:creationId xmlns:p14="http://schemas.microsoft.com/office/powerpoint/2010/main" val="5117284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Design of Firefighting System.</a:t>
            </a:r>
            <a:endParaRPr lang="ar-SA" dirty="0"/>
          </a:p>
        </p:txBody>
      </p:sp>
      <p:sp>
        <p:nvSpPr>
          <p:cNvPr id="3" name="عنصر نائب للمحتوى 2"/>
          <p:cNvSpPr>
            <a:spLocks noGrp="1"/>
          </p:cNvSpPr>
          <p:nvPr>
            <p:ph idx="1"/>
          </p:nvPr>
        </p:nvSpPr>
        <p:spPr/>
        <p:txBody>
          <a:bodyPr/>
          <a:lstStyle/>
          <a:p>
            <a:pPr marL="0" indent="0">
              <a:buNone/>
            </a:pPr>
            <a:r>
              <a:rPr lang="en-GB" dirty="0"/>
              <a:t>We use deferent types of fire fighting : </a:t>
            </a:r>
          </a:p>
          <a:p>
            <a:pPr marL="0" indent="0">
              <a:buNone/>
            </a:pPr>
            <a:r>
              <a:rPr lang="en-GB" dirty="0"/>
              <a:t>1 – Fire distinguisher </a:t>
            </a:r>
          </a:p>
          <a:p>
            <a:pPr marL="0" indent="0">
              <a:buNone/>
            </a:pPr>
            <a:r>
              <a:rPr lang="en-GB" dirty="0"/>
              <a:t> </a:t>
            </a:r>
            <a:r>
              <a:rPr lang="en-US" dirty="0"/>
              <a:t>We use a fire extinguisher with foam material because we have a paper and archive books so we cant use water , usually used as a primary option in small fires and are used in the corridors so we put it in corridors in our project.</a:t>
            </a:r>
          </a:p>
          <a:p>
            <a:pPr marL="0" indent="0">
              <a:buNone/>
            </a:pPr>
            <a:r>
              <a:rPr lang="en-US" dirty="0"/>
              <a:t>In our project we use a class A.</a:t>
            </a:r>
          </a:p>
          <a:p>
            <a:pPr marL="0" indent="0">
              <a:buNone/>
            </a:pPr>
            <a:endParaRPr lang="ar-SA" dirty="0"/>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132</a:t>
            </a:fld>
            <a:endParaRPr lang="ar-AE" dirty="0"/>
          </a:p>
        </p:txBody>
      </p:sp>
    </p:spTree>
    <p:extLst>
      <p:ext uri="{BB962C8B-B14F-4D97-AF65-F5344CB8AC3E}">
        <p14:creationId xmlns:p14="http://schemas.microsoft.com/office/powerpoint/2010/main" val="293882393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Design of Firefighting System</a:t>
            </a:r>
            <a:endParaRPr lang="ar-SA" dirty="0"/>
          </a:p>
        </p:txBody>
      </p:sp>
      <p:sp>
        <p:nvSpPr>
          <p:cNvPr id="3" name="عنصر نائب للمحتوى 2"/>
          <p:cNvSpPr>
            <a:spLocks noGrp="1"/>
          </p:cNvSpPr>
          <p:nvPr>
            <p:ph idx="1"/>
          </p:nvPr>
        </p:nvSpPr>
        <p:spPr/>
        <p:txBody>
          <a:bodyPr/>
          <a:lstStyle/>
          <a:p>
            <a:r>
              <a:rPr lang="en-US" dirty="0"/>
              <a:t>Smoke detector</a:t>
            </a:r>
          </a:p>
          <a:p>
            <a:r>
              <a:rPr lang="en-US" dirty="0"/>
              <a:t>CO2 Sprinklers</a:t>
            </a:r>
          </a:p>
          <a:p>
            <a:r>
              <a:rPr lang="en-US" dirty="0"/>
              <a:t> hose stations</a:t>
            </a:r>
          </a:p>
          <a:p>
            <a:pPr marL="0" indent="0">
              <a:buNone/>
            </a:pPr>
            <a:endParaRPr lang="ar-SA" dirty="0"/>
          </a:p>
        </p:txBody>
      </p:sp>
      <p:pic>
        <p:nvPicPr>
          <p:cNvPr id="47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3644" y="3692197"/>
            <a:ext cx="2485036" cy="2492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5555" y="1080728"/>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8496" y="1628393"/>
            <a:ext cx="2699618" cy="2684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9010079" y="6306711"/>
            <a:ext cx="1352165" cy="369332"/>
          </a:xfrm>
          <a:prstGeom prst="rect">
            <a:avLst/>
          </a:prstGeom>
        </p:spPr>
        <p:txBody>
          <a:bodyPr wrap="none">
            <a:spAutoFit/>
          </a:bodyPr>
          <a:lstStyle/>
          <a:p>
            <a:r>
              <a:rPr lang="en-US" dirty="0"/>
              <a:t>Hose station</a:t>
            </a:r>
            <a:endParaRPr lang="ar-SA" dirty="0"/>
          </a:p>
        </p:txBody>
      </p:sp>
      <p:sp>
        <p:nvSpPr>
          <p:cNvPr id="5" name="مستطيل 4"/>
          <p:cNvSpPr/>
          <p:nvPr/>
        </p:nvSpPr>
        <p:spPr>
          <a:xfrm>
            <a:off x="9216039" y="3322865"/>
            <a:ext cx="1435008" cy="369332"/>
          </a:xfrm>
          <a:prstGeom prst="rect">
            <a:avLst/>
          </a:prstGeom>
        </p:spPr>
        <p:txBody>
          <a:bodyPr wrap="none">
            <a:spAutoFit/>
          </a:bodyPr>
          <a:lstStyle/>
          <a:p>
            <a:r>
              <a:rPr lang="en-US" dirty="0"/>
              <a:t>Co2 Sprinkler</a:t>
            </a:r>
            <a:endParaRPr lang="ar-SA" dirty="0"/>
          </a:p>
        </p:txBody>
      </p:sp>
      <p:sp>
        <p:nvSpPr>
          <p:cNvPr id="6" name="مستطيل 5"/>
          <p:cNvSpPr/>
          <p:nvPr/>
        </p:nvSpPr>
        <p:spPr>
          <a:xfrm>
            <a:off x="5367276" y="4408900"/>
            <a:ext cx="1662058" cy="369332"/>
          </a:xfrm>
          <a:prstGeom prst="rect">
            <a:avLst/>
          </a:prstGeom>
        </p:spPr>
        <p:txBody>
          <a:bodyPr wrap="none">
            <a:spAutoFit/>
          </a:bodyPr>
          <a:lstStyle/>
          <a:p>
            <a:r>
              <a:rPr lang="en-US" dirty="0"/>
              <a:t>Smoke detector</a:t>
            </a:r>
            <a:endParaRPr lang="ar-SA" dirty="0"/>
          </a:p>
        </p:txBody>
      </p:sp>
      <p:sp>
        <p:nvSpPr>
          <p:cNvPr id="10" name="Pentagon 9"/>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133</a:t>
            </a:fld>
            <a:endParaRPr lang="ar-AE" dirty="0"/>
          </a:p>
        </p:txBody>
      </p:sp>
    </p:spTree>
    <p:extLst>
      <p:ext uri="{BB962C8B-B14F-4D97-AF65-F5344CB8AC3E}">
        <p14:creationId xmlns:p14="http://schemas.microsoft.com/office/powerpoint/2010/main" val="143592453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Firefighting detail </a:t>
            </a:r>
            <a:endParaRPr lang="ar-SA" dirty="0"/>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635" y="1545664"/>
            <a:ext cx="4501101" cy="376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026" y="1545664"/>
            <a:ext cx="5294081" cy="36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7556173" y="5556213"/>
            <a:ext cx="3911776" cy="369332"/>
          </a:xfrm>
          <a:prstGeom prst="rect">
            <a:avLst/>
          </a:prstGeom>
        </p:spPr>
        <p:txBody>
          <a:bodyPr wrap="none">
            <a:spAutoFit/>
          </a:bodyPr>
          <a:lstStyle/>
          <a:p>
            <a:r>
              <a:rPr lang="en-US" dirty="0"/>
              <a:t>Distribution fire system for ground floor</a:t>
            </a:r>
            <a:endParaRPr lang="ar-SA" dirty="0"/>
          </a:p>
        </p:txBody>
      </p:sp>
      <p:sp>
        <p:nvSpPr>
          <p:cNvPr id="5" name="مستطيل 4"/>
          <p:cNvSpPr/>
          <p:nvPr/>
        </p:nvSpPr>
        <p:spPr>
          <a:xfrm>
            <a:off x="1391164" y="5355096"/>
            <a:ext cx="3854260" cy="369332"/>
          </a:xfrm>
          <a:prstGeom prst="rect">
            <a:avLst/>
          </a:prstGeom>
        </p:spPr>
        <p:txBody>
          <a:bodyPr wrap="none">
            <a:spAutoFit/>
          </a:bodyPr>
          <a:lstStyle/>
          <a:p>
            <a:r>
              <a:rPr lang="en-US" dirty="0"/>
              <a:t>Distribution fire system for typical floor</a:t>
            </a:r>
            <a:endParaRPr lang="ar-SA" dirty="0"/>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134</a:t>
            </a:fld>
            <a:endParaRPr lang="ar-AE" dirty="0"/>
          </a:p>
        </p:txBody>
      </p:sp>
    </p:spTree>
    <p:extLst>
      <p:ext uri="{BB962C8B-B14F-4D97-AF65-F5344CB8AC3E}">
        <p14:creationId xmlns:p14="http://schemas.microsoft.com/office/powerpoint/2010/main" val="414504293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Firefighting detail </a:t>
            </a:r>
            <a:endParaRPr lang="ar-SA" dirty="0"/>
          </a:p>
        </p:txBody>
      </p:sp>
      <p:sp>
        <p:nvSpPr>
          <p:cNvPr id="3" name="عنصر نائب للمحتوى 2"/>
          <p:cNvSpPr>
            <a:spLocks noGrp="1"/>
          </p:cNvSpPr>
          <p:nvPr>
            <p:ph idx="1"/>
          </p:nvPr>
        </p:nvSpPr>
        <p:spPr/>
        <p:txBody>
          <a:bodyPr/>
          <a:lstStyle/>
          <a:p>
            <a:r>
              <a:rPr lang="en-US" dirty="0"/>
              <a:t>Emergency exit</a:t>
            </a:r>
            <a:endParaRPr lang="ar-SA" dirty="0"/>
          </a:p>
        </p:txBody>
      </p:sp>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1615" y="1565433"/>
            <a:ext cx="5865963" cy="4680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5935465" y="6315338"/>
            <a:ext cx="3668120" cy="369332"/>
          </a:xfrm>
          <a:prstGeom prst="rect">
            <a:avLst/>
          </a:prstGeom>
        </p:spPr>
        <p:txBody>
          <a:bodyPr wrap="none">
            <a:spAutoFit/>
          </a:bodyPr>
          <a:lstStyle/>
          <a:p>
            <a:r>
              <a:rPr lang="en-US" dirty="0"/>
              <a:t>The fire exit and the away to escape .</a:t>
            </a:r>
            <a:endParaRPr lang="ar-SA"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135</a:t>
            </a:fld>
            <a:endParaRPr lang="ar-AE" dirty="0"/>
          </a:p>
        </p:txBody>
      </p:sp>
    </p:spTree>
    <p:extLst>
      <p:ext uri="{BB962C8B-B14F-4D97-AF65-F5344CB8AC3E}">
        <p14:creationId xmlns:p14="http://schemas.microsoft.com/office/powerpoint/2010/main" val="156909658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136</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2255337897"/>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1620509287"/>
              </p:ext>
            </p:extLst>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137</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162775932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7B2E9-F0CD-4D9E-9E46-A156DC7BC233}"/>
              </a:ext>
            </a:extLst>
          </p:cNvPr>
          <p:cNvSpPr>
            <a:spLocks noGrp="1"/>
          </p:cNvSpPr>
          <p:nvPr>
            <p:ph type="title"/>
          </p:nvPr>
        </p:nvSpPr>
        <p:spPr>
          <a:xfrm>
            <a:off x="4763401" y="4533770"/>
            <a:ext cx="10515600" cy="1325563"/>
          </a:xfrm>
        </p:spPr>
        <p:txBody>
          <a:bodyPr>
            <a:normAutofit/>
          </a:bodyPr>
          <a:lstStyle/>
          <a:p>
            <a:pPr marL="0" marR="0" lvl="0" indent="0" defTabSz="914400" rtl="0" eaLnBrk="1" fontAlgn="auto" latinLnBrk="0" hangingPunct="1">
              <a:lnSpc>
                <a:spcPct val="150000"/>
              </a:lnSpc>
              <a:spcBef>
                <a:spcPts val="1000"/>
              </a:spcBef>
              <a:spcAft>
                <a:spcPts val="0"/>
              </a:spcAft>
              <a:tabLst/>
              <a:defRPr/>
            </a:pPr>
            <a:r>
              <a:rPr lang="en-US" sz="1800" dirty="0">
                <a:latin typeface="+mn-lt"/>
                <a:ea typeface="+mn-ea"/>
                <a:cs typeface="+mn-cs"/>
              </a:rPr>
              <a:t>Work Breakdown Structure (WBS)</a:t>
            </a:r>
            <a:br>
              <a:rPr lang="en-US" sz="1800" dirty="0">
                <a:latin typeface="+mn-lt"/>
                <a:ea typeface="+mn-ea"/>
                <a:cs typeface="+mn-cs"/>
              </a:rPr>
            </a:br>
            <a:endParaRPr lang="en-US" sz="1800" dirty="0">
              <a:latin typeface="+mn-lt"/>
              <a:ea typeface="+mn-ea"/>
              <a:cs typeface="+mn-cs"/>
            </a:endParaRPr>
          </a:p>
        </p:txBody>
      </p:sp>
      <p:pic>
        <p:nvPicPr>
          <p:cNvPr id="5" name="Content Placeholder 4">
            <a:extLst>
              <a:ext uri="{FF2B5EF4-FFF2-40B4-BE49-F238E27FC236}">
                <a16:creationId xmlns:a16="http://schemas.microsoft.com/office/drawing/2014/main" id="{719E98D3-1614-4592-88A0-9F013B75007C}"/>
              </a:ext>
            </a:extLst>
          </p:cNvPr>
          <p:cNvPicPr>
            <a:picLocks noGrp="1" noChangeAspect="1"/>
          </p:cNvPicPr>
          <p:nvPr>
            <p:ph idx="1"/>
          </p:nvPr>
        </p:nvPicPr>
        <p:blipFill>
          <a:blip r:embed="rId2"/>
          <a:stretch>
            <a:fillRect/>
          </a:stretch>
        </p:blipFill>
        <p:spPr>
          <a:xfrm>
            <a:off x="2269078" y="555610"/>
            <a:ext cx="7948929" cy="4291754"/>
          </a:xfrm>
        </p:spPr>
      </p:pic>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138</a:t>
            </a:fld>
            <a:endParaRPr lang="ar-AE" dirty="0"/>
          </a:p>
        </p:txBody>
      </p:sp>
      <p:sp>
        <p:nvSpPr>
          <p:cNvPr id="6" name="TextBox 5"/>
          <p:cNvSpPr txBox="1"/>
          <p:nvPr/>
        </p:nvSpPr>
        <p:spPr>
          <a:xfrm>
            <a:off x="1332742" y="5765974"/>
            <a:ext cx="6228272" cy="369332"/>
          </a:xfrm>
          <a:prstGeom prst="rect">
            <a:avLst/>
          </a:prstGeom>
          <a:noFill/>
        </p:spPr>
        <p:txBody>
          <a:bodyPr wrap="square" rtlCol="0">
            <a:spAutoFit/>
          </a:bodyPr>
          <a:lstStyle/>
          <a:p>
            <a:r>
              <a:rPr lang="en-US" dirty="0" smtClean="0"/>
              <a:t>Total cost =23,013,615.69 NIS and unit cost=2,467 NIS/SM</a:t>
            </a:r>
            <a:endParaRPr lang="en-US" dirty="0"/>
          </a:p>
        </p:txBody>
      </p:sp>
      <p:sp>
        <p:nvSpPr>
          <p:cNvPr id="7" name="Right Arrow 6"/>
          <p:cNvSpPr/>
          <p:nvPr/>
        </p:nvSpPr>
        <p:spPr>
          <a:xfrm>
            <a:off x="706868" y="5898884"/>
            <a:ext cx="560717" cy="1846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943194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أبراج أرقى أحياء وسط إزمير - Izmir Estate"/>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353683"/>
            <a:ext cx="12192000" cy="7620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878401" y="3286666"/>
            <a:ext cx="8435198" cy="1107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6600" b="1" dirty="0">
                <a:cs typeface="AF_Tabook" pitchFamily="2" charset="-78"/>
              </a:rPr>
              <a:t>Thank you for listening</a:t>
            </a:r>
          </a:p>
        </p:txBody>
      </p:sp>
    </p:spTree>
    <p:extLst>
      <p:ext uri="{BB962C8B-B14F-4D97-AF65-F5344CB8AC3E}">
        <p14:creationId xmlns:p14="http://schemas.microsoft.com/office/powerpoint/2010/main" val="18565103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13"/>
          <p:cNvPicPr/>
          <p:nvPr/>
        </p:nvPicPr>
        <p:blipFill>
          <a:blip r:embed="rId2"/>
          <a:stretch>
            <a:fillRect/>
          </a:stretch>
        </p:blipFill>
        <p:spPr>
          <a:xfrm>
            <a:off x="6799961" y="2159981"/>
            <a:ext cx="4553839" cy="4555032"/>
          </a:xfrm>
          <a:prstGeom prst="rect">
            <a:avLst/>
          </a:prstGeom>
        </p:spPr>
      </p:pic>
      <p:sp>
        <p:nvSpPr>
          <p:cNvPr id="2" name="Title 1">
            <a:extLst>
              <a:ext uri="{FF2B5EF4-FFF2-40B4-BE49-F238E27FC236}">
                <a16:creationId xmlns:a16="http://schemas.microsoft.com/office/drawing/2014/main" id="{BB08A694-B884-4546-AD38-851212514D0D}"/>
              </a:ext>
            </a:extLst>
          </p:cNvPr>
          <p:cNvSpPr>
            <a:spLocks noGrp="1"/>
          </p:cNvSpPr>
          <p:nvPr>
            <p:ph type="title"/>
          </p:nvPr>
        </p:nvSpPr>
        <p:spPr/>
        <p:txBody>
          <a:bodyPr/>
          <a:lstStyle/>
          <a:p>
            <a:r>
              <a:rPr lang="en-US" b="1" dirty="0"/>
              <a:t>Parking </a:t>
            </a:r>
          </a:p>
        </p:txBody>
      </p:sp>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14</a:t>
            </a:fld>
            <a:endParaRPr lang="ar-AE" dirty="0"/>
          </a:p>
        </p:txBody>
      </p:sp>
      <p:sp>
        <p:nvSpPr>
          <p:cNvPr id="4" name="TextBox 3"/>
          <p:cNvSpPr txBox="1"/>
          <p:nvPr/>
        </p:nvSpPr>
        <p:spPr>
          <a:xfrm>
            <a:off x="7338878" y="1503919"/>
            <a:ext cx="4389288" cy="369332"/>
          </a:xfrm>
          <a:prstGeom prst="rect">
            <a:avLst/>
          </a:prstGeom>
          <a:noFill/>
        </p:spPr>
        <p:txBody>
          <a:bodyPr wrap="square" rtlCol="0">
            <a:spAutoFit/>
          </a:bodyPr>
          <a:lstStyle/>
          <a:p>
            <a:r>
              <a:rPr lang="en-US" dirty="0"/>
              <a:t>First basement after modification</a:t>
            </a:r>
          </a:p>
        </p:txBody>
      </p:sp>
      <p:sp>
        <p:nvSpPr>
          <p:cNvPr id="8" name="TextBox 7"/>
          <p:cNvSpPr txBox="1"/>
          <p:nvPr/>
        </p:nvSpPr>
        <p:spPr>
          <a:xfrm>
            <a:off x="1212566" y="1455961"/>
            <a:ext cx="4389288" cy="1200329"/>
          </a:xfrm>
          <a:prstGeom prst="rect">
            <a:avLst/>
          </a:prstGeom>
          <a:noFill/>
        </p:spPr>
        <p:txBody>
          <a:bodyPr wrap="square" rtlCol="0">
            <a:spAutoFit/>
          </a:bodyPr>
          <a:lstStyle/>
          <a:p>
            <a:pPr algn="ctr"/>
            <a:r>
              <a:rPr lang="en-US" dirty="0"/>
              <a:t>First basement before modification </a:t>
            </a:r>
          </a:p>
          <a:p>
            <a:pPr algn="ctr"/>
            <a:r>
              <a:rPr lang="en-US" dirty="0"/>
              <a:t> 24 car parking </a:t>
            </a:r>
          </a:p>
          <a:p>
            <a:endParaRPr lang="en-US" dirty="0"/>
          </a:p>
          <a:p>
            <a:endParaRPr lang="en-US" dirty="0"/>
          </a:p>
        </p:txBody>
      </p:sp>
      <p:pic>
        <p:nvPicPr>
          <p:cNvPr id="10" name="Picture 9"/>
          <p:cNvPicPr/>
          <p:nvPr/>
        </p:nvPicPr>
        <p:blipFill>
          <a:blip r:embed="rId3"/>
          <a:stretch>
            <a:fillRect/>
          </a:stretch>
        </p:blipFill>
        <p:spPr>
          <a:xfrm>
            <a:off x="535278" y="2136371"/>
            <a:ext cx="5385231" cy="4499956"/>
          </a:xfrm>
          <a:prstGeom prst="rect">
            <a:avLst/>
          </a:prstGeom>
        </p:spPr>
      </p:pic>
      <p:sp>
        <p:nvSpPr>
          <p:cNvPr id="3" name="مربع نص 2"/>
          <p:cNvSpPr txBox="1"/>
          <p:nvPr/>
        </p:nvSpPr>
        <p:spPr>
          <a:xfrm>
            <a:off x="7976507" y="1873251"/>
            <a:ext cx="2294164" cy="369332"/>
          </a:xfrm>
          <a:prstGeom prst="rect">
            <a:avLst/>
          </a:prstGeom>
          <a:noFill/>
        </p:spPr>
        <p:txBody>
          <a:bodyPr wrap="square" rtlCol="1">
            <a:spAutoFit/>
          </a:bodyPr>
          <a:lstStyle/>
          <a:p>
            <a:r>
              <a:rPr lang="en-US" dirty="0"/>
              <a:t>54 car parking </a:t>
            </a:r>
            <a:endParaRPr lang="ar-SA" dirty="0"/>
          </a:p>
        </p:txBody>
      </p:sp>
      <p:sp>
        <p:nvSpPr>
          <p:cNvPr id="9" name="Up Arrow 8"/>
          <p:cNvSpPr/>
          <p:nvPr/>
        </p:nvSpPr>
        <p:spPr>
          <a:xfrm rot="20676682">
            <a:off x="10958617" y="2955171"/>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784840" y="2656289"/>
            <a:ext cx="568960" cy="369332"/>
          </a:xfrm>
          <a:prstGeom prst="rect">
            <a:avLst/>
          </a:prstGeom>
          <a:noFill/>
        </p:spPr>
        <p:txBody>
          <a:bodyPr wrap="square" rtlCol="0">
            <a:spAutoFit/>
          </a:bodyPr>
          <a:lstStyle/>
          <a:p>
            <a:r>
              <a:rPr lang="en-US" dirty="0"/>
              <a:t>N</a:t>
            </a:r>
          </a:p>
        </p:txBody>
      </p:sp>
      <p:sp>
        <p:nvSpPr>
          <p:cNvPr id="12" name="Up Arrow 11"/>
          <p:cNvSpPr/>
          <p:nvPr/>
        </p:nvSpPr>
        <p:spPr>
          <a:xfrm rot="20676682">
            <a:off x="5544180" y="2458863"/>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370403" y="2159981"/>
            <a:ext cx="568960" cy="369332"/>
          </a:xfrm>
          <a:prstGeom prst="rect">
            <a:avLst/>
          </a:prstGeom>
          <a:noFill/>
        </p:spPr>
        <p:txBody>
          <a:bodyPr wrap="square" rtlCol="0">
            <a:spAutoFit/>
          </a:bodyPr>
          <a:lstStyle/>
          <a:p>
            <a:r>
              <a:rPr lang="en-US" dirty="0"/>
              <a:t>N</a:t>
            </a:r>
          </a:p>
        </p:txBody>
      </p:sp>
      <p:cxnSp>
        <p:nvCxnSpPr>
          <p:cNvPr id="15" name="Straight Connector 14"/>
          <p:cNvCxnSpPr/>
          <p:nvPr/>
        </p:nvCxnSpPr>
        <p:spPr>
          <a:xfrm flipH="1">
            <a:off x="6932296" y="5745480"/>
            <a:ext cx="474344" cy="15748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970395" y="5662930"/>
            <a:ext cx="368483" cy="26543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009317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13"/>
          <p:cNvPicPr/>
          <p:nvPr/>
        </p:nvPicPr>
        <p:blipFill>
          <a:blip r:embed="rId2"/>
          <a:stretch>
            <a:fillRect/>
          </a:stretch>
        </p:blipFill>
        <p:spPr>
          <a:xfrm>
            <a:off x="6068413" y="1884224"/>
            <a:ext cx="6050931" cy="4701301"/>
          </a:xfrm>
          <a:prstGeom prst="rect">
            <a:avLst/>
          </a:prstGeom>
          <a:ln w="28575">
            <a:solidFill>
              <a:schemeClr val="tx1"/>
            </a:solidFill>
          </a:ln>
        </p:spPr>
      </p:pic>
      <p:sp>
        <p:nvSpPr>
          <p:cNvPr id="2" name="Title 1">
            <a:extLst>
              <a:ext uri="{FF2B5EF4-FFF2-40B4-BE49-F238E27FC236}">
                <a16:creationId xmlns:a16="http://schemas.microsoft.com/office/drawing/2014/main" id="{5E718E46-58C5-4E43-8629-CCE1E7DDCD9B}"/>
              </a:ext>
            </a:extLst>
          </p:cNvPr>
          <p:cNvSpPr>
            <a:spLocks noGrp="1"/>
          </p:cNvSpPr>
          <p:nvPr>
            <p:ph type="title"/>
          </p:nvPr>
        </p:nvSpPr>
        <p:spPr>
          <a:xfrm>
            <a:off x="1161472" y="-75117"/>
            <a:ext cx="10515600" cy="1325563"/>
          </a:xfrm>
        </p:spPr>
        <p:txBody>
          <a:bodyPr/>
          <a:lstStyle/>
          <a:p>
            <a:r>
              <a:rPr lang="en-US" b="1" dirty="0"/>
              <a:t>Ground floor </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15</a:t>
            </a:fld>
            <a:endParaRPr lang="ar-AE" dirty="0"/>
          </a:p>
        </p:txBody>
      </p:sp>
      <p:sp>
        <p:nvSpPr>
          <p:cNvPr id="7" name="TextBox 6"/>
          <p:cNvSpPr txBox="1"/>
          <p:nvPr/>
        </p:nvSpPr>
        <p:spPr>
          <a:xfrm>
            <a:off x="7163387" y="869041"/>
            <a:ext cx="4389288" cy="369332"/>
          </a:xfrm>
          <a:prstGeom prst="rect">
            <a:avLst/>
          </a:prstGeom>
          <a:noFill/>
        </p:spPr>
        <p:txBody>
          <a:bodyPr wrap="square" rtlCol="0">
            <a:spAutoFit/>
          </a:bodyPr>
          <a:lstStyle/>
          <a:p>
            <a:r>
              <a:rPr lang="en-US" dirty="0"/>
              <a:t>Ground floor after modification</a:t>
            </a:r>
          </a:p>
        </p:txBody>
      </p:sp>
      <p:sp>
        <p:nvSpPr>
          <p:cNvPr id="8" name="TextBox 7"/>
          <p:cNvSpPr txBox="1"/>
          <p:nvPr/>
        </p:nvSpPr>
        <p:spPr>
          <a:xfrm>
            <a:off x="1161472" y="1053707"/>
            <a:ext cx="4389288" cy="369332"/>
          </a:xfrm>
          <a:prstGeom prst="rect">
            <a:avLst/>
          </a:prstGeom>
          <a:noFill/>
        </p:spPr>
        <p:txBody>
          <a:bodyPr wrap="square" rtlCol="0">
            <a:spAutoFit/>
          </a:bodyPr>
          <a:lstStyle/>
          <a:p>
            <a:r>
              <a:rPr lang="en-US" dirty="0"/>
              <a:t>Ground floor before modification</a:t>
            </a:r>
          </a:p>
        </p:txBody>
      </p:sp>
      <p:pic>
        <p:nvPicPr>
          <p:cNvPr id="9" name="صورة 5"/>
          <p:cNvPicPr/>
          <p:nvPr/>
        </p:nvPicPr>
        <p:blipFill>
          <a:blip r:embed="rId3"/>
          <a:stretch>
            <a:fillRect/>
          </a:stretch>
        </p:blipFill>
        <p:spPr>
          <a:xfrm>
            <a:off x="446396" y="1884224"/>
            <a:ext cx="5425433" cy="4701301"/>
          </a:xfrm>
          <a:prstGeom prst="rect">
            <a:avLst/>
          </a:prstGeom>
        </p:spPr>
      </p:pic>
      <p:sp>
        <p:nvSpPr>
          <p:cNvPr id="10" name="Up Arrow 9"/>
          <p:cNvSpPr/>
          <p:nvPr/>
        </p:nvSpPr>
        <p:spPr>
          <a:xfrm rot="20676682">
            <a:off x="11850848" y="2144694"/>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677071" y="1845812"/>
            <a:ext cx="568960" cy="369332"/>
          </a:xfrm>
          <a:prstGeom prst="rect">
            <a:avLst/>
          </a:prstGeom>
          <a:noFill/>
        </p:spPr>
        <p:txBody>
          <a:bodyPr wrap="square" rtlCol="0">
            <a:spAutoFit/>
          </a:bodyPr>
          <a:lstStyle/>
          <a:p>
            <a:r>
              <a:rPr lang="en-US" dirty="0"/>
              <a:t>N</a:t>
            </a:r>
          </a:p>
        </p:txBody>
      </p:sp>
      <p:sp>
        <p:nvSpPr>
          <p:cNvPr id="12" name="Up Arrow 11"/>
          <p:cNvSpPr/>
          <p:nvPr/>
        </p:nvSpPr>
        <p:spPr>
          <a:xfrm rot="20676682">
            <a:off x="5603333" y="2568931"/>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429556" y="2270049"/>
            <a:ext cx="568960" cy="369332"/>
          </a:xfrm>
          <a:prstGeom prst="rect">
            <a:avLst/>
          </a:prstGeom>
          <a:noFill/>
        </p:spPr>
        <p:txBody>
          <a:bodyPr wrap="square" rtlCol="0">
            <a:spAutoFit/>
          </a:bodyPr>
          <a:lstStyle/>
          <a:p>
            <a:r>
              <a:rPr lang="en-US" dirty="0"/>
              <a:t>N</a:t>
            </a:r>
          </a:p>
        </p:txBody>
      </p:sp>
    </p:spTree>
    <p:extLst>
      <p:ext uri="{BB962C8B-B14F-4D97-AF65-F5344CB8AC3E}">
        <p14:creationId xmlns:p14="http://schemas.microsoft.com/office/powerpoint/2010/main" val="265524681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p:cNvPicPr/>
          <p:nvPr/>
        </p:nvPicPr>
        <p:blipFill>
          <a:blip r:embed="rId2"/>
          <a:stretch>
            <a:fillRect/>
          </a:stretch>
        </p:blipFill>
        <p:spPr>
          <a:xfrm>
            <a:off x="6287975" y="2150610"/>
            <a:ext cx="5584368" cy="4212617"/>
          </a:xfrm>
          <a:prstGeom prst="rect">
            <a:avLst/>
          </a:prstGeom>
          <a:ln>
            <a:solidFill>
              <a:schemeClr val="tx1"/>
            </a:solidFill>
          </a:ln>
        </p:spPr>
      </p:pic>
      <p:sp>
        <p:nvSpPr>
          <p:cNvPr id="2" name="Title 1">
            <a:extLst>
              <a:ext uri="{FF2B5EF4-FFF2-40B4-BE49-F238E27FC236}">
                <a16:creationId xmlns:a16="http://schemas.microsoft.com/office/drawing/2014/main" id="{5D18E5C9-5021-4594-8D43-D41682A32EF9}"/>
              </a:ext>
            </a:extLst>
          </p:cNvPr>
          <p:cNvSpPr>
            <a:spLocks noGrp="1"/>
          </p:cNvSpPr>
          <p:nvPr>
            <p:ph type="title"/>
          </p:nvPr>
        </p:nvSpPr>
        <p:spPr>
          <a:xfrm>
            <a:off x="1318490" y="59709"/>
            <a:ext cx="10515600" cy="1325563"/>
          </a:xfrm>
        </p:spPr>
        <p:txBody>
          <a:bodyPr/>
          <a:lstStyle/>
          <a:p>
            <a:r>
              <a:rPr lang="en-US" b="1" dirty="0"/>
              <a:t>First floor</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16</a:t>
            </a:fld>
            <a:endParaRPr lang="ar-AE" dirty="0"/>
          </a:p>
        </p:txBody>
      </p:sp>
      <p:sp>
        <p:nvSpPr>
          <p:cNvPr id="7" name="TextBox 6"/>
          <p:cNvSpPr txBox="1"/>
          <p:nvPr/>
        </p:nvSpPr>
        <p:spPr>
          <a:xfrm>
            <a:off x="7237278" y="1093014"/>
            <a:ext cx="4389288" cy="369332"/>
          </a:xfrm>
          <a:prstGeom prst="rect">
            <a:avLst/>
          </a:prstGeom>
          <a:noFill/>
        </p:spPr>
        <p:txBody>
          <a:bodyPr wrap="square" rtlCol="0">
            <a:spAutoFit/>
          </a:bodyPr>
          <a:lstStyle/>
          <a:p>
            <a:r>
              <a:rPr lang="en-US" dirty="0"/>
              <a:t>First floor after modification</a:t>
            </a:r>
          </a:p>
        </p:txBody>
      </p:sp>
      <p:sp>
        <p:nvSpPr>
          <p:cNvPr id="8" name="TextBox 7"/>
          <p:cNvSpPr txBox="1"/>
          <p:nvPr/>
        </p:nvSpPr>
        <p:spPr>
          <a:xfrm>
            <a:off x="924223" y="1093014"/>
            <a:ext cx="4389288" cy="369332"/>
          </a:xfrm>
          <a:prstGeom prst="rect">
            <a:avLst/>
          </a:prstGeom>
          <a:noFill/>
        </p:spPr>
        <p:txBody>
          <a:bodyPr wrap="square" rtlCol="0">
            <a:spAutoFit/>
          </a:bodyPr>
          <a:lstStyle/>
          <a:p>
            <a:r>
              <a:rPr lang="en-US" dirty="0"/>
              <a:t>First floor before modification</a:t>
            </a:r>
          </a:p>
        </p:txBody>
      </p:sp>
      <p:pic>
        <p:nvPicPr>
          <p:cNvPr id="4" name="Picture 3"/>
          <p:cNvPicPr>
            <a:picLocks noChangeAspect="1"/>
          </p:cNvPicPr>
          <p:nvPr/>
        </p:nvPicPr>
        <p:blipFill>
          <a:blip r:embed="rId3"/>
          <a:stretch>
            <a:fillRect/>
          </a:stretch>
        </p:blipFill>
        <p:spPr>
          <a:xfrm>
            <a:off x="394481" y="2058359"/>
            <a:ext cx="5448772" cy="4397121"/>
          </a:xfrm>
          <a:prstGeom prst="rect">
            <a:avLst/>
          </a:prstGeom>
          <a:ln>
            <a:solidFill>
              <a:schemeClr val="tx1"/>
            </a:solidFill>
          </a:ln>
        </p:spPr>
      </p:pic>
      <p:sp>
        <p:nvSpPr>
          <p:cNvPr id="9" name="Up Arrow 8"/>
          <p:cNvSpPr/>
          <p:nvPr/>
        </p:nvSpPr>
        <p:spPr>
          <a:xfrm rot="20676682">
            <a:off x="11661639" y="2512720"/>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87862" y="2213838"/>
            <a:ext cx="568960" cy="369332"/>
          </a:xfrm>
          <a:prstGeom prst="rect">
            <a:avLst/>
          </a:prstGeom>
          <a:noFill/>
        </p:spPr>
        <p:txBody>
          <a:bodyPr wrap="square" rtlCol="0">
            <a:spAutoFit/>
          </a:bodyPr>
          <a:lstStyle/>
          <a:p>
            <a:r>
              <a:rPr lang="en-US" dirty="0"/>
              <a:t>N</a:t>
            </a:r>
          </a:p>
        </p:txBody>
      </p:sp>
      <p:sp>
        <p:nvSpPr>
          <p:cNvPr id="11" name="Up Arrow 10"/>
          <p:cNvSpPr/>
          <p:nvPr/>
        </p:nvSpPr>
        <p:spPr>
          <a:xfrm rot="20676682">
            <a:off x="5892792" y="2217232"/>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719015" y="1918350"/>
            <a:ext cx="568960" cy="369332"/>
          </a:xfrm>
          <a:prstGeom prst="rect">
            <a:avLst/>
          </a:prstGeom>
          <a:noFill/>
        </p:spPr>
        <p:txBody>
          <a:bodyPr wrap="square" rtlCol="0">
            <a:spAutoFit/>
          </a:bodyPr>
          <a:lstStyle/>
          <a:p>
            <a:r>
              <a:rPr lang="en-US" dirty="0"/>
              <a:t>N</a:t>
            </a:r>
          </a:p>
        </p:txBody>
      </p:sp>
    </p:spTree>
    <p:extLst>
      <p:ext uri="{BB962C8B-B14F-4D97-AF65-F5344CB8AC3E}">
        <p14:creationId xmlns:p14="http://schemas.microsoft.com/office/powerpoint/2010/main" val="1805886337"/>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p:cNvPicPr/>
          <p:nvPr/>
        </p:nvPicPr>
        <p:blipFill>
          <a:blip r:embed="rId2"/>
          <a:stretch>
            <a:fillRect/>
          </a:stretch>
        </p:blipFill>
        <p:spPr>
          <a:xfrm>
            <a:off x="6291413" y="1989100"/>
            <a:ext cx="5546174" cy="4568718"/>
          </a:xfrm>
          <a:prstGeom prst="rect">
            <a:avLst/>
          </a:prstGeom>
          <a:ln>
            <a:solidFill>
              <a:schemeClr val="tx1"/>
            </a:solidFill>
          </a:ln>
        </p:spPr>
      </p:pic>
      <p:sp>
        <p:nvSpPr>
          <p:cNvPr id="2" name="Title 1">
            <a:extLst>
              <a:ext uri="{FF2B5EF4-FFF2-40B4-BE49-F238E27FC236}">
                <a16:creationId xmlns:a16="http://schemas.microsoft.com/office/drawing/2014/main" id="{B5806FCB-44ED-42C5-B5E6-3F552304B94A}"/>
              </a:ext>
            </a:extLst>
          </p:cNvPr>
          <p:cNvSpPr>
            <a:spLocks noGrp="1"/>
          </p:cNvSpPr>
          <p:nvPr>
            <p:ph type="title"/>
          </p:nvPr>
        </p:nvSpPr>
        <p:spPr>
          <a:xfrm>
            <a:off x="1566153" y="-121050"/>
            <a:ext cx="10515600" cy="1325563"/>
          </a:xfrm>
        </p:spPr>
        <p:txBody>
          <a:bodyPr/>
          <a:lstStyle/>
          <a:p>
            <a:r>
              <a:rPr lang="en-US" b="1" dirty="0"/>
              <a:t>Second floor </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17</a:t>
            </a:fld>
            <a:endParaRPr lang="ar-AE" dirty="0"/>
          </a:p>
        </p:txBody>
      </p:sp>
      <p:pic>
        <p:nvPicPr>
          <p:cNvPr id="4" name="Picture 3"/>
          <p:cNvPicPr>
            <a:picLocks noChangeAspect="1"/>
          </p:cNvPicPr>
          <p:nvPr/>
        </p:nvPicPr>
        <p:blipFill>
          <a:blip r:embed="rId3"/>
          <a:stretch>
            <a:fillRect/>
          </a:stretch>
        </p:blipFill>
        <p:spPr>
          <a:xfrm>
            <a:off x="44765" y="1989100"/>
            <a:ext cx="6088855" cy="4568718"/>
          </a:xfrm>
          <a:prstGeom prst="rect">
            <a:avLst/>
          </a:prstGeom>
          <a:ln>
            <a:solidFill>
              <a:schemeClr val="tx1"/>
            </a:solidFill>
          </a:ln>
        </p:spPr>
      </p:pic>
      <p:sp>
        <p:nvSpPr>
          <p:cNvPr id="7" name="TextBox 6"/>
          <p:cNvSpPr txBox="1"/>
          <p:nvPr/>
        </p:nvSpPr>
        <p:spPr>
          <a:xfrm>
            <a:off x="7250193" y="1148764"/>
            <a:ext cx="4389288" cy="369332"/>
          </a:xfrm>
          <a:prstGeom prst="rect">
            <a:avLst/>
          </a:prstGeom>
          <a:noFill/>
        </p:spPr>
        <p:txBody>
          <a:bodyPr wrap="square" rtlCol="0">
            <a:spAutoFit/>
          </a:bodyPr>
          <a:lstStyle/>
          <a:p>
            <a:r>
              <a:rPr lang="en-US" dirty="0"/>
              <a:t>Second floor after modification</a:t>
            </a:r>
          </a:p>
        </p:txBody>
      </p:sp>
      <p:sp>
        <p:nvSpPr>
          <p:cNvPr id="8" name="TextBox 7"/>
          <p:cNvSpPr txBox="1"/>
          <p:nvPr/>
        </p:nvSpPr>
        <p:spPr>
          <a:xfrm>
            <a:off x="1566153" y="1093014"/>
            <a:ext cx="4389288" cy="369332"/>
          </a:xfrm>
          <a:prstGeom prst="rect">
            <a:avLst/>
          </a:prstGeom>
          <a:noFill/>
        </p:spPr>
        <p:txBody>
          <a:bodyPr wrap="square" rtlCol="0">
            <a:spAutoFit/>
          </a:bodyPr>
          <a:lstStyle/>
          <a:p>
            <a:r>
              <a:rPr lang="en-US" dirty="0"/>
              <a:t>Second floor before modification</a:t>
            </a:r>
          </a:p>
        </p:txBody>
      </p:sp>
      <p:sp>
        <p:nvSpPr>
          <p:cNvPr id="9" name="Up Arrow 8"/>
          <p:cNvSpPr/>
          <p:nvPr/>
        </p:nvSpPr>
        <p:spPr>
          <a:xfrm rot="20676682">
            <a:off x="11775799" y="2576525"/>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639481" y="2242052"/>
            <a:ext cx="568960" cy="369332"/>
          </a:xfrm>
          <a:prstGeom prst="rect">
            <a:avLst/>
          </a:prstGeom>
          <a:noFill/>
        </p:spPr>
        <p:txBody>
          <a:bodyPr wrap="square" rtlCol="0">
            <a:spAutoFit/>
          </a:bodyPr>
          <a:lstStyle/>
          <a:p>
            <a:r>
              <a:rPr lang="en-US" dirty="0"/>
              <a:t>N</a:t>
            </a:r>
          </a:p>
        </p:txBody>
      </p:sp>
      <p:sp>
        <p:nvSpPr>
          <p:cNvPr id="11" name="Up Arrow 10"/>
          <p:cNvSpPr/>
          <p:nvPr/>
        </p:nvSpPr>
        <p:spPr>
          <a:xfrm rot="20676682">
            <a:off x="6022917" y="2006672"/>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849140" y="1707790"/>
            <a:ext cx="568960" cy="369332"/>
          </a:xfrm>
          <a:prstGeom prst="rect">
            <a:avLst/>
          </a:prstGeom>
          <a:noFill/>
        </p:spPr>
        <p:txBody>
          <a:bodyPr wrap="square" rtlCol="0">
            <a:spAutoFit/>
          </a:bodyPr>
          <a:lstStyle/>
          <a:p>
            <a:r>
              <a:rPr lang="en-US" dirty="0"/>
              <a:t>N</a:t>
            </a:r>
          </a:p>
        </p:txBody>
      </p:sp>
    </p:spTree>
    <p:extLst>
      <p:ext uri="{BB962C8B-B14F-4D97-AF65-F5344CB8AC3E}">
        <p14:creationId xmlns:p14="http://schemas.microsoft.com/office/powerpoint/2010/main" val="154981498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p:cNvPicPr/>
          <p:nvPr/>
        </p:nvPicPr>
        <p:blipFill>
          <a:blip r:embed="rId2"/>
          <a:stretch>
            <a:fillRect/>
          </a:stretch>
        </p:blipFill>
        <p:spPr>
          <a:xfrm>
            <a:off x="6061841" y="1760256"/>
            <a:ext cx="5708338" cy="4317113"/>
          </a:xfrm>
          <a:prstGeom prst="rect">
            <a:avLst/>
          </a:prstGeom>
          <a:ln>
            <a:solidFill>
              <a:schemeClr val="tx1"/>
            </a:solidFill>
          </a:ln>
        </p:spPr>
      </p:pic>
      <p:sp>
        <p:nvSpPr>
          <p:cNvPr id="2" name="Title 1">
            <a:extLst>
              <a:ext uri="{FF2B5EF4-FFF2-40B4-BE49-F238E27FC236}">
                <a16:creationId xmlns:a16="http://schemas.microsoft.com/office/drawing/2014/main" id="{42661EC8-35DA-4649-9A84-952E0C08FE15}"/>
              </a:ext>
            </a:extLst>
          </p:cNvPr>
          <p:cNvSpPr>
            <a:spLocks noGrp="1"/>
          </p:cNvSpPr>
          <p:nvPr>
            <p:ph type="title"/>
          </p:nvPr>
        </p:nvSpPr>
        <p:spPr>
          <a:xfrm>
            <a:off x="1566153" y="-47883"/>
            <a:ext cx="10515600" cy="1325563"/>
          </a:xfrm>
        </p:spPr>
        <p:txBody>
          <a:bodyPr/>
          <a:lstStyle/>
          <a:p>
            <a:r>
              <a:rPr lang="en-US" b="1" dirty="0"/>
              <a:t>Third floor </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18</a:t>
            </a:fld>
            <a:endParaRPr lang="ar-AE" dirty="0"/>
          </a:p>
        </p:txBody>
      </p:sp>
      <p:sp>
        <p:nvSpPr>
          <p:cNvPr id="7" name="TextBox 6"/>
          <p:cNvSpPr txBox="1"/>
          <p:nvPr/>
        </p:nvSpPr>
        <p:spPr>
          <a:xfrm>
            <a:off x="7237278" y="1093014"/>
            <a:ext cx="4389288" cy="369332"/>
          </a:xfrm>
          <a:prstGeom prst="rect">
            <a:avLst/>
          </a:prstGeom>
          <a:noFill/>
        </p:spPr>
        <p:txBody>
          <a:bodyPr wrap="square" rtlCol="0">
            <a:spAutoFit/>
          </a:bodyPr>
          <a:lstStyle/>
          <a:p>
            <a:r>
              <a:rPr lang="en-US" dirty="0"/>
              <a:t>Third floor after modification</a:t>
            </a:r>
          </a:p>
        </p:txBody>
      </p:sp>
      <p:sp>
        <p:nvSpPr>
          <p:cNvPr id="8" name="TextBox 7"/>
          <p:cNvSpPr txBox="1"/>
          <p:nvPr/>
        </p:nvSpPr>
        <p:spPr>
          <a:xfrm>
            <a:off x="1176044" y="1093014"/>
            <a:ext cx="4389288" cy="369332"/>
          </a:xfrm>
          <a:prstGeom prst="rect">
            <a:avLst/>
          </a:prstGeom>
          <a:noFill/>
        </p:spPr>
        <p:txBody>
          <a:bodyPr wrap="square" rtlCol="0">
            <a:spAutoFit/>
          </a:bodyPr>
          <a:lstStyle/>
          <a:p>
            <a:r>
              <a:rPr lang="en-US" dirty="0"/>
              <a:t>Third floor before modification</a:t>
            </a:r>
          </a:p>
        </p:txBody>
      </p:sp>
      <p:pic>
        <p:nvPicPr>
          <p:cNvPr id="4" name="Picture 3"/>
          <p:cNvPicPr>
            <a:picLocks noChangeAspect="1"/>
          </p:cNvPicPr>
          <p:nvPr/>
        </p:nvPicPr>
        <p:blipFill>
          <a:blip r:embed="rId3"/>
          <a:stretch>
            <a:fillRect/>
          </a:stretch>
        </p:blipFill>
        <p:spPr>
          <a:xfrm>
            <a:off x="373888" y="1741213"/>
            <a:ext cx="5418290" cy="4336156"/>
          </a:xfrm>
          <a:prstGeom prst="rect">
            <a:avLst/>
          </a:prstGeom>
          <a:ln>
            <a:solidFill>
              <a:schemeClr val="tx1"/>
            </a:solidFill>
          </a:ln>
        </p:spPr>
      </p:pic>
      <p:sp>
        <p:nvSpPr>
          <p:cNvPr id="9" name="Up Arrow 8"/>
          <p:cNvSpPr/>
          <p:nvPr/>
        </p:nvSpPr>
        <p:spPr>
          <a:xfrm rot="20676682">
            <a:off x="5826501" y="1842687"/>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723079" y="1534574"/>
            <a:ext cx="568960" cy="369332"/>
          </a:xfrm>
          <a:prstGeom prst="rect">
            <a:avLst/>
          </a:prstGeom>
          <a:noFill/>
        </p:spPr>
        <p:txBody>
          <a:bodyPr wrap="square" rtlCol="0">
            <a:spAutoFit/>
          </a:bodyPr>
          <a:lstStyle/>
          <a:p>
            <a:r>
              <a:rPr lang="en-US" dirty="0"/>
              <a:t>N</a:t>
            </a:r>
          </a:p>
        </p:txBody>
      </p:sp>
      <p:sp>
        <p:nvSpPr>
          <p:cNvPr id="11" name="Up Arrow 10"/>
          <p:cNvSpPr/>
          <p:nvPr/>
        </p:nvSpPr>
        <p:spPr>
          <a:xfrm rot="20676682">
            <a:off x="11605195" y="2059138"/>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1431418" y="1760256"/>
            <a:ext cx="568960" cy="369332"/>
          </a:xfrm>
          <a:prstGeom prst="rect">
            <a:avLst/>
          </a:prstGeom>
          <a:noFill/>
        </p:spPr>
        <p:txBody>
          <a:bodyPr wrap="square" rtlCol="0">
            <a:spAutoFit/>
          </a:bodyPr>
          <a:lstStyle/>
          <a:p>
            <a:r>
              <a:rPr lang="en-US" dirty="0"/>
              <a:t>N</a:t>
            </a:r>
          </a:p>
        </p:txBody>
      </p:sp>
    </p:spTree>
    <p:extLst>
      <p:ext uri="{BB962C8B-B14F-4D97-AF65-F5344CB8AC3E}">
        <p14:creationId xmlns:p14="http://schemas.microsoft.com/office/powerpoint/2010/main" val="420970862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p:cNvPicPr/>
          <p:nvPr/>
        </p:nvPicPr>
        <p:blipFill>
          <a:blip r:embed="rId2"/>
          <a:stretch>
            <a:fillRect/>
          </a:stretch>
        </p:blipFill>
        <p:spPr>
          <a:xfrm>
            <a:off x="1447800" y="1295492"/>
            <a:ext cx="8070651" cy="5484875"/>
          </a:xfrm>
          <a:prstGeom prst="rect">
            <a:avLst/>
          </a:prstGeom>
          <a:ln>
            <a:solidFill>
              <a:schemeClr val="tx1"/>
            </a:solidFill>
          </a:ln>
        </p:spPr>
      </p:pic>
      <p:sp>
        <p:nvSpPr>
          <p:cNvPr id="2" name="Title 1">
            <a:extLst>
              <a:ext uri="{FF2B5EF4-FFF2-40B4-BE49-F238E27FC236}">
                <a16:creationId xmlns:a16="http://schemas.microsoft.com/office/drawing/2014/main" id="{29D39DD9-07BC-4DB3-9E37-EA30D6A223D0}"/>
              </a:ext>
            </a:extLst>
          </p:cNvPr>
          <p:cNvSpPr>
            <a:spLocks noGrp="1"/>
          </p:cNvSpPr>
          <p:nvPr>
            <p:ph type="title"/>
          </p:nvPr>
        </p:nvSpPr>
        <p:spPr>
          <a:xfrm>
            <a:off x="1447800" y="-4207"/>
            <a:ext cx="10515600" cy="1325563"/>
          </a:xfrm>
        </p:spPr>
        <p:txBody>
          <a:bodyPr/>
          <a:lstStyle/>
          <a:p>
            <a:r>
              <a:rPr lang="en-US" b="1" dirty="0"/>
              <a:t>Fourth floor</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19</a:t>
            </a:fld>
            <a:endParaRPr lang="ar-AE" dirty="0"/>
          </a:p>
        </p:txBody>
      </p:sp>
      <p:sp>
        <p:nvSpPr>
          <p:cNvPr id="7" name="TextBox 6"/>
          <p:cNvSpPr txBox="1"/>
          <p:nvPr/>
        </p:nvSpPr>
        <p:spPr>
          <a:xfrm>
            <a:off x="4290878" y="844002"/>
            <a:ext cx="4389288" cy="369332"/>
          </a:xfrm>
          <a:prstGeom prst="rect">
            <a:avLst/>
          </a:prstGeom>
          <a:noFill/>
        </p:spPr>
        <p:txBody>
          <a:bodyPr wrap="square" rtlCol="0">
            <a:spAutoFit/>
          </a:bodyPr>
          <a:lstStyle/>
          <a:p>
            <a:r>
              <a:rPr lang="en-US" dirty="0"/>
              <a:t>Fourth floor after modification</a:t>
            </a:r>
          </a:p>
        </p:txBody>
      </p:sp>
      <p:sp>
        <p:nvSpPr>
          <p:cNvPr id="8" name="Up Arrow 7"/>
          <p:cNvSpPr/>
          <p:nvPr/>
        </p:nvSpPr>
        <p:spPr>
          <a:xfrm rot="20676682">
            <a:off x="9198829" y="1504594"/>
            <a:ext cx="201019" cy="535717"/>
          </a:xfrm>
          <a:prstGeom prst="upArrow">
            <a:avLst>
              <a:gd name="adj1" fmla="val 21067"/>
              <a:gd name="adj2" fmla="val 3175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025052" y="1205712"/>
            <a:ext cx="568960" cy="369332"/>
          </a:xfrm>
          <a:prstGeom prst="rect">
            <a:avLst/>
          </a:prstGeom>
          <a:noFill/>
        </p:spPr>
        <p:txBody>
          <a:bodyPr wrap="square" rtlCol="0">
            <a:spAutoFit/>
          </a:bodyPr>
          <a:lstStyle/>
          <a:p>
            <a:r>
              <a:rPr lang="en-US" dirty="0"/>
              <a:t>N</a:t>
            </a:r>
          </a:p>
        </p:txBody>
      </p:sp>
    </p:spTree>
    <p:extLst>
      <p:ext uri="{BB962C8B-B14F-4D97-AF65-F5344CB8AC3E}">
        <p14:creationId xmlns:p14="http://schemas.microsoft.com/office/powerpoint/2010/main" val="427034464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680239861"/>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1659520962"/>
              </p:ext>
            </p:extLst>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a:t>
            </a:fld>
            <a:endParaRPr lang="ar-AE" dirty="0"/>
          </a:p>
        </p:txBody>
      </p:sp>
    </p:spTree>
    <p:extLst>
      <p:ext uri="{BB962C8B-B14F-4D97-AF65-F5344CB8AC3E}">
        <p14:creationId xmlns:p14="http://schemas.microsoft.com/office/powerpoint/2010/main" val="376331066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98928-34EA-485B-8BAF-FE1CF5FF4B08}"/>
              </a:ext>
            </a:extLst>
          </p:cNvPr>
          <p:cNvSpPr>
            <a:spLocks noGrp="1"/>
          </p:cNvSpPr>
          <p:nvPr>
            <p:ph type="title"/>
          </p:nvPr>
        </p:nvSpPr>
        <p:spPr>
          <a:xfrm>
            <a:off x="1566153" y="-166031"/>
            <a:ext cx="10515600" cy="1325563"/>
          </a:xfrm>
        </p:spPr>
        <p:txBody>
          <a:bodyPr/>
          <a:lstStyle/>
          <a:p>
            <a:r>
              <a:rPr lang="en-US" b="1" dirty="0"/>
              <a:t>South elevation</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20</a:t>
            </a:fld>
            <a:endParaRPr lang="ar-AE" dirty="0"/>
          </a:p>
        </p:txBody>
      </p:sp>
      <p:sp>
        <p:nvSpPr>
          <p:cNvPr id="7" name="TextBox 6"/>
          <p:cNvSpPr txBox="1"/>
          <p:nvPr/>
        </p:nvSpPr>
        <p:spPr>
          <a:xfrm>
            <a:off x="1104332" y="4513455"/>
            <a:ext cx="4389288" cy="369332"/>
          </a:xfrm>
          <a:prstGeom prst="rect">
            <a:avLst/>
          </a:prstGeom>
          <a:noFill/>
        </p:spPr>
        <p:txBody>
          <a:bodyPr wrap="square" rtlCol="0">
            <a:spAutoFit/>
          </a:bodyPr>
          <a:lstStyle/>
          <a:p>
            <a:r>
              <a:rPr lang="en-US" dirty="0"/>
              <a:t>After modification</a:t>
            </a:r>
          </a:p>
        </p:txBody>
      </p:sp>
      <p:sp>
        <p:nvSpPr>
          <p:cNvPr id="8" name="TextBox 7"/>
          <p:cNvSpPr txBox="1"/>
          <p:nvPr/>
        </p:nvSpPr>
        <p:spPr>
          <a:xfrm>
            <a:off x="1009790" y="1904091"/>
            <a:ext cx="4389288" cy="369332"/>
          </a:xfrm>
          <a:prstGeom prst="rect">
            <a:avLst/>
          </a:prstGeom>
          <a:noFill/>
        </p:spPr>
        <p:txBody>
          <a:bodyPr wrap="square" rtlCol="0">
            <a:spAutoFit/>
          </a:bodyPr>
          <a:lstStyle/>
          <a:p>
            <a:r>
              <a:rPr lang="en-US" dirty="0"/>
              <a:t>Before modification</a:t>
            </a:r>
          </a:p>
        </p:txBody>
      </p:sp>
      <p:pic>
        <p:nvPicPr>
          <p:cNvPr id="4" name="Picture 3"/>
          <p:cNvPicPr>
            <a:picLocks noChangeAspect="1"/>
          </p:cNvPicPr>
          <p:nvPr/>
        </p:nvPicPr>
        <p:blipFill>
          <a:blip r:embed="rId2"/>
          <a:stretch>
            <a:fillRect/>
          </a:stretch>
        </p:blipFill>
        <p:spPr>
          <a:xfrm>
            <a:off x="4852786" y="1159532"/>
            <a:ext cx="6372235" cy="2508047"/>
          </a:xfrm>
          <a:prstGeom prst="rect">
            <a:avLst/>
          </a:prstGeom>
        </p:spPr>
      </p:pic>
      <p:pic>
        <p:nvPicPr>
          <p:cNvPr id="9" name="Picture 8"/>
          <p:cNvPicPr/>
          <p:nvPr/>
        </p:nvPicPr>
        <p:blipFill>
          <a:blip r:embed="rId3"/>
          <a:stretch>
            <a:fillRect/>
          </a:stretch>
        </p:blipFill>
        <p:spPr>
          <a:xfrm>
            <a:off x="4852785" y="3746045"/>
            <a:ext cx="6439191" cy="2861789"/>
          </a:xfrm>
          <a:prstGeom prst="rect">
            <a:avLst/>
          </a:prstGeom>
        </p:spPr>
      </p:pic>
    </p:spTree>
    <p:extLst>
      <p:ext uri="{BB962C8B-B14F-4D97-AF65-F5344CB8AC3E}">
        <p14:creationId xmlns:p14="http://schemas.microsoft.com/office/powerpoint/2010/main" val="203659546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35AC5-767C-4159-87EA-F0CC06ABCC31}"/>
              </a:ext>
            </a:extLst>
          </p:cNvPr>
          <p:cNvSpPr>
            <a:spLocks noGrp="1"/>
          </p:cNvSpPr>
          <p:nvPr>
            <p:ph type="title"/>
          </p:nvPr>
        </p:nvSpPr>
        <p:spPr>
          <a:xfrm>
            <a:off x="1114245" y="79199"/>
            <a:ext cx="10515600" cy="1325563"/>
          </a:xfrm>
        </p:spPr>
        <p:txBody>
          <a:bodyPr/>
          <a:lstStyle/>
          <a:p>
            <a:r>
              <a:rPr lang="en-US" b="1" dirty="0"/>
              <a:t>North elevation </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21</a:t>
            </a:fld>
            <a:endParaRPr lang="ar-AE" dirty="0"/>
          </a:p>
        </p:txBody>
      </p:sp>
      <p:sp>
        <p:nvSpPr>
          <p:cNvPr id="7" name="TextBox 6"/>
          <p:cNvSpPr txBox="1"/>
          <p:nvPr/>
        </p:nvSpPr>
        <p:spPr>
          <a:xfrm>
            <a:off x="783076" y="4832689"/>
            <a:ext cx="4389288" cy="369332"/>
          </a:xfrm>
          <a:prstGeom prst="rect">
            <a:avLst/>
          </a:prstGeom>
          <a:noFill/>
        </p:spPr>
        <p:txBody>
          <a:bodyPr wrap="square" rtlCol="0">
            <a:spAutoFit/>
          </a:bodyPr>
          <a:lstStyle/>
          <a:p>
            <a:r>
              <a:rPr lang="en-US" dirty="0"/>
              <a:t>After modification</a:t>
            </a:r>
          </a:p>
        </p:txBody>
      </p:sp>
      <p:sp>
        <p:nvSpPr>
          <p:cNvPr id="8" name="TextBox 7"/>
          <p:cNvSpPr txBox="1"/>
          <p:nvPr/>
        </p:nvSpPr>
        <p:spPr>
          <a:xfrm>
            <a:off x="688534" y="2223325"/>
            <a:ext cx="4389288" cy="369332"/>
          </a:xfrm>
          <a:prstGeom prst="rect">
            <a:avLst/>
          </a:prstGeom>
          <a:noFill/>
        </p:spPr>
        <p:txBody>
          <a:bodyPr wrap="square" rtlCol="0">
            <a:spAutoFit/>
          </a:bodyPr>
          <a:lstStyle/>
          <a:p>
            <a:r>
              <a:rPr lang="en-US" dirty="0"/>
              <a:t>Before modification</a:t>
            </a:r>
          </a:p>
        </p:txBody>
      </p:sp>
      <p:pic>
        <p:nvPicPr>
          <p:cNvPr id="4" name="Picture 3"/>
          <p:cNvPicPr>
            <a:picLocks noChangeAspect="1"/>
          </p:cNvPicPr>
          <p:nvPr/>
        </p:nvPicPr>
        <p:blipFill>
          <a:blip r:embed="rId2"/>
          <a:stretch>
            <a:fillRect/>
          </a:stretch>
        </p:blipFill>
        <p:spPr>
          <a:xfrm>
            <a:off x="4690445" y="836829"/>
            <a:ext cx="6718479" cy="2587858"/>
          </a:xfrm>
          <a:prstGeom prst="rect">
            <a:avLst/>
          </a:prstGeom>
        </p:spPr>
      </p:pic>
      <p:pic>
        <p:nvPicPr>
          <p:cNvPr id="9" name="Picture 8"/>
          <p:cNvPicPr/>
          <p:nvPr/>
        </p:nvPicPr>
        <p:blipFill>
          <a:blip r:embed="rId3"/>
          <a:stretch>
            <a:fillRect/>
          </a:stretch>
        </p:blipFill>
        <p:spPr>
          <a:xfrm>
            <a:off x="4705056" y="3531502"/>
            <a:ext cx="6703868" cy="3246481"/>
          </a:xfrm>
          <a:prstGeom prst="rect">
            <a:avLst/>
          </a:prstGeom>
        </p:spPr>
      </p:pic>
    </p:spTree>
    <p:extLst>
      <p:ext uri="{BB962C8B-B14F-4D97-AF65-F5344CB8AC3E}">
        <p14:creationId xmlns:p14="http://schemas.microsoft.com/office/powerpoint/2010/main" val="17340399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27A61-A63D-4176-AA87-84BB54274946}"/>
              </a:ext>
            </a:extLst>
          </p:cNvPr>
          <p:cNvSpPr>
            <a:spLocks noGrp="1"/>
          </p:cNvSpPr>
          <p:nvPr>
            <p:ph type="title"/>
          </p:nvPr>
        </p:nvSpPr>
        <p:spPr/>
        <p:txBody>
          <a:bodyPr/>
          <a:lstStyle/>
          <a:p>
            <a:r>
              <a:rPr lang="en-US" b="1" dirty="0"/>
              <a:t>East elevation </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22</a:t>
            </a:fld>
            <a:endParaRPr lang="ar-AE" dirty="0"/>
          </a:p>
        </p:txBody>
      </p:sp>
      <p:sp>
        <p:nvSpPr>
          <p:cNvPr id="7" name="TextBox 6"/>
          <p:cNvSpPr txBox="1"/>
          <p:nvPr/>
        </p:nvSpPr>
        <p:spPr>
          <a:xfrm>
            <a:off x="932742" y="4665177"/>
            <a:ext cx="4389288" cy="369332"/>
          </a:xfrm>
          <a:prstGeom prst="rect">
            <a:avLst/>
          </a:prstGeom>
          <a:noFill/>
        </p:spPr>
        <p:txBody>
          <a:bodyPr wrap="square" rtlCol="0">
            <a:spAutoFit/>
          </a:bodyPr>
          <a:lstStyle/>
          <a:p>
            <a:r>
              <a:rPr lang="en-US" dirty="0"/>
              <a:t>After modification</a:t>
            </a:r>
          </a:p>
        </p:txBody>
      </p:sp>
      <p:sp>
        <p:nvSpPr>
          <p:cNvPr id="8" name="TextBox 7"/>
          <p:cNvSpPr txBox="1"/>
          <p:nvPr/>
        </p:nvSpPr>
        <p:spPr>
          <a:xfrm>
            <a:off x="838200" y="2055813"/>
            <a:ext cx="4389288" cy="369332"/>
          </a:xfrm>
          <a:prstGeom prst="rect">
            <a:avLst/>
          </a:prstGeom>
          <a:noFill/>
        </p:spPr>
        <p:txBody>
          <a:bodyPr wrap="square" rtlCol="0">
            <a:spAutoFit/>
          </a:bodyPr>
          <a:lstStyle/>
          <a:p>
            <a:r>
              <a:rPr lang="en-US" dirty="0"/>
              <a:t>Before modification</a:t>
            </a:r>
          </a:p>
        </p:txBody>
      </p:sp>
      <p:pic>
        <p:nvPicPr>
          <p:cNvPr id="4" name="Picture 3"/>
          <p:cNvPicPr>
            <a:picLocks noChangeAspect="1"/>
          </p:cNvPicPr>
          <p:nvPr/>
        </p:nvPicPr>
        <p:blipFill>
          <a:blip r:embed="rId2"/>
          <a:stretch>
            <a:fillRect/>
          </a:stretch>
        </p:blipFill>
        <p:spPr>
          <a:xfrm>
            <a:off x="5118269" y="861889"/>
            <a:ext cx="5509474" cy="2703565"/>
          </a:xfrm>
          <a:prstGeom prst="rect">
            <a:avLst/>
          </a:prstGeom>
        </p:spPr>
      </p:pic>
      <p:pic>
        <p:nvPicPr>
          <p:cNvPr id="9" name="Picture 8"/>
          <p:cNvPicPr/>
          <p:nvPr/>
        </p:nvPicPr>
        <p:blipFill>
          <a:blip r:embed="rId3"/>
          <a:stretch>
            <a:fillRect/>
          </a:stretch>
        </p:blipFill>
        <p:spPr>
          <a:xfrm>
            <a:off x="5118269" y="3641957"/>
            <a:ext cx="5509474" cy="3147029"/>
          </a:xfrm>
          <a:prstGeom prst="rect">
            <a:avLst/>
          </a:prstGeom>
        </p:spPr>
      </p:pic>
    </p:spTree>
    <p:extLst>
      <p:ext uri="{BB962C8B-B14F-4D97-AF65-F5344CB8AC3E}">
        <p14:creationId xmlns:p14="http://schemas.microsoft.com/office/powerpoint/2010/main" val="348533941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7C4A1-B69D-4DE2-9E14-A023489E8B0A}"/>
              </a:ext>
            </a:extLst>
          </p:cNvPr>
          <p:cNvSpPr>
            <a:spLocks noGrp="1"/>
          </p:cNvSpPr>
          <p:nvPr>
            <p:ph type="title"/>
          </p:nvPr>
        </p:nvSpPr>
        <p:spPr>
          <a:xfrm>
            <a:off x="1104332" y="164387"/>
            <a:ext cx="10515600" cy="1325563"/>
          </a:xfrm>
        </p:spPr>
        <p:txBody>
          <a:bodyPr/>
          <a:lstStyle/>
          <a:p>
            <a:r>
              <a:rPr lang="en-US" b="1" dirty="0"/>
              <a:t>West elevation </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23</a:t>
            </a:fld>
            <a:endParaRPr lang="ar-AE" dirty="0"/>
          </a:p>
        </p:txBody>
      </p:sp>
      <p:sp>
        <p:nvSpPr>
          <p:cNvPr id="7" name="TextBox 6"/>
          <p:cNvSpPr txBox="1"/>
          <p:nvPr/>
        </p:nvSpPr>
        <p:spPr>
          <a:xfrm>
            <a:off x="1104332" y="4513455"/>
            <a:ext cx="4389288" cy="369332"/>
          </a:xfrm>
          <a:prstGeom prst="rect">
            <a:avLst/>
          </a:prstGeom>
          <a:noFill/>
        </p:spPr>
        <p:txBody>
          <a:bodyPr wrap="square" rtlCol="0">
            <a:spAutoFit/>
          </a:bodyPr>
          <a:lstStyle/>
          <a:p>
            <a:r>
              <a:rPr lang="en-US" dirty="0"/>
              <a:t>After modification</a:t>
            </a:r>
          </a:p>
        </p:txBody>
      </p:sp>
      <p:sp>
        <p:nvSpPr>
          <p:cNvPr id="8" name="TextBox 7"/>
          <p:cNvSpPr txBox="1"/>
          <p:nvPr/>
        </p:nvSpPr>
        <p:spPr>
          <a:xfrm>
            <a:off x="1009790" y="1904091"/>
            <a:ext cx="4389288" cy="369332"/>
          </a:xfrm>
          <a:prstGeom prst="rect">
            <a:avLst/>
          </a:prstGeom>
          <a:noFill/>
        </p:spPr>
        <p:txBody>
          <a:bodyPr wrap="square" rtlCol="0">
            <a:spAutoFit/>
          </a:bodyPr>
          <a:lstStyle/>
          <a:p>
            <a:r>
              <a:rPr lang="en-US" dirty="0"/>
              <a:t>Before modification</a:t>
            </a:r>
          </a:p>
        </p:txBody>
      </p:sp>
      <p:pic>
        <p:nvPicPr>
          <p:cNvPr id="4" name="Picture 3"/>
          <p:cNvPicPr>
            <a:picLocks noChangeAspect="1"/>
          </p:cNvPicPr>
          <p:nvPr/>
        </p:nvPicPr>
        <p:blipFill>
          <a:blip r:embed="rId2"/>
          <a:stretch>
            <a:fillRect/>
          </a:stretch>
        </p:blipFill>
        <p:spPr>
          <a:xfrm>
            <a:off x="5284194" y="732258"/>
            <a:ext cx="5954722" cy="2661181"/>
          </a:xfrm>
          <a:prstGeom prst="rect">
            <a:avLst/>
          </a:prstGeom>
        </p:spPr>
      </p:pic>
      <p:pic>
        <p:nvPicPr>
          <p:cNvPr id="9" name="Picture 8"/>
          <p:cNvPicPr/>
          <p:nvPr/>
        </p:nvPicPr>
        <p:blipFill>
          <a:blip r:embed="rId3"/>
          <a:stretch>
            <a:fillRect/>
          </a:stretch>
        </p:blipFill>
        <p:spPr>
          <a:xfrm>
            <a:off x="5284194" y="3561044"/>
            <a:ext cx="5954722" cy="3193440"/>
          </a:xfrm>
          <a:prstGeom prst="rect">
            <a:avLst/>
          </a:prstGeom>
        </p:spPr>
      </p:pic>
    </p:spTree>
    <p:extLst>
      <p:ext uri="{BB962C8B-B14F-4D97-AF65-F5344CB8AC3E}">
        <p14:creationId xmlns:p14="http://schemas.microsoft.com/office/powerpoint/2010/main" val="70138294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25E39-00C6-4F7E-AB19-AA83CBFABC1F}"/>
              </a:ext>
            </a:extLst>
          </p:cNvPr>
          <p:cNvSpPr>
            <a:spLocks noGrp="1"/>
          </p:cNvSpPr>
          <p:nvPr>
            <p:ph type="title"/>
          </p:nvPr>
        </p:nvSpPr>
        <p:spPr/>
        <p:txBody>
          <a:bodyPr/>
          <a:lstStyle/>
          <a:p>
            <a:r>
              <a:rPr lang="en-US" b="1" dirty="0"/>
              <a:t>Sections </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24</a:t>
            </a:fld>
            <a:endParaRPr lang="ar-AE" dirty="0"/>
          </a:p>
        </p:txBody>
      </p:sp>
      <p:sp>
        <p:nvSpPr>
          <p:cNvPr id="3" name="Content Placeholder 2"/>
          <p:cNvSpPr>
            <a:spLocks noGrp="1"/>
          </p:cNvSpPr>
          <p:nvPr>
            <p:ph idx="1"/>
          </p:nvPr>
        </p:nvSpPr>
        <p:spPr>
          <a:xfrm>
            <a:off x="1676400" y="2913916"/>
            <a:ext cx="10515600" cy="4351338"/>
          </a:xfrm>
        </p:spPr>
        <p:txBody>
          <a:bodyPr/>
          <a:lstStyle/>
          <a:p>
            <a:endParaRPr lang="en-US" dirty="0"/>
          </a:p>
        </p:txBody>
      </p:sp>
      <p:pic>
        <p:nvPicPr>
          <p:cNvPr id="8" name="Picture 7"/>
          <p:cNvPicPr/>
          <p:nvPr/>
        </p:nvPicPr>
        <p:blipFill>
          <a:blip r:embed="rId2"/>
          <a:stretch>
            <a:fillRect/>
          </a:stretch>
        </p:blipFill>
        <p:spPr>
          <a:xfrm>
            <a:off x="134271" y="1849241"/>
            <a:ext cx="5766194" cy="3525014"/>
          </a:xfrm>
          <a:prstGeom prst="rect">
            <a:avLst/>
          </a:prstGeom>
        </p:spPr>
      </p:pic>
      <p:pic>
        <p:nvPicPr>
          <p:cNvPr id="9" name="Picture 8"/>
          <p:cNvPicPr/>
          <p:nvPr/>
        </p:nvPicPr>
        <p:blipFill>
          <a:blip r:embed="rId3"/>
          <a:stretch>
            <a:fillRect/>
          </a:stretch>
        </p:blipFill>
        <p:spPr>
          <a:xfrm>
            <a:off x="6095999" y="1849241"/>
            <a:ext cx="5765321" cy="3594025"/>
          </a:xfrm>
          <a:prstGeom prst="rect">
            <a:avLst/>
          </a:prstGeom>
        </p:spPr>
      </p:pic>
    </p:spTree>
    <p:extLst>
      <p:ext uri="{BB962C8B-B14F-4D97-AF65-F5344CB8AC3E}">
        <p14:creationId xmlns:p14="http://schemas.microsoft.com/office/powerpoint/2010/main" val="138639012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257" y="324735"/>
            <a:ext cx="10534291" cy="905684"/>
          </a:xfrm>
        </p:spPr>
        <p:txBody>
          <a:bodyPr/>
          <a:lstStyle/>
          <a:p>
            <a:r>
              <a:rPr lang="en-US" b="1" dirty="0">
                <a:latin typeface="Times New Roman" panose="02020603050405020304" pitchFamily="18" charset="0"/>
                <a:ea typeface="Times New Roman" panose="02020603050405020304" pitchFamily="18" charset="0"/>
                <a:cs typeface="Times New Roman" panose="02020603050405020304" pitchFamily="18" charset="0"/>
              </a:rPr>
              <a:t>Summary</a:t>
            </a:r>
            <a:endParaRPr lang="en-US" dirty="0"/>
          </a:p>
        </p:txBody>
      </p:sp>
      <p:sp>
        <p:nvSpPr>
          <p:cNvPr id="4" name="Rectangle 3"/>
          <p:cNvSpPr/>
          <p:nvPr/>
        </p:nvSpPr>
        <p:spPr>
          <a:xfrm>
            <a:off x="5250255" y="3221251"/>
            <a:ext cx="934871" cy="376834"/>
          </a:xfrm>
          <a:prstGeom prst="rect">
            <a:avLst/>
          </a:prstGeom>
        </p:spPr>
        <p:txBody>
          <a:bodyPr wrap="none">
            <a:spAutoFit/>
          </a:bodyPr>
          <a:lstStyle/>
          <a:p>
            <a:pPr marL="742950" lvl="1" indent="-285750">
              <a:lnSpc>
                <a:spcPct val="150000"/>
              </a:lnSpc>
              <a:spcBef>
                <a:spcPts val="200"/>
              </a:spcBef>
              <a:spcAft>
                <a:spcPts val="0"/>
              </a:spcAft>
              <a:buFont typeface="+mj-lt"/>
              <a:buAutoNum type="arabicPeriod"/>
            </a:pPr>
            <a:endParaRPr lang="en-US" sz="14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596529741"/>
              </p:ext>
            </p:extLst>
          </p:nvPr>
        </p:nvGraphicFramePr>
        <p:xfrm>
          <a:off x="2600611" y="2967486"/>
          <a:ext cx="6664158" cy="3157268"/>
        </p:xfrm>
        <a:graphic>
          <a:graphicData uri="http://schemas.openxmlformats.org/drawingml/2006/table">
            <a:tbl>
              <a:tblPr rtl="1" firstRow="1" lastCol="1" bandRow="1">
                <a:tableStyleId>{5C22544A-7EE6-4342-B048-85BDC9FD1C3A}</a:tableStyleId>
              </a:tblPr>
              <a:tblGrid>
                <a:gridCol w="1332232">
                  <a:extLst>
                    <a:ext uri="{9D8B030D-6E8A-4147-A177-3AD203B41FA5}">
                      <a16:colId xmlns:a16="http://schemas.microsoft.com/office/drawing/2014/main" val="476232044"/>
                    </a:ext>
                  </a:extLst>
                </a:gridCol>
                <a:gridCol w="1332232">
                  <a:extLst>
                    <a:ext uri="{9D8B030D-6E8A-4147-A177-3AD203B41FA5}">
                      <a16:colId xmlns:a16="http://schemas.microsoft.com/office/drawing/2014/main" val="2582573465"/>
                    </a:ext>
                  </a:extLst>
                </a:gridCol>
                <a:gridCol w="1332232">
                  <a:extLst>
                    <a:ext uri="{9D8B030D-6E8A-4147-A177-3AD203B41FA5}">
                      <a16:colId xmlns:a16="http://schemas.microsoft.com/office/drawing/2014/main" val="1337914394"/>
                    </a:ext>
                  </a:extLst>
                </a:gridCol>
                <a:gridCol w="1333731">
                  <a:extLst>
                    <a:ext uri="{9D8B030D-6E8A-4147-A177-3AD203B41FA5}">
                      <a16:colId xmlns:a16="http://schemas.microsoft.com/office/drawing/2014/main" val="2723900029"/>
                    </a:ext>
                  </a:extLst>
                </a:gridCol>
                <a:gridCol w="1333731">
                  <a:extLst>
                    <a:ext uri="{9D8B030D-6E8A-4147-A177-3AD203B41FA5}">
                      <a16:colId xmlns:a16="http://schemas.microsoft.com/office/drawing/2014/main" val="1234186059"/>
                    </a:ext>
                  </a:extLst>
                </a:gridCol>
              </a:tblGrid>
              <a:tr h="680976">
                <a:tc>
                  <a:txBody>
                    <a:bodyPr/>
                    <a:lstStyle/>
                    <a:p>
                      <a:pPr indent="-226695" algn="ctr" rtl="1">
                        <a:lnSpc>
                          <a:spcPct val="150000"/>
                        </a:lnSpc>
                        <a:spcAft>
                          <a:spcPts val="800"/>
                        </a:spcAft>
                      </a:pPr>
                      <a:r>
                        <a:rPr lang="en-US" sz="1200">
                          <a:effectLst/>
                        </a:rPr>
                        <a:t>Conclusion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00000"/>
                        </a:lnSpc>
                        <a:spcAft>
                          <a:spcPts val="800"/>
                        </a:spcAft>
                      </a:pPr>
                      <a:r>
                        <a:rPr lang="en-US" sz="1200" dirty="0">
                          <a:effectLst/>
                        </a:rPr>
                        <a:t>   Project after modification</a:t>
                      </a:r>
                    </a:p>
                    <a:p>
                      <a:pPr indent="-226695" algn="ctr" rtl="1">
                        <a:lnSpc>
                          <a:spcPct val="100000"/>
                        </a:lnSpc>
                        <a:spcAft>
                          <a:spcPts val="800"/>
                        </a:spcAft>
                      </a:pPr>
                      <a:r>
                        <a:rPr lang="en-US" sz="1200" dirty="0">
                          <a:effectLst/>
                        </a:rPr>
                        <a:t>(m</a:t>
                      </a:r>
                      <a:r>
                        <a:rPr lang="en-US" sz="1200" baseline="30000" dirty="0">
                          <a:effectLst/>
                        </a:rPr>
                        <a:t>2</a:t>
                      </a:r>
                      <a:r>
                        <a:rPr lang="en-US" sz="1200" dirty="0">
                          <a:effectLst/>
                        </a:rPr>
                        <a: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Case study</a:t>
                      </a:r>
                    </a:p>
                    <a:p>
                      <a:pPr indent="-226695" algn="ctr" rtl="1">
                        <a:lnSpc>
                          <a:spcPct val="150000"/>
                        </a:lnSpc>
                        <a:spcAft>
                          <a:spcPts val="800"/>
                        </a:spcAft>
                      </a:pPr>
                      <a:r>
                        <a:rPr lang="en-US" sz="1200">
                          <a:effectLst/>
                        </a:rPr>
                        <a:t>(m</a:t>
                      </a:r>
                      <a:r>
                        <a:rPr lang="en-US" sz="1200" baseline="30000">
                          <a:effectLst/>
                        </a:rPr>
                        <a:t>2</a:t>
                      </a: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Standard</a:t>
                      </a:r>
                    </a:p>
                    <a:p>
                      <a:pPr indent="-226695" algn="ctr" rtl="1">
                        <a:lnSpc>
                          <a:spcPct val="150000"/>
                        </a:lnSpc>
                        <a:spcAft>
                          <a:spcPts val="800"/>
                        </a:spcAft>
                      </a:pPr>
                      <a:r>
                        <a:rPr lang="en-US" sz="1200">
                          <a:effectLst/>
                        </a:rPr>
                        <a:t>(m</a:t>
                      </a:r>
                      <a:r>
                        <a:rPr lang="en-US" sz="1200" baseline="30000">
                          <a:effectLst/>
                        </a:rPr>
                        <a:t>2</a:t>
                      </a: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Space</a:t>
                      </a:r>
                    </a:p>
                    <a:p>
                      <a:pPr indent="-226695" algn="ctr" rtl="1">
                        <a:lnSpc>
                          <a:spcPct val="150000"/>
                        </a:lnSpc>
                        <a:spcAft>
                          <a:spcPts val="800"/>
                        </a:spcAft>
                      </a:pPr>
                      <a:r>
                        <a:rPr lang="en-US" sz="1200">
                          <a:effectLst/>
                        </a:rPr>
                        <a:t>Type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56253540"/>
                  </a:ext>
                </a:extLst>
              </a:tr>
              <a:tr h="885073">
                <a:tc>
                  <a:txBody>
                    <a:bodyPr/>
                    <a:lstStyle/>
                    <a:p>
                      <a:pPr indent="-226695" algn="ctr" rtl="1">
                        <a:lnSpc>
                          <a:spcPct val="150000"/>
                        </a:lnSpc>
                        <a:spcAft>
                          <a:spcPts val="800"/>
                        </a:spcAft>
                      </a:pPr>
                      <a:r>
                        <a:rPr lang="en-US" sz="1200">
                          <a:effectLst/>
                        </a:rPr>
                        <a:t>We are within standards, this room is 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165.3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72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74. 8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Multipurpose room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70708689"/>
                  </a:ext>
                </a:extLst>
              </a:tr>
              <a:tr h="699317">
                <a:tc>
                  <a:txBody>
                    <a:bodyPr/>
                    <a:lstStyle/>
                    <a:p>
                      <a:pPr indent="-226695" algn="ctr" rtl="1">
                        <a:lnSpc>
                          <a:spcPct val="150000"/>
                        </a:lnSpc>
                        <a:spcAft>
                          <a:spcPts val="800"/>
                        </a:spcAft>
                      </a:pPr>
                      <a:r>
                        <a:rPr lang="en-US" sz="1200">
                          <a:effectLst/>
                        </a:rPr>
                        <a:t>This room is 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92.3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33.87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34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reception hall</a:t>
                      </a:r>
                    </a:p>
                    <a:p>
                      <a:pPr indent="-226695" algn="ctr" rtl="1">
                        <a:lnSpc>
                          <a:spcPct val="150000"/>
                        </a:lnSpc>
                        <a:spcAft>
                          <a:spcPts val="800"/>
                        </a:spcAft>
                      </a:pPr>
                      <a:r>
                        <a:rPr lang="ar-AE" sz="12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88328953"/>
                  </a:ext>
                </a:extLst>
              </a:tr>
              <a:tr h="590049">
                <a:tc>
                  <a:txBody>
                    <a:bodyPr/>
                    <a:lstStyle/>
                    <a:p>
                      <a:pPr indent="-226695" algn="ctr" rtl="1">
                        <a:lnSpc>
                          <a:spcPct val="150000"/>
                        </a:lnSpc>
                        <a:spcAft>
                          <a:spcPts val="800"/>
                        </a:spcAft>
                      </a:pPr>
                      <a:r>
                        <a:rPr lang="en-US" sz="1200">
                          <a:effectLst/>
                        </a:rPr>
                        <a:t>This room is 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116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36.77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40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Fees collecting hall</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16123636"/>
                  </a:ext>
                </a:extLst>
              </a:tr>
              <a:tr h="301853">
                <a:tc>
                  <a:txBody>
                    <a:bodyPr/>
                    <a:lstStyle/>
                    <a:p>
                      <a:pPr indent="-226695" algn="ctr" rtl="1">
                        <a:lnSpc>
                          <a:spcPct val="150000"/>
                        </a:lnSpc>
                        <a:spcAft>
                          <a:spcPts val="800"/>
                        </a:spcAft>
                      </a:pPr>
                      <a:r>
                        <a:rPr lang="en-US" sz="1200">
                          <a:effectLst/>
                        </a:rPr>
                        <a:t>This room is 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115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34.94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40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dirty="0">
                          <a:effectLst/>
                        </a:rPr>
                        <a:t>public room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31330289"/>
                  </a:ext>
                </a:extLst>
              </a:tr>
            </a:tbl>
          </a:graphicData>
        </a:graphic>
      </p:graphicFrame>
      <p:sp>
        <p:nvSpPr>
          <p:cNvPr id="8" name="Rectangle 7"/>
          <p:cNvSpPr/>
          <p:nvPr/>
        </p:nvSpPr>
        <p:spPr>
          <a:xfrm>
            <a:off x="434195" y="1042691"/>
            <a:ext cx="10150416" cy="923330"/>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 In this part, the areas of each type of room used in the building were compared with the special standards to get an impression of the spaces that have been modified and their compatibility with other approved projects.</a:t>
            </a:r>
            <a:endParaRPr lang="en-US"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25</a:t>
            </a:fld>
            <a:endParaRPr lang="ar-AE" dirty="0"/>
          </a:p>
        </p:txBody>
      </p:sp>
      <p:sp>
        <p:nvSpPr>
          <p:cNvPr id="3" name="Rectangle 2"/>
          <p:cNvSpPr/>
          <p:nvPr/>
        </p:nvSpPr>
        <p:spPr>
          <a:xfrm>
            <a:off x="4659676" y="2588785"/>
            <a:ext cx="2116028" cy="369332"/>
          </a:xfrm>
          <a:prstGeom prst="rect">
            <a:avLst/>
          </a:prstGeom>
        </p:spPr>
        <p:txBody>
          <a:bodyPr wrap="none">
            <a:spAutoFit/>
          </a:bodyPr>
          <a:lstStyle/>
          <a:p>
            <a:r>
              <a:rPr lang="en-US" dirty="0"/>
              <a:t>space area summary</a:t>
            </a:r>
          </a:p>
        </p:txBody>
      </p:sp>
    </p:spTree>
    <p:extLst>
      <p:ext uri="{BB962C8B-B14F-4D97-AF65-F5344CB8AC3E}">
        <p14:creationId xmlns:p14="http://schemas.microsoft.com/office/powerpoint/2010/main" val="152036438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50255" y="3221251"/>
            <a:ext cx="934871" cy="376834"/>
          </a:xfrm>
          <a:prstGeom prst="rect">
            <a:avLst/>
          </a:prstGeom>
        </p:spPr>
        <p:txBody>
          <a:bodyPr wrap="none">
            <a:spAutoFit/>
          </a:bodyPr>
          <a:lstStyle/>
          <a:p>
            <a:pPr marL="742950" lvl="1" indent="-285750">
              <a:lnSpc>
                <a:spcPct val="150000"/>
              </a:lnSpc>
              <a:spcBef>
                <a:spcPts val="200"/>
              </a:spcBef>
              <a:spcAft>
                <a:spcPts val="0"/>
              </a:spcAft>
              <a:buFont typeface="+mj-lt"/>
              <a:buAutoNum type="arabicPeriod"/>
            </a:pPr>
            <a:endParaRPr lang="en-US" sz="14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782153374"/>
              </p:ext>
            </p:extLst>
          </p:nvPr>
        </p:nvGraphicFramePr>
        <p:xfrm>
          <a:off x="2605178" y="356377"/>
          <a:ext cx="5969467" cy="3974023"/>
        </p:xfrm>
        <a:graphic>
          <a:graphicData uri="http://schemas.openxmlformats.org/drawingml/2006/table">
            <a:tbl>
              <a:tblPr rtl="1" firstRow="1" lastCol="1" bandRow="1">
                <a:tableStyleId>{5C22544A-7EE6-4342-B048-85BDC9FD1C3A}</a:tableStyleId>
              </a:tblPr>
              <a:tblGrid>
                <a:gridCol w="1817218">
                  <a:extLst>
                    <a:ext uri="{9D8B030D-6E8A-4147-A177-3AD203B41FA5}">
                      <a16:colId xmlns:a16="http://schemas.microsoft.com/office/drawing/2014/main" val="2950077262"/>
                    </a:ext>
                  </a:extLst>
                </a:gridCol>
                <a:gridCol w="1030754">
                  <a:extLst>
                    <a:ext uri="{9D8B030D-6E8A-4147-A177-3AD203B41FA5}">
                      <a16:colId xmlns:a16="http://schemas.microsoft.com/office/drawing/2014/main" val="698823707"/>
                    </a:ext>
                  </a:extLst>
                </a:gridCol>
                <a:gridCol w="930533">
                  <a:extLst>
                    <a:ext uri="{9D8B030D-6E8A-4147-A177-3AD203B41FA5}">
                      <a16:colId xmlns:a16="http://schemas.microsoft.com/office/drawing/2014/main" val="1074546589"/>
                    </a:ext>
                  </a:extLst>
                </a:gridCol>
                <a:gridCol w="1047458">
                  <a:extLst>
                    <a:ext uri="{9D8B030D-6E8A-4147-A177-3AD203B41FA5}">
                      <a16:colId xmlns:a16="http://schemas.microsoft.com/office/drawing/2014/main" val="302358351"/>
                    </a:ext>
                  </a:extLst>
                </a:gridCol>
                <a:gridCol w="1143504">
                  <a:extLst>
                    <a:ext uri="{9D8B030D-6E8A-4147-A177-3AD203B41FA5}">
                      <a16:colId xmlns:a16="http://schemas.microsoft.com/office/drawing/2014/main" val="3968527473"/>
                    </a:ext>
                  </a:extLst>
                </a:gridCol>
              </a:tblGrid>
              <a:tr h="624416">
                <a:tc>
                  <a:txBody>
                    <a:bodyPr/>
                    <a:lstStyle/>
                    <a:p>
                      <a:pPr indent="-226695" algn="ctr" rtl="1">
                        <a:lnSpc>
                          <a:spcPct val="150000"/>
                        </a:lnSpc>
                        <a:spcAft>
                          <a:spcPts val="800"/>
                        </a:spcAft>
                      </a:pPr>
                      <a:r>
                        <a:rPr lang="en-US" sz="1000">
                          <a:effectLst/>
                        </a:rPr>
                        <a:t>Conclusion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00000"/>
                        </a:lnSpc>
                        <a:spcAft>
                          <a:spcPts val="800"/>
                        </a:spcAft>
                      </a:pPr>
                      <a:r>
                        <a:rPr lang="en-US" sz="1200" dirty="0">
                          <a:effectLst/>
                        </a:rPr>
                        <a:t> Project after modification</a:t>
                      </a:r>
                    </a:p>
                    <a:p>
                      <a:pPr indent="-226695" algn="ctr" rtl="1">
                        <a:lnSpc>
                          <a:spcPct val="100000"/>
                        </a:lnSpc>
                        <a:spcAft>
                          <a:spcPts val="800"/>
                        </a:spcAft>
                      </a:pPr>
                      <a:r>
                        <a:rPr lang="en-US" sz="1200" dirty="0">
                          <a:effectLst/>
                        </a:rPr>
                        <a:t>(m</a:t>
                      </a:r>
                      <a:r>
                        <a:rPr lang="en-US" sz="1200" baseline="30000" dirty="0">
                          <a:effectLst/>
                        </a:rPr>
                        <a:t>2</a:t>
                      </a:r>
                      <a:r>
                        <a:rPr lang="en-US" sz="1200" dirty="0">
                          <a:effectLst/>
                        </a:rPr>
                        <a: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Case study</a:t>
                      </a:r>
                      <a:endParaRPr lang="en-US" sz="1200">
                        <a:effectLst/>
                      </a:endParaRPr>
                    </a:p>
                    <a:p>
                      <a:pPr indent="-226695" algn="ctr" rtl="1">
                        <a:lnSpc>
                          <a:spcPct val="150000"/>
                        </a:lnSpc>
                        <a:spcAft>
                          <a:spcPts val="800"/>
                        </a:spcAft>
                      </a:pPr>
                      <a:r>
                        <a:rPr lang="en-US" sz="1000">
                          <a:effectLst/>
                        </a:rPr>
                        <a:t>m</a:t>
                      </a:r>
                      <a:r>
                        <a:rPr lang="en-US" sz="1000" baseline="30000">
                          <a:effectLst/>
                        </a:rPr>
                        <a:t>2</a:t>
                      </a:r>
                      <a:r>
                        <a:rPr lang="en-US" sz="1000">
                          <a:effectLst/>
                        </a:rPr>
                        <a:t>)</a:t>
                      </a:r>
                      <a:r>
                        <a:rPr lang="ar-SA" sz="10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dirty="0">
                          <a:effectLst/>
                        </a:rPr>
                        <a:t>Standard</a:t>
                      </a:r>
                      <a:endParaRPr lang="en-US" sz="1200" dirty="0">
                        <a:effectLst/>
                      </a:endParaRPr>
                    </a:p>
                    <a:p>
                      <a:pPr indent="-226695" algn="ctr" rtl="1">
                        <a:lnSpc>
                          <a:spcPct val="150000"/>
                        </a:lnSpc>
                        <a:spcAft>
                          <a:spcPts val="800"/>
                        </a:spcAft>
                      </a:pPr>
                      <a:r>
                        <a:rPr lang="en-US" sz="1000" dirty="0">
                          <a:effectLst/>
                        </a:rPr>
                        <a:t>m</a:t>
                      </a:r>
                      <a:r>
                        <a:rPr lang="en-US" sz="1000" baseline="30000" dirty="0">
                          <a:effectLst/>
                        </a:rPr>
                        <a:t>2</a:t>
                      </a:r>
                      <a:r>
                        <a:rPr lang="en-US" sz="1000" dirty="0">
                          <a:effectLst/>
                        </a:rPr>
                        <a:t>)</a:t>
                      </a:r>
                      <a:r>
                        <a:rPr lang="ar-SA" sz="1000" dirty="0">
                          <a:effectLst/>
                        </a:rPr>
                        <a: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Space</a:t>
                      </a:r>
                      <a:endParaRPr lang="en-US" sz="1200">
                        <a:effectLst/>
                      </a:endParaRPr>
                    </a:p>
                    <a:p>
                      <a:pPr indent="-226695" algn="ctr" rtl="1">
                        <a:lnSpc>
                          <a:spcPct val="150000"/>
                        </a:lnSpc>
                        <a:spcAft>
                          <a:spcPts val="800"/>
                        </a:spcAft>
                      </a:pPr>
                      <a:r>
                        <a:rPr lang="en-US" sz="1000">
                          <a:effectLst/>
                        </a:rPr>
                        <a:t>Type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82247440"/>
                  </a:ext>
                </a:extLst>
              </a:tr>
              <a:tr h="716219">
                <a:tc>
                  <a:txBody>
                    <a:bodyPr/>
                    <a:lstStyle/>
                    <a:p>
                      <a:pPr indent="-226695" algn="ctr" rtl="1">
                        <a:lnSpc>
                          <a:spcPct val="150000"/>
                        </a:lnSpc>
                        <a:spcAft>
                          <a:spcPts val="800"/>
                        </a:spcAft>
                      </a:pPr>
                      <a:r>
                        <a:rPr lang="en-US" sz="1000">
                          <a:effectLst/>
                        </a:rPr>
                        <a:t>We have a problem with only one of the offices and its area is 8.7 m2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8-22</a:t>
                      </a:r>
                      <a:endParaRPr lang="en-US" sz="1200">
                        <a:effectLst/>
                      </a:endParaRPr>
                    </a:p>
                    <a:p>
                      <a:pPr indent="-226695" algn="ctr" rtl="1">
                        <a:lnSpc>
                          <a:spcPct val="150000"/>
                        </a:lnSpc>
                        <a:spcAft>
                          <a:spcPts val="800"/>
                        </a:spcAft>
                      </a:pPr>
                      <a:r>
                        <a:rPr lang="ar-AE" sz="10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8-11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14.45</a:t>
                      </a:r>
                      <a:endParaRPr lang="en-US" sz="1200">
                        <a:effectLst/>
                      </a:endParaRPr>
                    </a:p>
                    <a:p>
                      <a:pPr indent="-226695" algn="ctr" rtl="1">
                        <a:lnSpc>
                          <a:spcPct val="150000"/>
                        </a:lnSpc>
                        <a:spcAft>
                          <a:spcPts val="800"/>
                        </a:spcAft>
                      </a:pPr>
                      <a:r>
                        <a:rPr lang="ar-AE" sz="10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Offices for one employee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46204067"/>
                  </a:ext>
                </a:extLst>
              </a:tr>
              <a:tr h="485437">
                <a:tc>
                  <a:txBody>
                    <a:bodyPr/>
                    <a:lstStyle/>
                    <a:p>
                      <a:pPr indent="-226695" algn="ctr" rtl="1">
                        <a:lnSpc>
                          <a:spcPct val="150000"/>
                        </a:lnSpc>
                        <a:spcAft>
                          <a:spcPts val="800"/>
                        </a:spcAft>
                      </a:pPr>
                      <a:r>
                        <a:rPr lang="en-US" sz="1000">
                          <a:effectLst/>
                        </a:rPr>
                        <a:t>All within standards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18-37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8-15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18.5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Offices for two employees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15617389"/>
                  </a:ext>
                </a:extLst>
              </a:tr>
              <a:tr h="477479">
                <a:tc>
                  <a:txBody>
                    <a:bodyPr/>
                    <a:lstStyle/>
                    <a:p>
                      <a:pPr indent="-226695" algn="ctr" rtl="1">
                        <a:lnSpc>
                          <a:spcPct val="150000"/>
                        </a:lnSpc>
                        <a:spcAft>
                          <a:spcPts val="800"/>
                        </a:spcAft>
                      </a:pPr>
                      <a:r>
                        <a:rPr lang="en-US" sz="1000">
                          <a:effectLst/>
                        </a:rPr>
                        <a:t>Offices are 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28-60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11.36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22.5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Offices for three employees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90504947"/>
                  </a:ext>
                </a:extLst>
              </a:tr>
              <a:tr h="583585">
                <a:tc>
                  <a:txBody>
                    <a:bodyPr/>
                    <a:lstStyle/>
                    <a:p>
                      <a:pPr indent="-226695" algn="ctr" rtl="1">
                        <a:lnSpc>
                          <a:spcPct val="150000"/>
                        </a:lnSpc>
                        <a:spcAft>
                          <a:spcPts val="800"/>
                        </a:spcAft>
                      </a:pPr>
                      <a:r>
                        <a:rPr lang="en-US" sz="1000">
                          <a:effectLst/>
                        </a:rPr>
                        <a:t>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67.3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11-16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22.5</a:t>
                      </a:r>
                      <a:endParaRPr lang="en-US" sz="1200">
                        <a:effectLst/>
                      </a:endParaRPr>
                    </a:p>
                    <a:p>
                      <a:pPr indent="-226695" algn="ctr" rtl="1">
                        <a:lnSpc>
                          <a:spcPct val="150000"/>
                        </a:lnSpc>
                        <a:spcAft>
                          <a:spcPts val="800"/>
                        </a:spcAft>
                      </a:pPr>
                      <a:r>
                        <a:rPr lang="ar-AE" sz="10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Offices for four employees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35131038"/>
                  </a:ext>
                </a:extLst>
              </a:tr>
              <a:tr h="238739">
                <a:tc>
                  <a:txBody>
                    <a:bodyPr/>
                    <a:lstStyle/>
                    <a:p>
                      <a:pPr indent="-226695" algn="ctr" rtl="1">
                        <a:lnSpc>
                          <a:spcPct val="150000"/>
                        </a:lnSpc>
                        <a:spcAft>
                          <a:spcPts val="800"/>
                        </a:spcAft>
                      </a:pPr>
                      <a:r>
                        <a:rPr lang="en-US" sz="1000">
                          <a:effectLst/>
                        </a:rPr>
                        <a:t>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14-21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12.35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10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Waiting rooms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37714406"/>
                  </a:ext>
                </a:extLst>
              </a:tr>
              <a:tr h="583585">
                <a:tc>
                  <a:txBody>
                    <a:bodyPr/>
                    <a:lstStyle/>
                    <a:p>
                      <a:pPr indent="-226695" algn="ctr" rtl="1">
                        <a:lnSpc>
                          <a:spcPct val="150000"/>
                        </a:lnSpc>
                        <a:spcAft>
                          <a:spcPts val="800"/>
                        </a:spcAft>
                      </a:pPr>
                      <a:r>
                        <a:rPr lang="en-US" sz="1000" dirty="0">
                          <a:effectLst/>
                        </a:rPr>
                        <a:t>ok</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8.3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Kitchenette</a:t>
                      </a:r>
                      <a:endParaRPr lang="en-US" sz="1200">
                        <a:effectLst/>
                      </a:endParaRPr>
                    </a:p>
                    <a:p>
                      <a:pPr indent="-226695" algn="ctr" rtl="1">
                        <a:lnSpc>
                          <a:spcPct val="150000"/>
                        </a:lnSpc>
                        <a:spcAft>
                          <a:spcPts val="800"/>
                        </a:spcAft>
                      </a:pPr>
                      <a:r>
                        <a:rPr lang="ar-AE" sz="10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37125036"/>
                  </a:ext>
                </a:extLst>
              </a:tr>
              <a:tr h="238739">
                <a:tc>
                  <a:txBody>
                    <a:bodyPr/>
                    <a:lstStyle/>
                    <a:p>
                      <a:pPr indent="-226695" algn="ctr" rtl="1">
                        <a:lnSpc>
                          <a:spcPct val="150000"/>
                        </a:lnSpc>
                        <a:spcAft>
                          <a:spcPts val="800"/>
                        </a:spcAft>
                      </a:pPr>
                      <a:r>
                        <a:rPr lang="en-US" sz="1000">
                          <a:effectLst/>
                        </a:rPr>
                        <a:t>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1.26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000">
                          <a:effectLst/>
                        </a:rPr>
                        <a:t>1.55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a:effectLst/>
                        </a:rPr>
                        <a:t>1.23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000" dirty="0">
                          <a:effectLst/>
                        </a:rPr>
                        <a:t>Bathrooms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15697939"/>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616496434"/>
              </p:ext>
            </p:extLst>
          </p:nvPr>
        </p:nvGraphicFramePr>
        <p:xfrm>
          <a:off x="2605177" y="4528614"/>
          <a:ext cx="6160088" cy="2243121"/>
        </p:xfrm>
        <a:graphic>
          <a:graphicData uri="http://schemas.openxmlformats.org/drawingml/2006/table">
            <a:tbl>
              <a:tblPr rtl="1" firstRow="1" lastCol="1" bandRow="1">
                <a:tableStyleId>{5C22544A-7EE6-4342-B048-85BDC9FD1C3A}</a:tableStyleId>
              </a:tblPr>
              <a:tblGrid>
                <a:gridCol w="1234781">
                  <a:extLst>
                    <a:ext uri="{9D8B030D-6E8A-4147-A177-3AD203B41FA5}">
                      <a16:colId xmlns:a16="http://schemas.microsoft.com/office/drawing/2014/main" val="3307265579"/>
                    </a:ext>
                  </a:extLst>
                </a:gridCol>
                <a:gridCol w="1234781">
                  <a:extLst>
                    <a:ext uri="{9D8B030D-6E8A-4147-A177-3AD203B41FA5}">
                      <a16:colId xmlns:a16="http://schemas.microsoft.com/office/drawing/2014/main" val="1746299389"/>
                    </a:ext>
                  </a:extLst>
                </a:gridCol>
                <a:gridCol w="1234781">
                  <a:extLst>
                    <a:ext uri="{9D8B030D-6E8A-4147-A177-3AD203B41FA5}">
                      <a16:colId xmlns:a16="http://schemas.microsoft.com/office/drawing/2014/main" val="324348680"/>
                    </a:ext>
                  </a:extLst>
                </a:gridCol>
                <a:gridCol w="1235505">
                  <a:extLst>
                    <a:ext uri="{9D8B030D-6E8A-4147-A177-3AD203B41FA5}">
                      <a16:colId xmlns:a16="http://schemas.microsoft.com/office/drawing/2014/main" val="4177374097"/>
                    </a:ext>
                  </a:extLst>
                </a:gridCol>
                <a:gridCol w="1220240">
                  <a:extLst>
                    <a:ext uri="{9D8B030D-6E8A-4147-A177-3AD203B41FA5}">
                      <a16:colId xmlns:a16="http://schemas.microsoft.com/office/drawing/2014/main" val="3332882898"/>
                    </a:ext>
                  </a:extLst>
                </a:gridCol>
              </a:tblGrid>
              <a:tr h="661126">
                <a:tc>
                  <a:txBody>
                    <a:bodyPr/>
                    <a:lstStyle/>
                    <a:p>
                      <a:pPr indent="-226695" algn="ctr" rtl="1">
                        <a:lnSpc>
                          <a:spcPct val="150000"/>
                        </a:lnSpc>
                        <a:spcAft>
                          <a:spcPts val="800"/>
                        </a:spcAft>
                      </a:pPr>
                      <a:r>
                        <a:rPr lang="en-US" sz="1200">
                          <a:effectLst/>
                        </a:rPr>
                        <a:t>Conclusion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00000"/>
                        </a:lnSpc>
                        <a:spcAft>
                          <a:spcPts val="800"/>
                        </a:spcAft>
                      </a:pPr>
                      <a:r>
                        <a:rPr lang="en-US" sz="1200" dirty="0">
                          <a:effectLst/>
                        </a:rPr>
                        <a:t> Project after modification</a:t>
                      </a:r>
                    </a:p>
                    <a:p>
                      <a:pPr indent="-226695" algn="ctr" rtl="1">
                        <a:lnSpc>
                          <a:spcPct val="100000"/>
                        </a:lnSpc>
                        <a:spcAft>
                          <a:spcPts val="800"/>
                        </a:spcAft>
                      </a:pPr>
                      <a:r>
                        <a:rPr lang="en-US" sz="1200" dirty="0">
                          <a:effectLst/>
                        </a:rPr>
                        <a:t>(m</a:t>
                      </a:r>
                      <a:r>
                        <a:rPr lang="en-US" sz="1200" baseline="30000" dirty="0">
                          <a:effectLst/>
                        </a:rPr>
                        <a:t>2</a:t>
                      </a:r>
                      <a:r>
                        <a:rPr lang="en-US" sz="1200" dirty="0">
                          <a:effectLst/>
                        </a:rPr>
                        <a:t>)</a:t>
                      </a:r>
                    </a:p>
                  </a:txBody>
                  <a:tcPr marL="68580" marR="68580" marT="0" marB="0"/>
                </a:tc>
                <a:tc>
                  <a:txBody>
                    <a:bodyPr/>
                    <a:lstStyle/>
                    <a:p>
                      <a:pPr indent="-226695" algn="ctr" rtl="1">
                        <a:lnSpc>
                          <a:spcPct val="150000"/>
                        </a:lnSpc>
                        <a:spcAft>
                          <a:spcPts val="800"/>
                        </a:spcAft>
                      </a:pPr>
                      <a:r>
                        <a:rPr lang="en-US" sz="1200">
                          <a:effectLst/>
                        </a:rPr>
                        <a:t>Case study</a:t>
                      </a:r>
                    </a:p>
                    <a:p>
                      <a:pPr indent="-226695" algn="ctr" rtl="1">
                        <a:lnSpc>
                          <a:spcPct val="150000"/>
                        </a:lnSpc>
                        <a:spcAft>
                          <a:spcPts val="800"/>
                        </a:spcAft>
                      </a:pPr>
                      <a:r>
                        <a:rPr lang="en-US" sz="1200">
                          <a:effectLst/>
                        </a:rPr>
                        <a:t>(m</a:t>
                      </a:r>
                      <a:r>
                        <a:rPr lang="en-US" sz="1200" baseline="30000">
                          <a:effectLst/>
                        </a:rPr>
                        <a:t>2</a:t>
                      </a: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Standard</a:t>
                      </a:r>
                    </a:p>
                    <a:p>
                      <a:pPr indent="-226695" algn="ctr" rtl="1">
                        <a:lnSpc>
                          <a:spcPct val="150000"/>
                        </a:lnSpc>
                        <a:spcAft>
                          <a:spcPts val="800"/>
                        </a:spcAft>
                      </a:pPr>
                      <a:r>
                        <a:rPr lang="en-US" sz="1200">
                          <a:effectLst/>
                        </a:rPr>
                        <a:t>(m</a:t>
                      </a:r>
                      <a:r>
                        <a:rPr lang="en-US" sz="1200" baseline="30000">
                          <a:effectLst/>
                        </a:rPr>
                        <a:t>2</a:t>
                      </a: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dirty="0">
                          <a:effectLst/>
                        </a:rPr>
                        <a:t>Space</a:t>
                      </a:r>
                    </a:p>
                    <a:p>
                      <a:pPr indent="-226695" algn="ctr" rtl="1">
                        <a:lnSpc>
                          <a:spcPct val="150000"/>
                        </a:lnSpc>
                        <a:spcAft>
                          <a:spcPts val="800"/>
                        </a:spcAft>
                      </a:pPr>
                      <a:r>
                        <a:rPr lang="en-US" sz="1200" dirty="0">
                          <a:effectLst/>
                        </a:rPr>
                        <a:t>type</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98743389"/>
                  </a:ext>
                </a:extLst>
              </a:tr>
              <a:tr h="615896">
                <a:tc>
                  <a:txBody>
                    <a:bodyPr/>
                    <a:lstStyle/>
                    <a:p>
                      <a:pPr indent="-226695" algn="ctr" rtl="1">
                        <a:lnSpc>
                          <a:spcPct val="150000"/>
                        </a:lnSpc>
                        <a:spcAft>
                          <a:spcPts val="800"/>
                        </a:spcAft>
                      </a:pPr>
                      <a:r>
                        <a:rPr lang="en-US" sz="1200" dirty="0">
                          <a:effectLst/>
                        </a:rPr>
                        <a:t>ok</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150">
                          <a:effectLst/>
                        </a:rPr>
                        <a:t>92.4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20.26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36.42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l" rtl="1">
                        <a:lnSpc>
                          <a:spcPct val="150000"/>
                        </a:lnSpc>
                        <a:spcAft>
                          <a:spcPts val="800"/>
                        </a:spcAft>
                      </a:pPr>
                      <a:r>
                        <a:rPr lang="en-US" sz="1200">
                          <a:effectLst/>
                        </a:rPr>
                        <a:t>Mayor’s office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130131095"/>
                  </a:ext>
                </a:extLst>
              </a:tr>
              <a:tr h="324512">
                <a:tc>
                  <a:txBody>
                    <a:bodyPr/>
                    <a:lstStyle/>
                    <a:p>
                      <a:pPr indent="-226695" algn="ctr" rtl="1">
                        <a:lnSpc>
                          <a:spcPct val="150000"/>
                        </a:lnSpc>
                        <a:spcAft>
                          <a:spcPts val="800"/>
                        </a:spcAft>
                      </a:pPr>
                      <a:r>
                        <a:rPr lang="en-US" sz="1200">
                          <a:effectLst/>
                        </a:rPr>
                        <a:t>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2.7 *4.7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ar-SA"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4. 5 * 2.25(m)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l" rtl="1">
                        <a:lnSpc>
                          <a:spcPct val="150000"/>
                        </a:lnSpc>
                        <a:spcAft>
                          <a:spcPts val="800"/>
                        </a:spcAft>
                      </a:pPr>
                      <a:r>
                        <a:rPr lang="en-US" sz="1200">
                          <a:effectLst/>
                        </a:rPr>
                        <a:t>Parking</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04511725"/>
                  </a:ext>
                </a:extLst>
              </a:tr>
              <a:tr h="324512">
                <a:tc>
                  <a:txBody>
                    <a:bodyPr/>
                    <a:lstStyle/>
                    <a:p>
                      <a:pPr indent="-226695" algn="ctr" rtl="1">
                        <a:lnSpc>
                          <a:spcPct val="150000"/>
                        </a:lnSpc>
                        <a:spcAft>
                          <a:spcPts val="800"/>
                        </a:spcAft>
                      </a:pPr>
                      <a:r>
                        <a:rPr lang="en-US" sz="1200">
                          <a:effectLst/>
                        </a:rPr>
                        <a:t>So big</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142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0">
                        <a:lnSpc>
                          <a:spcPct val="150000"/>
                        </a:lnSpc>
                        <a:spcAft>
                          <a:spcPts val="800"/>
                        </a:spcAft>
                      </a:pPr>
                      <a:r>
                        <a:rPr lang="en-US" sz="1200">
                          <a:effectLst/>
                        </a:rPr>
                        <a:t>10-15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l" rtl="1">
                        <a:lnSpc>
                          <a:spcPct val="150000"/>
                        </a:lnSpc>
                        <a:spcAft>
                          <a:spcPts val="800"/>
                        </a:spcAft>
                      </a:pPr>
                      <a:r>
                        <a:rPr lang="en-US" sz="1200">
                          <a:effectLst/>
                        </a:rPr>
                        <a:t>store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876413070"/>
                  </a:ext>
                </a:extLst>
              </a:tr>
              <a:tr h="317075">
                <a:tc>
                  <a:txBody>
                    <a:bodyPr/>
                    <a:lstStyle/>
                    <a:p>
                      <a:pPr indent="-226695" algn="ctr" rtl="1">
                        <a:lnSpc>
                          <a:spcPct val="150000"/>
                        </a:lnSpc>
                        <a:spcAft>
                          <a:spcPts val="800"/>
                        </a:spcAft>
                      </a:pPr>
                      <a:r>
                        <a:rPr lang="en-US" sz="1200">
                          <a:effectLst/>
                        </a:rPr>
                        <a:t>ok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2m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1.44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rtl="1">
                        <a:lnSpc>
                          <a:spcPct val="150000"/>
                        </a:lnSpc>
                        <a:spcAft>
                          <a:spcPts val="800"/>
                        </a:spcAft>
                      </a:pPr>
                      <a:r>
                        <a:rPr lang="en-US" sz="1200">
                          <a:effectLst/>
                        </a:rPr>
                        <a:t>1.2m (width)</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l" rtl="1">
                        <a:lnSpc>
                          <a:spcPct val="150000"/>
                        </a:lnSpc>
                        <a:spcAft>
                          <a:spcPts val="800"/>
                        </a:spcAft>
                      </a:pPr>
                      <a:r>
                        <a:rPr lang="en-US" sz="1200" dirty="0">
                          <a:effectLst/>
                        </a:rPr>
                        <a:t>Corridors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80613461"/>
                  </a:ext>
                </a:extLst>
              </a:tr>
            </a:tbl>
          </a:graphicData>
        </a:graphic>
      </p:graphicFrame>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26</a:t>
            </a:fld>
            <a:endParaRPr lang="ar-AE" dirty="0"/>
          </a:p>
        </p:txBody>
      </p:sp>
      <p:sp>
        <p:nvSpPr>
          <p:cNvPr id="2" name="Rectangle 1"/>
          <p:cNvSpPr/>
          <p:nvPr/>
        </p:nvSpPr>
        <p:spPr>
          <a:xfrm>
            <a:off x="4356499" y="11061"/>
            <a:ext cx="2116028" cy="369332"/>
          </a:xfrm>
          <a:prstGeom prst="rect">
            <a:avLst/>
          </a:prstGeom>
        </p:spPr>
        <p:txBody>
          <a:bodyPr wrap="none">
            <a:spAutoFit/>
          </a:bodyPr>
          <a:lstStyle/>
          <a:p>
            <a:r>
              <a:rPr lang="en-US" dirty="0"/>
              <a:t>space area summary</a:t>
            </a:r>
          </a:p>
        </p:txBody>
      </p:sp>
    </p:spTree>
    <p:extLst>
      <p:ext uri="{BB962C8B-B14F-4D97-AF65-F5344CB8AC3E}">
        <p14:creationId xmlns:p14="http://schemas.microsoft.com/office/powerpoint/2010/main" val="211145128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59FF7-63B9-4303-969F-B4369D1586DD}"/>
              </a:ext>
            </a:extLst>
          </p:cNvPr>
          <p:cNvSpPr>
            <a:spLocks noGrp="1"/>
          </p:cNvSpPr>
          <p:nvPr>
            <p:ph type="title"/>
          </p:nvPr>
        </p:nvSpPr>
        <p:spPr/>
        <p:txBody>
          <a:bodyPr/>
          <a:lstStyle/>
          <a:p>
            <a:endParaRPr lang="en-US" dirty="0"/>
          </a:p>
        </p:txBody>
      </p:sp>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27</a:t>
            </a:fld>
            <a:endParaRPr lang="ar-AE"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92890227"/>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65346348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3804714787"/>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680239861"/>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2841332616"/>
              </p:ext>
            </p:extLst>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3</a:t>
            </a:fld>
            <a:endParaRPr lang="ar-AE" dirty="0"/>
          </a:p>
        </p:txBody>
      </p:sp>
    </p:spTree>
    <p:extLst>
      <p:ext uri="{BB962C8B-B14F-4D97-AF65-F5344CB8AC3E}">
        <p14:creationId xmlns:p14="http://schemas.microsoft.com/office/powerpoint/2010/main" val="325646168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0" y="-1"/>
            <a:ext cx="12309894" cy="6924315"/>
          </a:xfrm>
        </p:spPr>
      </p:pic>
    </p:spTree>
    <p:extLst>
      <p:ext uri="{BB962C8B-B14F-4D97-AF65-F5344CB8AC3E}">
        <p14:creationId xmlns:p14="http://schemas.microsoft.com/office/powerpoint/2010/main" val="300195911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92362" y="-1"/>
            <a:ext cx="12284361" cy="6909953"/>
          </a:xfrm>
        </p:spPr>
      </p:pic>
    </p:spTree>
    <p:extLst>
      <p:ext uri="{BB962C8B-B14F-4D97-AF65-F5344CB8AC3E}">
        <p14:creationId xmlns:p14="http://schemas.microsoft.com/office/powerpoint/2010/main" val="230378174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263396667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110037019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3153718978"/>
              </p:ext>
            </p:extLst>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206070757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35</a:t>
            </a:fld>
            <a:endParaRPr lang="ar-AE" dirty="0"/>
          </a:p>
        </p:txBody>
      </p:sp>
      <p:graphicFrame>
        <p:nvGraphicFramePr>
          <p:cNvPr id="11" name="Diagram 10"/>
          <p:cNvGraphicFramePr/>
          <p:nvPr>
            <p:extLst>
              <p:ext uri="{D42A27DB-BD31-4B8C-83A1-F6EECF244321}">
                <p14:modId xmlns:p14="http://schemas.microsoft.com/office/powerpoint/2010/main" val="2963170708"/>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375367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36</a:t>
            </a:fld>
            <a:endParaRPr lang="ar-AE" dirty="0"/>
          </a:p>
        </p:txBody>
      </p:sp>
      <p:graphicFrame>
        <p:nvGraphicFramePr>
          <p:cNvPr id="11" name="Diagram 10"/>
          <p:cNvGraphicFramePr/>
          <p:nvPr>
            <p:extLst>
              <p:ext uri="{D42A27DB-BD31-4B8C-83A1-F6EECF244321}">
                <p14:modId xmlns:p14="http://schemas.microsoft.com/office/powerpoint/2010/main" val="784176559"/>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672128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7C4A1-B69D-4DE2-9E14-A023489E8B0A}"/>
              </a:ext>
            </a:extLst>
          </p:cNvPr>
          <p:cNvSpPr>
            <a:spLocks noGrp="1"/>
          </p:cNvSpPr>
          <p:nvPr>
            <p:ph type="title"/>
          </p:nvPr>
        </p:nvSpPr>
        <p:spPr>
          <a:xfrm>
            <a:off x="783076" y="209963"/>
            <a:ext cx="10515600" cy="1325563"/>
          </a:xfrm>
        </p:spPr>
        <p:txBody>
          <a:bodyPr/>
          <a:lstStyle/>
          <a:p>
            <a:pPr lvl="0"/>
            <a:r>
              <a:rPr lang="en-US" b="1" dirty="0"/>
              <a:t>Structural concept and code</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37</a:t>
            </a:fld>
            <a:endParaRPr lang="ar-AE" dirty="0"/>
          </a:p>
        </p:txBody>
      </p:sp>
      <p:sp>
        <p:nvSpPr>
          <p:cNvPr id="3" name="Content Placeholder 2"/>
          <p:cNvSpPr>
            <a:spLocks noGrp="1"/>
          </p:cNvSpPr>
          <p:nvPr>
            <p:ph idx="1"/>
          </p:nvPr>
        </p:nvSpPr>
        <p:spPr>
          <a:xfrm>
            <a:off x="877478" y="1825625"/>
            <a:ext cx="10476322" cy="1228126"/>
          </a:xfrm>
        </p:spPr>
        <p:txBody>
          <a:bodyPr>
            <a:normAutofit/>
          </a:bodyPr>
          <a:lstStyle/>
          <a:p>
            <a:r>
              <a:rPr lang="en-US" sz="2000" dirty="0">
                <a:latin typeface="Times New Roman" panose="02020603050405020304" pitchFamily="18" charset="0"/>
                <a:cs typeface="Times New Roman" panose="02020603050405020304" pitchFamily="18" charset="0"/>
              </a:rPr>
              <a:t>Structural concept </a:t>
            </a:r>
          </a:p>
          <a:p>
            <a:pPr marL="0" indent="0">
              <a:buNone/>
            </a:pPr>
            <a:r>
              <a:rPr lang="en-US" sz="2000" dirty="0">
                <a:latin typeface="Times New Roman" panose="02020603050405020304" pitchFamily="18" charset="0"/>
                <a:cs typeface="Times New Roman" panose="02020603050405020304" pitchFamily="18" charset="0"/>
              </a:rPr>
              <a:t>The concrete reinforcement system was used in this project with with the Two Way U-boat system and large spans and the structure designed for seismic resistance Building frame system type.</a:t>
            </a:r>
          </a:p>
        </p:txBody>
      </p:sp>
      <p:sp>
        <p:nvSpPr>
          <p:cNvPr id="4" name="Rectangle 3"/>
          <p:cNvSpPr/>
          <p:nvPr/>
        </p:nvSpPr>
        <p:spPr>
          <a:xfrm>
            <a:off x="877478" y="2944406"/>
            <a:ext cx="6096000" cy="1200329"/>
          </a:xfrm>
          <a:prstGeom prst="rect">
            <a:avLst/>
          </a:prstGeom>
        </p:spPr>
        <p:txBody>
          <a:bodyPr>
            <a:spAutoFit/>
          </a:bodyPr>
          <a:lstStyle/>
          <a:p>
            <a:pPr marL="285750" lvl="0" indent="-285750">
              <a:buFont typeface="Arial" panose="020B0604020202020204" pitchFamily="34" charset="0"/>
              <a:buChar char="•"/>
            </a:pPr>
            <a:r>
              <a:rPr lang="en-US" dirty="0">
                <a:latin typeface="Times New Roman" pitchFamily="18" charset="0"/>
                <a:cs typeface="Times New Roman" pitchFamily="18" charset="0"/>
              </a:rPr>
              <a:t>Code: </a:t>
            </a:r>
          </a:p>
          <a:p>
            <a:pPr lvl="0"/>
            <a:r>
              <a:rPr lang="en-US" dirty="0">
                <a:latin typeface="Times New Roman" pitchFamily="18" charset="0"/>
                <a:cs typeface="Times New Roman" pitchFamily="18" charset="0"/>
              </a:rPr>
              <a:t>ACI 318-14 for design</a:t>
            </a:r>
            <a:endParaRPr lang="en-US" dirty="0"/>
          </a:p>
          <a:p>
            <a:pPr lvl="0"/>
            <a:r>
              <a:rPr lang="en-US" dirty="0">
                <a:latin typeface="Times New Roman" pitchFamily="18" charset="0"/>
                <a:cs typeface="Times New Roman" pitchFamily="18" charset="0"/>
              </a:rPr>
              <a:t>ASCE 7-16 for load design</a:t>
            </a:r>
          </a:p>
          <a:p>
            <a:pPr lvl="0"/>
            <a:r>
              <a:rPr lang="en-US" dirty="0"/>
              <a:t>UBC 97 code for seismic design</a:t>
            </a:r>
          </a:p>
        </p:txBody>
      </p:sp>
      <p:sp>
        <p:nvSpPr>
          <p:cNvPr id="5" name="TextBox 4"/>
          <p:cNvSpPr txBox="1"/>
          <p:nvPr/>
        </p:nvSpPr>
        <p:spPr>
          <a:xfrm>
            <a:off x="992038" y="4063042"/>
            <a:ext cx="10705381" cy="2031325"/>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Load combinations for gravity loads</a:t>
            </a:r>
          </a:p>
          <a:p>
            <a:pPr rtl="1"/>
            <a:r>
              <a:rPr lang="en-US" dirty="0"/>
              <a:t>ASCE 7-16, Section 2.3.1, provide equations to calculate Service and ultimate gravity load as shown in below equations.</a:t>
            </a:r>
          </a:p>
          <a:p>
            <a:pPr rtl="1"/>
            <a:r>
              <a:rPr lang="en-US" dirty="0"/>
              <a:t>Service = 1.0D + 1.0L</a:t>
            </a:r>
          </a:p>
          <a:p>
            <a:pPr rtl="1"/>
            <a:r>
              <a:rPr lang="en-US" dirty="0"/>
              <a:t>Ultimate U1 = 1.2D + 1.6L</a:t>
            </a:r>
          </a:p>
          <a:p>
            <a:pPr rtl="1"/>
            <a:r>
              <a:rPr lang="en-US" dirty="0"/>
              <a:t>Ultimate U2 = 1.4D</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427953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38</a:t>
            </a:fld>
            <a:endParaRPr lang="ar-AE" dirty="0"/>
          </a:p>
        </p:txBody>
      </p:sp>
      <p:pic>
        <p:nvPicPr>
          <p:cNvPr id="9" name="Picture 8"/>
          <p:cNvPicPr/>
          <p:nvPr/>
        </p:nvPicPr>
        <p:blipFill>
          <a:blip r:embed="rId2"/>
          <a:stretch>
            <a:fillRect/>
          </a:stretch>
        </p:blipFill>
        <p:spPr>
          <a:xfrm>
            <a:off x="9316216" y="948625"/>
            <a:ext cx="2516505" cy="3002280"/>
          </a:xfrm>
          <a:prstGeom prst="rect">
            <a:avLst/>
          </a:prstGeom>
        </p:spPr>
      </p:pic>
      <p:sp>
        <p:nvSpPr>
          <p:cNvPr id="10" name="Rectangle 9"/>
          <p:cNvSpPr/>
          <p:nvPr/>
        </p:nvSpPr>
        <p:spPr>
          <a:xfrm>
            <a:off x="147290" y="1124203"/>
            <a:ext cx="2880379" cy="1754326"/>
          </a:xfrm>
          <a:prstGeom prst="rect">
            <a:avLst/>
          </a:prstGeom>
        </p:spPr>
        <p:txBody>
          <a:bodyPr wrap="square">
            <a:spAutoFit/>
          </a:bodyPr>
          <a:lstStyle/>
          <a:p>
            <a:r>
              <a:rPr lang="en-US" dirty="0"/>
              <a:t>According to UBC 97 code and seismic maps of Palestine was used characteristics used in seismic design</a:t>
            </a:r>
          </a:p>
          <a:p>
            <a:pPr marL="285750" lvl="2" indent="-285750"/>
            <a:endParaRPr lang="en-US" dirty="0">
              <a:latin typeface="Times New Roman" panose="02020603050405020304" pitchFamily="18" charset="0"/>
              <a:cs typeface="Times New Roman" panose="02020603050405020304" pitchFamily="18" charset="0"/>
            </a:endParaRPr>
          </a:p>
        </p:txBody>
      </p:sp>
      <p:sp>
        <p:nvSpPr>
          <p:cNvPr id="11" name="Rectangle 10"/>
          <p:cNvSpPr/>
          <p:nvPr/>
        </p:nvSpPr>
        <p:spPr>
          <a:xfrm>
            <a:off x="9785537" y="3834869"/>
            <a:ext cx="1353576" cy="507831"/>
          </a:xfrm>
          <a:prstGeom prst="rect">
            <a:avLst/>
          </a:prstGeom>
        </p:spPr>
        <p:txBody>
          <a:bodyPr wrap="none">
            <a:spAutoFit/>
          </a:bodyPr>
          <a:lstStyle/>
          <a:p>
            <a:pPr marL="408305" algn="ctr">
              <a:lnSpc>
                <a:spcPct val="150000"/>
              </a:lnSpc>
              <a:spcAft>
                <a:spcPts val="0"/>
              </a:spcAft>
            </a:pPr>
            <a:r>
              <a:rPr lang="en-US" b="1" dirty="0">
                <a:solidFill>
                  <a:srgbClr val="000000"/>
                </a:solidFill>
                <a:latin typeface="Times New Roman" panose="02020603050405020304" pitchFamily="18" charset="0"/>
                <a:ea typeface="Times New Roman" panose="02020603050405020304" pitchFamily="18" charset="0"/>
              </a:rPr>
              <a:t>Z-value</a:t>
            </a:r>
          </a:p>
        </p:txBody>
      </p:sp>
      <p:pic>
        <p:nvPicPr>
          <p:cNvPr id="12" name="Picture 11"/>
          <p:cNvPicPr/>
          <p:nvPr/>
        </p:nvPicPr>
        <p:blipFill>
          <a:blip r:embed="rId3"/>
          <a:stretch>
            <a:fillRect/>
          </a:stretch>
        </p:blipFill>
        <p:spPr>
          <a:xfrm>
            <a:off x="3648974" y="909310"/>
            <a:ext cx="5096262" cy="1294230"/>
          </a:xfrm>
          <a:prstGeom prst="rect">
            <a:avLst/>
          </a:prstGeom>
        </p:spPr>
      </p:pic>
      <p:sp>
        <p:nvSpPr>
          <p:cNvPr id="13" name="Rectangle 12"/>
          <p:cNvSpPr/>
          <p:nvPr/>
        </p:nvSpPr>
        <p:spPr>
          <a:xfrm>
            <a:off x="5259906" y="587399"/>
            <a:ext cx="1537600"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Soil properties</a:t>
            </a:r>
            <a:endParaRPr lang="en-US" dirty="0"/>
          </a:p>
        </p:txBody>
      </p:sp>
      <p:pic>
        <p:nvPicPr>
          <p:cNvPr id="14" name="Picture 13"/>
          <p:cNvPicPr/>
          <p:nvPr/>
        </p:nvPicPr>
        <p:blipFill>
          <a:blip r:embed="rId4"/>
          <a:stretch>
            <a:fillRect/>
          </a:stretch>
        </p:blipFill>
        <p:spPr>
          <a:xfrm>
            <a:off x="3717985" y="2449765"/>
            <a:ext cx="5086286" cy="1234140"/>
          </a:xfrm>
          <a:prstGeom prst="rect">
            <a:avLst/>
          </a:prstGeom>
        </p:spPr>
      </p:pic>
      <p:sp>
        <p:nvSpPr>
          <p:cNvPr id="15" name="Rectangle 14"/>
          <p:cNvSpPr/>
          <p:nvPr/>
        </p:nvSpPr>
        <p:spPr>
          <a:xfrm>
            <a:off x="4960593" y="2165241"/>
            <a:ext cx="2270814"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Seismic coefficient Ca</a:t>
            </a:r>
            <a:endParaRPr lang="en-US" dirty="0"/>
          </a:p>
        </p:txBody>
      </p:sp>
      <p:pic>
        <p:nvPicPr>
          <p:cNvPr id="16" name="Picture 15"/>
          <p:cNvPicPr/>
          <p:nvPr/>
        </p:nvPicPr>
        <p:blipFill>
          <a:blip r:embed="rId5">
            <a:extLst>
              <a:ext uri="{28A0092B-C50C-407E-A947-70E740481C1C}">
                <a14:useLocalDpi xmlns:a14="http://schemas.microsoft.com/office/drawing/2010/main" val="0"/>
              </a:ext>
            </a:extLst>
          </a:blip>
          <a:stretch>
            <a:fillRect/>
          </a:stretch>
        </p:blipFill>
        <p:spPr>
          <a:xfrm>
            <a:off x="3717985" y="4015513"/>
            <a:ext cx="5144135" cy="1160780"/>
          </a:xfrm>
          <a:prstGeom prst="rect">
            <a:avLst/>
          </a:prstGeom>
        </p:spPr>
      </p:pic>
      <p:sp>
        <p:nvSpPr>
          <p:cNvPr id="17" name="Rectangle 16"/>
          <p:cNvSpPr/>
          <p:nvPr/>
        </p:nvSpPr>
        <p:spPr>
          <a:xfrm>
            <a:off x="4886887" y="3670767"/>
            <a:ext cx="228363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Seismic coefficient </a:t>
            </a:r>
            <a:r>
              <a:rPr lang="en-US" dirty="0" err="1">
                <a:latin typeface="Times New Roman" panose="02020603050405020304" pitchFamily="18" charset="0"/>
                <a:ea typeface="Times New Roman" panose="02020603050405020304" pitchFamily="18" charset="0"/>
              </a:rPr>
              <a:t>Cv</a:t>
            </a:r>
            <a:endParaRPr lang="en-US" dirty="0"/>
          </a:p>
        </p:txBody>
      </p:sp>
      <p:graphicFrame>
        <p:nvGraphicFramePr>
          <p:cNvPr id="18" name="Table 17"/>
          <p:cNvGraphicFramePr>
            <a:graphicFrameLocks noGrp="1"/>
          </p:cNvGraphicFramePr>
          <p:nvPr>
            <p:extLst>
              <p:ext uri="{D42A27DB-BD31-4B8C-83A1-F6EECF244321}">
                <p14:modId xmlns:p14="http://schemas.microsoft.com/office/powerpoint/2010/main" val="4115332667"/>
              </p:ext>
            </p:extLst>
          </p:nvPr>
        </p:nvGraphicFramePr>
        <p:xfrm>
          <a:off x="3811645" y="5531137"/>
          <a:ext cx="5168453" cy="1231972"/>
        </p:xfrm>
        <a:graphic>
          <a:graphicData uri="http://schemas.openxmlformats.org/drawingml/2006/table">
            <a:tbl>
              <a:tblPr firstRow="1" firstCol="1" bandRow="1">
                <a:tableStyleId>{5C22544A-7EE6-4342-B048-85BDC9FD1C3A}</a:tableStyleId>
              </a:tblPr>
              <a:tblGrid>
                <a:gridCol w="821020">
                  <a:extLst>
                    <a:ext uri="{9D8B030D-6E8A-4147-A177-3AD203B41FA5}">
                      <a16:colId xmlns:a16="http://schemas.microsoft.com/office/drawing/2014/main" val="182841238"/>
                    </a:ext>
                  </a:extLst>
                </a:gridCol>
                <a:gridCol w="705812">
                  <a:extLst>
                    <a:ext uri="{9D8B030D-6E8A-4147-A177-3AD203B41FA5}">
                      <a16:colId xmlns:a16="http://schemas.microsoft.com/office/drawing/2014/main" val="4129993795"/>
                    </a:ext>
                  </a:extLst>
                </a:gridCol>
                <a:gridCol w="686611">
                  <a:extLst>
                    <a:ext uri="{9D8B030D-6E8A-4147-A177-3AD203B41FA5}">
                      <a16:colId xmlns:a16="http://schemas.microsoft.com/office/drawing/2014/main" val="103072689"/>
                    </a:ext>
                  </a:extLst>
                </a:gridCol>
                <a:gridCol w="725676">
                  <a:extLst>
                    <a:ext uri="{9D8B030D-6E8A-4147-A177-3AD203B41FA5}">
                      <a16:colId xmlns:a16="http://schemas.microsoft.com/office/drawing/2014/main" val="4191815770"/>
                    </a:ext>
                  </a:extLst>
                </a:gridCol>
                <a:gridCol w="781955">
                  <a:extLst>
                    <a:ext uri="{9D8B030D-6E8A-4147-A177-3AD203B41FA5}">
                      <a16:colId xmlns:a16="http://schemas.microsoft.com/office/drawing/2014/main" val="502611956"/>
                    </a:ext>
                  </a:extLst>
                </a:gridCol>
                <a:gridCol w="725676">
                  <a:extLst>
                    <a:ext uri="{9D8B030D-6E8A-4147-A177-3AD203B41FA5}">
                      <a16:colId xmlns:a16="http://schemas.microsoft.com/office/drawing/2014/main" val="3301405371"/>
                    </a:ext>
                  </a:extLst>
                </a:gridCol>
                <a:gridCol w="721703">
                  <a:extLst>
                    <a:ext uri="{9D8B030D-6E8A-4147-A177-3AD203B41FA5}">
                      <a16:colId xmlns:a16="http://schemas.microsoft.com/office/drawing/2014/main" val="3763381432"/>
                    </a:ext>
                  </a:extLst>
                </a:gridCol>
              </a:tblGrid>
              <a:tr h="588957">
                <a:tc>
                  <a:txBody>
                    <a:bodyPr/>
                    <a:lstStyle/>
                    <a:p>
                      <a:pPr algn="ctr">
                        <a:lnSpc>
                          <a:spcPct val="150000"/>
                        </a:lnSpc>
                        <a:spcAft>
                          <a:spcPts val="0"/>
                        </a:spcAft>
                      </a:pPr>
                      <a:r>
                        <a:rPr lang="en-US" sz="1200" dirty="0">
                          <a:effectLst/>
                        </a:rPr>
                        <a:t>Name</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R</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I</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Soil profile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Z zone 2B</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Cv</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Ca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94395227"/>
                  </a:ext>
                </a:extLst>
              </a:tr>
              <a:tr h="643015">
                <a:tc>
                  <a:txBody>
                    <a:bodyPr/>
                    <a:lstStyle/>
                    <a:p>
                      <a:pPr algn="ctr">
                        <a:lnSpc>
                          <a:spcPct val="150000"/>
                        </a:lnSpc>
                        <a:spcAft>
                          <a:spcPts val="0"/>
                        </a:spcAft>
                      </a:pPr>
                      <a:r>
                        <a:rPr lang="en-US" sz="1200">
                          <a:effectLst/>
                        </a:rPr>
                        <a:t>Value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5.5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1.25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S</a:t>
                      </a:r>
                      <a:r>
                        <a:rPr lang="en-US" sz="1200" baseline="-25000">
                          <a:effectLst/>
                        </a:rPr>
                        <a:t>D</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0.20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a:effectLst/>
                        </a:rPr>
                        <a:t>0.4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a:lnSpc>
                          <a:spcPct val="150000"/>
                        </a:lnSpc>
                        <a:spcAft>
                          <a:spcPts val="0"/>
                        </a:spcAft>
                      </a:pPr>
                      <a:r>
                        <a:rPr lang="en-US" sz="1200" dirty="0">
                          <a:effectLst/>
                        </a:rPr>
                        <a:t>0.28</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62919294"/>
                  </a:ext>
                </a:extLst>
              </a:tr>
            </a:tbl>
          </a:graphicData>
        </a:graphic>
      </p:graphicFrame>
      <p:sp>
        <p:nvSpPr>
          <p:cNvPr id="19" name="Rectangle 18"/>
          <p:cNvSpPr/>
          <p:nvPr/>
        </p:nvSpPr>
        <p:spPr>
          <a:xfrm>
            <a:off x="4934552" y="5138569"/>
            <a:ext cx="271099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Summary of characteristics</a:t>
            </a:r>
            <a:endParaRPr lang="en-US" dirty="0"/>
          </a:p>
        </p:txBody>
      </p:sp>
      <p:sp>
        <p:nvSpPr>
          <p:cNvPr id="20" name="Rectangle 19"/>
          <p:cNvSpPr/>
          <p:nvPr/>
        </p:nvSpPr>
        <p:spPr>
          <a:xfrm>
            <a:off x="98226" y="587399"/>
            <a:ext cx="2978508"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seismic design characteristics:</a:t>
            </a:r>
          </a:p>
        </p:txBody>
      </p:sp>
    </p:spTree>
    <p:extLst>
      <p:ext uri="{BB962C8B-B14F-4D97-AF65-F5344CB8AC3E}">
        <p14:creationId xmlns:p14="http://schemas.microsoft.com/office/powerpoint/2010/main" val="48948829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39</a:t>
            </a:fld>
            <a:endParaRPr lang="ar-AE" dirty="0"/>
          </a:p>
        </p:txBody>
      </p:sp>
      <p:sp>
        <p:nvSpPr>
          <p:cNvPr id="3" name="Content Placeholder 2"/>
          <p:cNvSpPr>
            <a:spLocks noGrp="1"/>
          </p:cNvSpPr>
          <p:nvPr>
            <p:ph idx="1"/>
          </p:nvPr>
        </p:nvSpPr>
        <p:spPr>
          <a:xfrm>
            <a:off x="83848" y="600674"/>
            <a:ext cx="10476322" cy="1228126"/>
          </a:xfrm>
        </p:spPr>
        <p:txBody>
          <a:bodyPr>
            <a:normAutofit/>
          </a:bodyPr>
          <a:lstStyle/>
          <a:p>
            <a:pPr marL="285750" lvl="2" indent="-285750"/>
            <a:r>
              <a:rPr lang="en-GB" sz="1800" dirty="0">
                <a:latin typeface="Times New Roman" panose="02020603050405020304" pitchFamily="18" charset="0"/>
                <a:cs typeface="Times New Roman" panose="02020603050405020304" pitchFamily="18" charset="0"/>
              </a:rPr>
              <a:t>Combination for seismic loads</a:t>
            </a:r>
            <a:endParaRPr lang="en-US" sz="1800" dirty="0">
              <a:latin typeface="Times New Roman" panose="02020603050405020304" pitchFamily="18" charset="0"/>
              <a:cs typeface="Times New Roman" panose="02020603050405020304" pitchFamily="18" charset="0"/>
            </a:endParaRPr>
          </a:p>
        </p:txBody>
      </p:sp>
      <p:sp>
        <p:nvSpPr>
          <p:cNvPr id="8" name="Rectangle 7"/>
          <p:cNvSpPr/>
          <p:nvPr/>
        </p:nvSpPr>
        <p:spPr>
          <a:xfrm>
            <a:off x="0" y="905470"/>
            <a:ext cx="6096000" cy="873572"/>
          </a:xfrm>
          <a:prstGeom prst="rect">
            <a:avLst/>
          </a:prstGeom>
        </p:spPr>
        <p:txBody>
          <a:bodyPr>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According to UBC97 code we have ultimate and service equations for seismic forces as show:</a:t>
            </a:r>
          </a:p>
        </p:txBody>
      </p:sp>
      <p:sp>
        <p:nvSpPr>
          <p:cNvPr id="9" name="Rectangle 8"/>
          <p:cNvSpPr/>
          <p:nvPr/>
        </p:nvSpPr>
        <p:spPr>
          <a:xfrm>
            <a:off x="1026544" y="2000513"/>
            <a:ext cx="2415533" cy="2308324"/>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Ultimate equation is:</a:t>
            </a:r>
          </a:p>
          <a:p>
            <a:r>
              <a:rPr lang="en-US" dirty="0"/>
              <a:t>→1.4D</a:t>
            </a:r>
          </a:p>
          <a:p>
            <a:r>
              <a:rPr lang="en-US" dirty="0"/>
              <a:t>→1.2D+1.6L</a:t>
            </a:r>
          </a:p>
          <a:p>
            <a:r>
              <a:rPr lang="en-US" dirty="0"/>
              <a:t>→1.34D+L+EQx+0.3EQy</a:t>
            </a:r>
          </a:p>
          <a:p>
            <a:r>
              <a:rPr lang="en-US" dirty="0"/>
              <a:t>→1.34D+L+0.3EQx+EQy</a:t>
            </a:r>
          </a:p>
          <a:p>
            <a:r>
              <a:rPr lang="en-US" dirty="0"/>
              <a:t>→0.76 D+EQx+0.3EQy</a:t>
            </a:r>
          </a:p>
          <a:p>
            <a:r>
              <a:rPr lang="en-US" dirty="0"/>
              <a:t>→0.76 D+0.3EQx+EQy</a:t>
            </a:r>
          </a:p>
          <a:p>
            <a:endParaRPr lang="en-US" dirty="0"/>
          </a:p>
        </p:txBody>
      </p:sp>
      <p:sp>
        <p:nvSpPr>
          <p:cNvPr id="10" name="Rectangle 9"/>
          <p:cNvSpPr/>
          <p:nvPr/>
        </p:nvSpPr>
        <p:spPr>
          <a:xfrm>
            <a:off x="5495027" y="2000513"/>
            <a:ext cx="6096000" cy="3139321"/>
          </a:xfrm>
          <a:prstGeom prst="rect">
            <a:avLst/>
          </a:prstGeom>
        </p:spPr>
        <p:txBody>
          <a:bodyPr>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service equation is:</a:t>
            </a:r>
          </a:p>
          <a:p>
            <a:pPr algn="justLow">
              <a:lnSpc>
                <a:spcPct val="150000"/>
              </a:lnSpc>
              <a:spcAft>
                <a:spcPts val="0"/>
              </a:spcAft>
            </a:pPr>
            <a:r>
              <a:rPr lang="en-US" sz="1600" dirty="0"/>
              <a:t>→D</a:t>
            </a:r>
          </a:p>
          <a:p>
            <a:pPr algn="justLow">
              <a:lnSpc>
                <a:spcPct val="150000"/>
              </a:lnSpc>
              <a:spcAft>
                <a:spcPts val="0"/>
              </a:spcAft>
            </a:pPr>
            <a:r>
              <a:rPr lang="en-US" sz="1600" dirty="0"/>
              <a:t>→D+0.714EQx+0.214EQy</a:t>
            </a:r>
          </a:p>
          <a:p>
            <a:pPr algn="justLow">
              <a:lnSpc>
                <a:spcPct val="150000"/>
              </a:lnSpc>
              <a:spcAft>
                <a:spcPts val="0"/>
              </a:spcAft>
            </a:pPr>
            <a:r>
              <a:rPr lang="en-US" sz="1600" dirty="0"/>
              <a:t>→D+0.214EQx+0.714EQy</a:t>
            </a:r>
          </a:p>
          <a:p>
            <a:pPr algn="justLow">
              <a:lnSpc>
                <a:spcPct val="150000"/>
              </a:lnSpc>
              <a:spcAft>
                <a:spcPts val="0"/>
              </a:spcAft>
            </a:pPr>
            <a:r>
              <a:rPr lang="en-US" sz="1600" dirty="0"/>
              <a:t>→0.9D+0.714EQx+0.214EQy</a:t>
            </a:r>
          </a:p>
          <a:p>
            <a:pPr algn="justLow">
              <a:lnSpc>
                <a:spcPct val="150000"/>
              </a:lnSpc>
              <a:spcAft>
                <a:spcPts val="0"/>
              </a:spcAft>
            </a:pPr>
            <a:r>
              <a:rPr lang="en-US" sz="1600" dirty="0"/>
              <a:t>→0.9D+0.214EQx+0.714EQy</a:t>
            </a:r>
          </a:p>
          <a:p>
            <a:pPr algn="justLow">
              <a:lnSpc>
                <a:spcPct val="150000"/>
              </a:lnSpc>
              <a:spcAft>
                <a:spcPts val="0"/>
              </a:spcAft>
            </a:pPr>
            <a:r>
              <a:rPr lang="en-US" sz="1600" dirty="0"/>
              <a:t>→D+0.75L+0.54EQx+0.16EQy</a:t>
            </a:r>
          </a:p>
          <a:p>
            <a:pPr algn="justLow">
              <a:lnSpc>
                <a:spcPct val="150000"/>
              </a:lnSpc>
              <a:spcAft>
                <a:spcPts val="0"/>
              </a:spcAft>
            </a:pPr>
            <a:r>
              <a:rPr lang="en-US" sz="1600" dirty="0"/>
              <a:t>→D+0.75L+0.16EQx+0.54EQy</a:t>
            </a:r>
          </a:p>
        </p:txBody>
      </p:sp>
    </p:spTree>
    <p:extLst>
      <p:ext uri="{BB962C8B-B14F-4D97-AF65-F5344CB8AC3E}">
        <p14:creationId xmlns:p14="http://schemas.microsoft.com/office/powerpoint/2010/main" val="22299105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a:t>
            </a:fld>
            <a:endParaRPr lang="ar-AE" dirty="0"/>
          </a:p>
        </p:txBody>
      </p:sp>
      <p:graphicFrame>
        <p:nvGraphicFramePr>
          <p:cNvPr id="5" name="Diagram 4"/>
          <p:cNvGraphicFramePr/>
          <p:nvPr>
            <p:extLst>
              <p:ext uri="{D42A27DB-BD31-4B8C-83A1-F6EECF244321}">
                <p14:modId xmlns:p14="http://schemas.microsoft.com/office/powerpoint/2010/main" val="4001721443"/>
              </p:ext>
            </p:extLst>
          </p:nvPr>
        </p:nvGraphicFramePr>
        <p:xfrm>
          <a:off x="-83127" y="517237"/>
          <a:ext cx="7982664" cy="532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511738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40</a:t>
            </a:fld>
            <a:endParaRPr lang="ar-AE" dirty="0"/>
          </a:p>
        </p:txBody>
      </p:sp>
      <p:graphicFrame>
        <p:nvGraphicFramePr>
          <p:cNvPr id="11" name="Diagram 10"/>
          <p:cNvGraphicFramePr/>
          <p:nvPr>
            <p:extLst>
              <p:ext uri="{D42A27DB-BD31-4B8C-83A1-F6EECF244321}">
                <p14:modId xmlns:p14="http://schemas.microsoft.com/office/powerpoint/2010/main" val="2938834472"/>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306091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41</a:t>
            </a:fld>
            <a:endParaRPr lang="ar-AE" dirty="0"/>
          </a:p>
        </p:txBody>
      </p:sp>
      <p:graphicFrame>
        <p:nvGraphicFramePr>
          <p:cNvPr id="11" name="Diagram 10"/>
          <p:cNvGraphicFramePr/>
          <p:nvPr>
            <p:extLst>
              <p:ext uri="{D42A27DB-BD31-4B8C-83A1-F6EECF244321}">
                <p14:modId xmlns:p14="http://schemas.microsoft.com/office/powerpoint/2010/main" val="2233764829"/>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7401007"/>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7C4A1-B69D-4DE2-9E14-A023489E8B0A}"/>
              </a:ext>
            </a:extLst>
          </p:cNvPr>
          <p:cNvSpPr>
            <a:spLocks noGrp="1"/>
          </p:cNvSpPr>
          <p:nvPr>
            <p:ph type="title"/>
          </p:nvPr>
        </p:nvSpPr>
        <p:spPr>
          <a:xfrm>
            <a:off x="783076" y="140955"/>
            <a:ext cx="10515600" cy="1325563"/>
          </a:xfrm>
        </p:spPr>
        <p:txBody>
          <a:bodyPr/>
          <a:lstStyle/>
          <a:p>
            <a:pPr lvl="0"/>
            <a:r>
              <a:rPr lang="en-US" b="1" dirty="0"/>
              <a:t>Materials and loads</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42</a:t>
            </a:fld>
            <a:endParaRPr lang="ar-AE" dirty="0"/>
          </a:p>
        </p:txBody>
      </p:sp>
      <p:sp>
        <p:nvSpPr>
          <p:cNvPr id="3" name="TextBox 2"/>
          <p:cNvSpPr txBox="1"/>
          <p:nvPr/>
        </p:nvSpPr>
        <p:spPr>
          <a:xfrm>
            <a:off x="1000664" y="1049924"/>
            <a:ext cx="3424687" cy="646331"/>
          </a:xfrm>
          <a:prstGeom prst="rect">
            <a:avLst/>
          </a:prstGeom>
          <a:noFill/>
        </p:spPr>
        <p:txBody>
          <a:bodyPr wrap="square" rtlCol="0">
            <a:spAutoFit/>
          </a:bodyPr>
          <a:lstStyle/>
          <a:p>
            <a:r>
              <a:rPr lang="en-US" dirty="0">
                <a:latin typeface="Times New Roman" pitchFamily="18" charset="0"/>
                <a:cs typeface="Times New Roman" pitchFamily="18" charset="0"/>
              </a:rPr>
              <a:t>Concrete compressive strength </a:t>
            </a:r>
            <a:endParaRPr lang="en-US" dirty="0"/>
          </a:p>
          <a:p>
            <a:r>
              <a:rPr lang="en-US" dirty="0"/>
              <a:t> </a:t>
            </a:r>
          </a:p>
        </p:txBody>
      </p:sp>
      <p:sp>
        <p:nvSpPr>
          <p:cNvPr id="4" name="TextBox 3"/>
          <p:cNvSpPr txBox="1"/>
          <p:nvPr/>
        </p:nvSpPr>
        <p:spPr>
          <a:xfrm>
            <a:off x="343129" y="2984453"/>
            <a:ext cx="4142607" cy="1535502"/>
          </a:xfrm>
          <a:prstGeom prst="rect">
            <a:avLst/>
          </a:prstGeom>
          <a:noFill/>
        </p:spPr>
        <p:txBody>
          <a:bodyPr wrap="square" rtlCol="0">
            <a:spAutoFit/>
          </a:bodyPr>
          <a:lstStyle/>
          <a:p>
            <a:pPr rtl="1"/>
            <a:r>
              <a:rPr lang="en-US" dirty="0"/>
              <a:t>Then the concrete Density = 2500 Kg/m</a:t>
            </a:r>
            <a:r>
              <a:rPr lang="en-US" baseline="30000" dirty="0"/>
              <a:t>3</a:t>
            </a:r>
            <a:endParaRPr lang="en-US" dirty="0"/>
          </a:p>
          <a:p>
            <a:pPr rtl="1"/>
            <a:r>
              <a:rPr lang="en-US" dirty="0"/>
              <a:t>And for reinforcement steel </a:t>
            </a:r>
          </a:p>
          <a:p>
            <a:pPr rtl="1"/>
            <a:r>
              <a:rPr lang="en-US" dirty="0"/>
              <a:t>Density = 7800 Kg/m</a:t>
            </a:r>
            <a:r>
              <a:rPr lang="en-US" baseline="30000" dirty="0"/>
              <a:t>3</a:t>
            </a:r>
            <a:endParaRPr lang="en-US" dirty="0"/>
          </a:p>
          <a:p>
            <a:pPr rtl="1"/>
            <a:r>
              <a:rPr lang="en-US" dirty="0" err="1"/>
              <a:t>Fy</a:t>
            </a:r>
            <a:r>
              <a:rPr lang="en-US" dirty="0"/>
              <a:t> = 420 </a:t>
            </a:r>
            <a:r>
              <a:rPr lang="en-US" dirty="0" err="1"/>
              <a:t>Mpa</a:t>
            </a:r>
            <a:endParaRPr lang="en-US" dirty="0"/>
          </a:p>
          <a:p>
            <a:endParaRPr lang="en-US" dirty="0"/>
          </a:p>
        </p:txBody>
      </p:sp>
      <p:sp>
        <p:nvSpPr>
          <p:cNvPr id="8" name="TextBox 7"/>
          <p:cNvSpPr txBox="1"/>
          <p:nvPr/>
        </p:nvSpPr>
        <p:spPr>
          <a:xfrm>
            <a:off x="241974" y="4944000"/>
            <a:ext cx="5357003" cy="646331"/>
          </a:xfrm>
          <a:prstGeom prst="rect">
            <a:avLst/>
          </a:prstGeom>
          <a:noFill/>
        </p:spPr>
        <p:txBody>
          <a:bodyPr wrap="square" rtlCol="0">
            <a:spAutoFit/>
          </a:bodyPr>
          <a:lstStyle/>
          <a:p>
            <a:r>
              <a:rPr lang="en-US" dirty="0" smtClean="0"/>
              <a:t>Live </a:t>
            </a:r>
            <a:r>
              <a:rPr lang="en-US" dirty="0"/>
              <a:t>load </a:t>
            </a:r>
            <a:r>
              <a:rPr lang="en-US" dirty="0" smtClean="0"/>
              <a:t>=5 </a:t>
            </a:r>
            <a:r>
              <a:rPr lang="en-US" dirty="0"/>
              <a:t>KN/m</a:t>
            </a:r>
            <a:r>
              <a:rPr lang="en-US" baseline="30000" dirty="0"/>
              <a:t>2</a:t>
            </a:r>
            <a:r>
              <a:rPr lang="en-US" dirty="0"/>
              <a:t> </a:t>
            </a:r>
            <a:r>
              <a:rPr lang="en-US" dirty="0" smtClean="0"/>
              <a:t>for </a:t>
            </a:r>
            <a:r>
              <a:rPr lang="en-US" dirty="0"/>
              <a:t>all spaces in the building.</a:t>
            </a:r>
          </a:p>
          <a:p>
            <a:endParaRPr lang="en-US" dirty="0"/>
          </a:p>
        </p:txBody>
      </p:sp>
      <p:sp>
        <p:nvSpPr>
          <p:cNvPr id="10" name="TextBox 9"/>
          <p:cNvSpPr txBox="1"/>
          <p:nvPr/>
        </p:nvSpPr>
        <p:spPr>
          <a:xfrm>
            <a:off x="226601" y="5444292"/>
            <a:ext cx="4451984" cy="369332"/>
          </a:xfrm>
          <a:prstGeom prst="rect">
            <a:avLst/>
          </a:prstGeom>
          <a:noFill/>
        </p:spPr>
        <p:txBody>
          <a:bodyPr wrap="square" rtlCol="0">
            <a:spAutoFit/>
          </a:bodyPr>
          <a:lstStyle/>
          <a:p>
            <a:r>
              <a:rPr lang="en-US" dirty="0"/>
              <a:t>Super dead load (SID) = 4 KN/m</a:t>
            </a:r>
            <a:r>
              <a:rPr lang="en-US" baseline="30000" dirty="0"/>
              <a:t>2</a:t>
            </a:r>
            <a:endParaRPr lang="en-US" dirty="0"/>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2820562227"/>
              </p:ext>
            </p:extLst>
          </p:nvPr>
        </p:nvGraphicFramePr>
        <p:xfrm>
          <a:off x="555160" y="1401171"/>
          <a:ext cx="4123425" cy="1379537"/>
        </p:xfrm>
        <a:graphic>
          <a:graphicData uri="http://schemas.openxmlformats.org/drawingml/2006/table">
            <a:tbl>
              <a:tblPr rtl="1" firstRow="1" lastCol="1" bandRow="1">
                <a:tableStyleId>{5C22544A-7EE6-4342-B048-85BDC9FD1C3A}</a:tableStyleId>
              </a:tblPr>
              <a:tblGrid>
                <a:gridCol w="1374103">
                  <a:extLst>
                    <a:ext uri="{9D8B030D-6E8A-4147-A177-3AD203B41FA5}">
                      <a16:colId xmlns:a16="http://schemas.microsoft.com/office/drawing/2014/main" val="3958379253"/>
                    </a:ext>
                  </a:extLst>
                </a:gridCol>
                <a:gridCol w="1374661">
                  <a:extLst>
                    <a:ext uri="{9D8B030D-6E8A-4147-A177-3AD203B41FA5}">
                      <a16:colId xmlns:a16="http://schemas.microsoft.com/office/drawing/2014/main" val="2816951235"/>
                    </a:ext>
                  </a:extLst>
                </a:gridCol>
                <a:gridCol w="1374661">
                  <a:extLst>
                    <a:ext uri="{9D8B030D-6E8A-4147-A177-3AD203B41FA5}">
                      <a16:colId xmlns:a16="http://schemas.microsoft.com/office/drawing/2014/main" val="1481070481"/>
                    </a:ext>
                  </a:extLst>
                </a:gridCol>
              </a:tblGrid>
              <a:tr h="556577">
                <a:tc>
                  <a:txBody>
                    <a:bodyPr/>
                    <a:lstStyle/>
                    <a:p>
                      <a:pPr algn="ctr" rtl="0">
                        <a:lnSpc>
                          <a:spcPct val="150000"/>
                        </a:lnSpc>
                        <a:spcAft>
                          <a:spcPts val="0"/>
                        </a:spcAft>
                      </a:pPr>
                      <a:r>
                        <a:rPr lang="en-US" sz="1200">
                          <a:effectLst/>
                        </a:rPr>
                        <a:t>Modula's of elasticity (E)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dirty="0">
                          <a:effectLst/>
                        </a:rPr>
                        <a:t>concrete Type Fc</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Structure type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47616157"/>
                  </a:ext>
                </a:extLst>
              </a:tr>
              <a:tr h="262603">
                <a:tc>
                  <a:txBody>
                    <a:bodyPr/>
                    <a:lstStyle/>
                    <a:p>
                      <a:pPr algn="ctr" rtl="0">
                        <a:lnSpc>
                          <a:spcPct val="150000"/>
                        </a:lnSpc>
                        <a:spcAft>
                          <a:spcPts val="0"/>
                        </a:spcAft>
                      </a:pPr>
                      <a:r>
                        <a:rPr lang="en-US" sz="1200">
                          <a:effectLst/>
                        </a:rPr>
                        <a:t>26587.2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1">
                        <a:lnSpc>
                          <a:spcPct val="150000"/>
                        </a:lnSpc>
                        <a:spcAft>
                          <a:spcPts val="0"/>
                        </a:spcAft>
                      </a:pPr>
                      <a:r>
                        <a:rPr lang="en-US" sz="1200" dirty="0">
                          <a:effectLst/>
                        </a:rPr>
                        <a:t>32 MPa</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Slab</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04961254"/>
                  </a:ext>
                </a:extLst>
              </a:tr>
              <a:tr h="262603">
                <a:tc>
                  <a:txBody>
                    <a:bodyPr/>
                    <a:lstStyle/>
                    <a:p>
                      <a:pPr algn="ctr" rtl="0">
                        <a:lnSpc>
                          <a:spcPct val="150000"/>
                        </a:lnSpc>
                        <a:spcAft>
                          <a:spcPts val="0"/>
                        </a:spcAft>
                      </a:pPr>
                      <a:r>
                        <a:rPr lang="en-US" sz="1200">
                          <a:effectLst/>
                        </a:rPr>
                        <a:t>26587.2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32MPa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Column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58645886"/>
                  </a:ext>
                </a:extLst>
              </a:tr>
              <a:tr h="262603">
                <a:tc>
                  <a:txBody>
                    <a:bodyPr/>
                    <a:lstStyle/>
                    <a:p>
                      <a:pPr algn="ctr" rtl="0">
                        <a:lnSpc>
                          <a:spcPct val="150000"/>
                        </a:lnSpc>
                        <a:spcAft>
                          <a:spcPts val="0"/>
                        </a:spcAft>
                      </a:pPr>
                      <a:r>
                        <a:rPr lang="en-US" sz="1200">
                          <a:effectLst/>
                        </a:rPr>
                        <a:t>26587.2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32MPa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dirty="0">
                          <a:effectLst/>
                        </a:rPr>
                        <a:t>Shear wall</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44725080"/>
                  </a:ext>
                </a:extLst>
              </a:tr>
            </a:tbl>
          </a:graphicData>
        </a:graphic>
      </p:graphicFrame>
      <p:pic>
        <p:nvPicPr>
          <p:cNvPr id="13" name="Picture 12"/>
          <p:cNvPicPr/>
          <p:nvPr/>
        </p:nvPicPr>
        <p:blipFill>
          <a:blip r:embed="rId2"/>
          <a:stretch>
            <a:fillRect/>
          </a:stretch>
        </p:blipFill>
        <p:spPr>
          <a:xfrm>
            <a:off x="7667720" y="4519955"/>
            <a:ext cx="3731895" cy="1218565"/>
          </a:xfrm>
          <a:prstGeom prst="rect">
            <a:avLst/>
          </a:prstGeom>
        </p:spPr>
      </p:pic>
      <p:sp>
        <p:nvSpPr>
          <p:cNvPr id="14" name="Rectangle 13"/>
          <p:cNvSpPr/>
          <p:nvPr/>
        </p:nvSpPr>
        <p:spPr>
          <a:xfrm>
            <a:off x="7774759" y="3651524"/>
            <a:ext cx="2448106" cy="458074"/>
          </a:xfrm>
          <a:prstGeom prst="rect">
            <a:avLst/>
          </a:prstGeom>
        </p:spPr>
        <p:txBody>
          <a:bodyPr wrap="none">
            <a:spAutoFit/>
          </a:bodyPr>
          <a:lstStyle/>
          <a:p>
            <a:pPr algn="ctr">
              <a:lnSpc>
                <a:spcPct val="150000"/>
              </a:lnSpc>
              <a:spcAft>
                <a:spcPts val="0"/>
              </a:spcAft>
            </a:pPr>
            <a:r>
              <a:rPr lang="en-US" b="1" dirty="0">
                <a:latin typeface="Times New Roman" panose="02020603050405020304" pitchFamily="18" charset="0"/>
                <a:ea typeface="Times New Roman" panose="02020603050405020304" pitchFamily="18" charset="0"/>
              </a:rPr>
              <a:t>Load of external walls:</a:t>
            </a:r>
            <a:endParaRPr lang="en-US" dirty="0">
              <a:latin typeface="Times New Roman" panose="02020603050405020304" pitchFamily="18" charset="0"/>
              <a:ea typeface="Times New Roman" panose="02020603050405020304" pitchFamily="18" charset="0"/>
            </a:endParaRPr>
          </a:p>
        </p:txBody>
      </p:sp>
      <p:sp>
        <p:nvSpPr>
          <p:cNvPr id="15" name="Rectangle 14"/>
          <p:cNvSpPr/>
          <p:nvPr/>
        </p:nvSpPr>
        <p:spPr>
          <a:xfrm>
            <a:off x="7585501" y="4108187"/>
            <a:ext cx="3573351" cy="369332"/>
          </a:xfrm>
          <a:prstGeom prst="rect">
            <a:avLst/>
          </a:prstGeom>
        </p:spPr>
        <p:txBody>
          <a:bodyPr wrap="none">
            <a:spAutoFit/>
          </a:bodyPr>
          <a:lstStyle/>
          <a:p>
            <a:pPr algn="ctr"/>
            <a:r>
              <a:rPr lang="en-US" dirty="0">
                <a:latin typeface="Times New Roman" panose="02020603050405020304" pitchFamily="18" charset="0"/>
                <a:ea typeface="Times New Roman" panose="02020603050405020304" pitchFamily="18" charset="0"/>
              </a:rPr>
              <a:t>Take load of external wall 10 KN/m.</a:t>
            </a:r>
            <a:endParaRPr lang="en-US" dirty="0"/>
          </a:p>
        </p:txBody>
      </p:sp>
      <p:sp>
        <p:nvSpPr>
          <p:cNvPr id="16" name="Rectangle 15"/>
          <p:cNvSpPr/>
          <p:nvPr/>
        </p:nvSpPr>
        <p:spPr>
          <a:xfrm>
            <a:off x="7585501" y="5647519"/>
            <a:ext cx="3027111" cy="507831"/>
          </a:xfrm>
          <a:prstGeom prst="rect">
            <a:avLst/>
          </a:prstGeom>
        </p:spPr>
        <p:txBody>
          <a:bodyPr wrap="none">
            <a:spAutoFit/>
          </a:bodyPr>
          <a:lstStyle/>
          <a:p>
            <a:pPr marL="408305" algn="ctr">
              <a:lnSpc>
                <a:spcPct val="150000"/>
              </a:lnSpc>
              <a:spcAft>
                <a:spcPts val="0"/>
              </a:spcAft>
            </a:pPr>
            <a:r>
              <a:rPr lang="en-US" dirty="0">
                <a:solidFill>
                  <a:srgbClr val="000000"/>
                </a:solidFill>
                <a:latin typeface="Times New Roman" panose="02020603050405020304" pitchFamily="18" charset="0"/>
                <a:ea typeface="Times New Roman" panose="02020603050405020304" pitchFamily="18" charset="0"/>
              </a:rPr>
              <a:t>Horizontal Section in wall</a:t>
            </a:r>
          </a:p>
        </p:txBody>
      </p:sp>
    </p:spTree>
    <p:extLst>
      <p:ext uri="{BB962C8B-B14F-4D97-AF65-F5344CB8AC3E}">
        <p14:creationId xmlns:p14="http://schemas.microsoft.com/office/powerpoint/2010/main" val="394027031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43</a:t>
            </a:fld>
            <a:endParaRPr lang="ar-AE" dirty="0"/>
          </a:p>
        </p:txBody>
      </p:sp>
      <p:graphicFrame>
        <p:nvGraphicFramePr>
          <p:cNvPr id="11" name="Diagram 10"/>
          <p:cNvGraphicFramePr/>
          <p:nvPr>
            <p:extLst>
              <p:ext uri="{D42A27DB-BD31-4B8C-83A1-F6EECF244321}">
                <p14:modId xmlns:p14="http://schemas.microsoft.com/office/powerpoint/2010/main" val="527152439"/>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892741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44</a:t>
            </a:fld>
            <a:endParaRPr lang="ar-AE" dirty="0"/>
          </a:p>
        </p:txBody>
      </p:sp>
      <p:graphicFrame>
        <p:nvGraphicFramePr>
          <p:cNvPr id="11" name="Diagram 10"/>
          <p:cNvGraphicFramePr/>
          <p:nvPr>
            <p:extLst>
              <p:ext uri="{D42A27DB-BD31-4B8C-83A1-F6EECF244321}">
                <p14:modId xmlns:p14="http://schemas.microsoft.com/office/powerpoint/2010/main" val="328699280"/>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114999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7C4A1-B69D-4DE2-9E14-A023489E8B0A}"/>
              </a:ext>
            </a:extLst>
          </p:cNvPr>
          <p:cNvSpPr>
            <a:spLocks noGrp="1"/>
          </p:cNvSpPr>
          <p:nvPr>
            <p:ph type="title"/>
          </p:nvPr>
        </p:nvSpPr>
        <p:spPr>
          <a:xfrm>
            <a:off x="783076" y="76313"/>
            <a:ext cx="10515600" cy="1325563"/>
          </a:xfrm>
        </p:spPr>
        <p:txBody>
          <a:bodyPr/>
          <a:lstStyle/>
          <a:p>
            <a:r>
              <a:rPr lang="en-US" b="1" dirty="0"/>
              <a:t>center of column</a:t>
            </a: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45</a:t>
            </a:fld>
            <a:endParaRPr lang="ar-AE" dirty="0"/>
          </a:p>
        </p:txBody>
      </p:sp>
      <p:pic>
        <p:nvPicPr>
          <p:cNvPr id="11" name="Picture 10"/>
          <p:cNvPicPr/>
          <p:nvPr/>
        </p:nvPicPr>
        <p:blipFill>
          <a:blip r:embed="rId2"/>
          <a:stretch>
            <a:fillRect/>
          </a:stretch>
        </p:blipFill>
        <p:spPr>
          <a:xfrm>
            <a:off x="2449555" y="1023099"/>
            <a:ext cx="6582302" cy="5662373"/>
          </a:xfrm>
          <a:prstGeom prst="rect">
            <a:avLst/>
          </a:prstGeom>
        </p:spPr>
      </p:pic>
    </p:spTree>
    <p:extLst>
      <p:ext uri="{BB962C8B-B14F-4D97-AF65-F5344CB8AC3E}">
        <p14:creationId xmlns:p14="http://schemas.microsoft.com/office/powerpoint/2010/main" val="125112859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7C4A1-B69D-4DE2-9E14-A023489E8B0A}"/>
              </a:ext>
            </a:extLst>
          </p:cNvPr>
          <p:cNvSpPr>
            <a:spLocks noGrp="1"/>
          </p:cNvSpPr>
          <p:nvPr>
            <p:ph type="title"/>
          </p:nvPr>
        </p:nvSpPr>
        <p:spPr>
          <a:xfrm>
            <a:off x="783076" y="419927"/>
            <a:ext cx="10515600" cy="1325563"/>
          </a:xfrm>
        </p:spPr>
        <p:txBody>
          <a:bodyPr/>
          <a:lstStyle/>
          <a:p>
            <a:r>
              <a:rPr lang="en-US" b="1" dirty="0"/>
              <a:t>Preliminary Thickness of Slabs</a:t>
            </a:r>
            <a:br>
              <a:rPr lang="en-US" b="1" dirty="0"/>
            </a:br>
            <a:endParaRPr lang="en-US" b="1"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46</a:t>
            </a:fld>
            <a:endParaRPr lang="ar-AE" dirty="0"/>
          </a:p>
        </p:txBody>
      </p:sp>
      <p:sp>
        <p:nvSpPr>
          <p:cNvPr id="3" name="Rectangle 2"/>
          <p:cNvSpPr/>
          <p:nvPr/>
        </p:nvSpPr>
        <p:spPr>
          <a:xfrm>
            <a:off x="123646" y="1099159"/>
            <a:ext cx="7778150" cy="646331"/>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ACI 318-14, Section 8.3.1.2, provide min thickness of two- way solid slab depending on stiffness .</a:t>
            </a:r>
            <a:r>
              <a:rPr lang="en-US" dirty="0"/>
              <a:t> For flat slab α</a:t>
            </a:r>
            <a:r>
              <a:rPr lang="en-US" baseline="-25000" dirty="0" err="1"/>
              <a:t>fm</a:t>
            </a:r>
            <a:r>
              <a:rPr lang="en-US" dirty="0"/>
              <a:t>=0</a:t>
            </a:r>
          </a:p>
        </p:txBody>
      </p:sp>
      <mc:AlternateContent xmlns:mc="http://schemas.openxmlformats.org/markup-compatibility/2006" xmlns:a14="http://schemas.microsoft.com/office/drawing/2010/main">
        <mc:Choice Requires="a14">
          <p:sp>
            <p:nvSpPr>
              <p:cNvPr id="5" name="Rectangle 4"/>
              <p:cNvSpPr/>
              <p:nvPr/>
            </p:nvSpPr>
            <p:spPr>
              <a:xfrm>
                <a:off x="456236" y="1745490"/>
                <a:ext cx="6096000" cy="2302490"/>
              </a:xfrm>
              <a:prstGeom prst="rect">
                <a:avLst/>
              </a:prstGeom>
            </p:spPr>
            <p:txBody>
              <a:bodyPr>
                <a:spAutoFit/>
              </a:bodyPr>
              <a:lstStyle/>
              <a:p>
                <a:pPr algn="justLow">
                  <a:spcAft>
                    <a:spcPts val="0"/>
                  </a:spcAft>
                </a:pPr>
                <a:r>
                  <a:rPr lang="en-US" dirty="0">
                    <a:latin typeface="Times New Roman" panose="02020603050405020304" pitchFamily="18" charset="0"/>
                    <a:ea typeface="Calibri" panose="020F0502020204030204" pitchFamily="34" charset="0"/>
                  </a:rPr>
                  <a:t>For </a:t>
                </a:r>
                <a14:m>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𝛼</m:t>
                        </m:r>
                      </m:e>
                      <m:sub>
                        <m:r>
                          <a:rPr lang="en-US" i="1">
                            <a:latin typeface="Cambria Math" panose="02040503050406030204" pitchFamily="18" charset="0"/>
                            <a:ea typeface="Calibri" panose="020F0502020204030204" pitchFamily="34" charset="0"/>
                          </a:rPr>
                          <m:t>𝑓𝑚</m:t>
                        </m:r>
                      </m:sub>
                    </m:sSub>
                  </m:oMath>
                </a14:m>
                <a:r>
                  <a:rPr lang="en-US" dirty="0">
                    <a:latin typeface="Times New Roman" panose="02020603050405020304" pitchFamily="18" charset="0"/>
                    <a:ea typeface="Calibri" panose="020F0502020204030204" pitchFamily="34" charset="0"/>
                  </a:rPr>
                  <a:t>=0 without edge beams:</a:t>
                </a:r>
                <a:endParaRPr lang="en-US" dirty="0">
                  <a:latin typeface="Times New Roman" panose="02020603050405020304" pitchFamily="18" charset="0"/>
                  <a:ea typeface="Times New Roman" panose="02020603050405020304" pitchFamily="18" charset="0"/>
                </a:endParaRPr>
              </a:p>
              <a:p>
                <a:pPr algn="justLow">
                  <a:spcAft>
                    <a:spcPts val="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rPr>
                        <m:t>h</m:t>
                      </m:r>
                      <m:r>
                        <a:rPr lang="en-US">
                          <a:latin typeface="Cambria Math" panose="02040503050406030204" pitchFamily="18" charset="0"/>
                          <a:ea typeface="Calibri" panose="020F0502020204030204" pitchFamily="34" charset="0"/>
                        </a:rPr>
                        <m:t>=</m:t>
                      </m:r>
                      <m:f>
                        <m:fPr>
                          <m:ctrlPr>
                            <a:rPr lang="en-US" i="1">
                              <a:latin typeface="Cambria Math" panose="02040503050406030204" pitchFamily="18" charset="0"/>
                              <a:ea typeface="Calibri" panose="020F0502020204030204" pitchFamily="34" charset="0"/>
                            </a:rPr>
                          </m:ctrlPr>
                        </m:fPr>
                        <m:num>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𝑙</m:t>
                              </m:r>
                            </m:e>
                            <m:sub>
                              <m:r>
                                <a:rPr lang="en-US" i="1">
                                  <a:latin typeface="Cambria Math" panose="02040503050406030204" pitchFamily="18" charset="0"/>
                                  <a:ea typeface="Calibri" panose="020F0502020204030204" pitchFamily="34" charset="0"/>
                                </a:rPr>
                                <m:t>𝑛</m:t>
                              </m:r>
                            </m:sub>
                          </m:sSub>
                        </m:num>
                        <m:den>
                          <m:r>
                            <a:rPr lang="en-US">
                              <a:latin typeface="Cambria Math" panose="02040503050406030204" pitchFamily="18" charset="0"/>
                              <a:ea typeface="Calibri" panose="020F0502020204030204" pitchFamily="34" charset="0"/>
                            </a:rPr>
                            <m:t>30</m:t>
                          </m:r>
                        </m:den>
                      </m:f>
                      <m:r>
                        <a:rPr lang="en-US">
                          <a:latin typeface="Cambria Math" panose="02040503050406030204" pitchFamily="18" charset="0"/>
                          <a:ea typeface="Calibri" panose="020F0502020204030204" pitchFamily="34" charset="0"/>
                        </a:rPr>
                        <m:t>                                                     (</m:t>
                      </m:r>
                      <m:r>
                        <m:rPr>
                          <m:sty m:val="p"/>
                        </m:rPr>
                        <a:rPr lang="en-US">
                          <a:latin typeface="Cambria Math" panose="02040503050406030204" pitchFamily="18" charset="0"/>
                          <a:ea typeface="Calibri" panose="020F0502020204030204" pitchFamily="34" charset="0"/>
                        </a:rPr>
                        <m:t>Equation</m:t>
                      </m:r>
                      <m:r>
                        <a:rPr lang="en-US">
                          <a:latin typeface="Cambria Math" panose="02040503050406030204" pitchFamily="18" charset="0"/>
                          <a:ea typeface="Calibri" panose="020F0502020204030204" pitchFamily="34" charset="0"/>
                        </a:rPr>
                        <m:t> </m:t>
                      </m:r>
                      <m:r>
                        <a:rPr lang="en-US">
                          <a:latin typeface="Cambria Math" panose="02040503050406030204" pitchFamily="18" charset="0"/>
                          <a:ea typeface="Calibri" panose="020F0502020204030204" pitchFamily="34" charset="0"/>
                        </a:rPr>
                        <m:t>1</m:t>
                      </m:r>
                      <m:r>
                        <a:rPr lang="en-US">
                          <a:latin typeface="Cambria Math" panose="02040503050406030204" pitchFamily="18" charset="0"/>
                          <a:ea typeface="Calibri" panose="020F0502020204030204" pitchFamily="34" charset="0"/>
                        </a:rPr>
                        <m:t>)</m:t>
                      </m:r>
                    </m:oMath>
                  </m:oMathPara>
                </a14:m>
                <a:endParaRPr lang="en-US" dirty="0">
                  <a:latin typeface="Times New Roman" panose="02020603050405020304" pitchFamily="18" charset="0"/>
                  <a:ea typeface="Times New Roman" panose="02020603050405020304" pitchFamily="18" charset="0"/>
                </a:endParaRPr>
              </a:p>
              <a:p>
                <a:pPr algn="justLow">
                  <a:spcAft>
                    <a:spcPts val="0"/>
                  </a:spcAft>
                </a:pPr>
                <a:r>
                  <a:rPr lang="en-US" dirty="0">
                    <a:latin typeface="Times New Roman" panose="02020603050405020304" pitchFamily="18" charset="0"/>
                    <a:ea typeface="Calibri" panose="020F0502020204030204" pitchFamily="34" charset="0"/>
                  </a:rPr>
                  <a:t>Where</a:t>
                </a:r>
                <a:endParaRPr lang="en-US" dirty="0">
                  <a:latin typeface="Times New Roman" panose="02020603050405020304" pitchFamily="18" charset="0"/>
                  <a:ea typeface="Times New Roman" panose="02020603050405020304" pitchFamily="18" charset="0"/>
                </a:endParaRPr>
              </a:p>
              <a:p>
                <a:pPr algn="justLow">
                  <a:spcAft>
                    <a:spcPts val="0"/>
                  </a:spcAft>
                </a:pPr>
                <a14:m>
                  <m:oMath xmlns:m="http://schemas.openxmlformats.org/officeDocument/2006/math">
                    <m:r>
                      <a:rPr lang="en-US" i="1">
                        <a:latin typeface="Cambria Math" panose="02040503050406030204" pitchFamily="18" charset="0"/>
                        <a:ea typeface="Calibri" panose="020F0502020204030204" pitchFamily="34" charset="0"/>
                      </a:rPr>
                      <m:t>h</m:t>
                    </m:r>
                  </m:oMath>
                </a14:m>
                <a:r>
                  <a:rPr lang="en-US" dirty="0">
                    <a:latin typeface="Times New Roman" panose="02020603050405020304" pitchFamily="18" charset="0"/>
                    <a:ea typeface="Calibri" panose="020F0502020204030204" pitchFamily="34" charset="0"/>
                  </a:rPr>
                  <a:t> = minimum slab thickness.</a:t>
                </a:r>
                <a:endParaRPr lang="en-US" dirty="0">
                  <a:latin typeface="Times New Roman" panose="02020603050405020304" pitchFamily="18" charset="0"/>
                  <a:ea typeface="Times New Roman" panose="02020603050405020304" pitchFamily="18" charset="0"/>
                </a:endParaRPr>
              </a:p>
              <a:p>
                <a:pPr algn="justLow">
                  <a:spcAft>
                    <a:spcPts val="0"/>
                  </a:spcAft>
                </a:pPr>
                <a14:m>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𝑙</m:t>
                        </m:r>
                      </m:e>
                      <m:sub>
                        <m:r>
                          <a:rPr lang="en-US" i="1">
                            <a:latin typeface="Cambria Math" panose="02040503050406030204" pitchFamily="18" charset="0"/>
                            <a:ea typeface="Calibri" panose="020F0502020204030204" pitchFamily="34" charset="0"/>
                          </a:rPr>
                          <m:t>𝑛</m:t>
                        </m:r>
                      </m:sub>
                    </m:sSub>
                  </m:oMath>
                </a14:m>
                <a:r>
                  <a:rPr lang="en-US" dirty="0">
                    <a:latin typeface="Times New Roman" panose="02020603050405020304" pitchFamily="18" charset="0"/>
                    <a:ea typeface="Calibri" panose="020F0502020204030204" pitchFamily="34" charset="0"/>
                  </a:rPr>
                  <a:t> = length of clear span in long direction measured face-to-face of beams.</a:t>
                </a:r>
                <a:endParaRPr lang="en-US" dirty="0">
                  <a:latin typeface="Times New Roman" panose="02020603050405020304" pitchFamily="18" charset="0"/>
                  <a:ea typeface="Times New Roman" panose="02020603050405020304" pitchFamily="18" charset="0"/>
                </a:endParaRPr>
              </a:p>
              <a:p>
                <a:pPr algn="justLow">
                  <a:spcAft>
                    <a:spcPts val="0"/>
                  </a:spcAft>
                </a:pPr>
                <a:r>
                  <a:rPr lang="en-US" dirty="0">
                    <a:latin typeface="Times New Roman" panose="02020603050405020304" pitchFamily="18" charset="0"/>
                    <a:ea typeface="Times New Roman" panose="02020603050405020304" pitchFamily="18" charset="0"/>
                  </a:rPr>
                  <a:t>The figure below show the critical panel in all </a:t>
                </a:r>
                <a:r>
                  <a:rPr lang="en-US" dirty="0" err="1">
                    <a:latin typeface="Times New Roman" panose="02020603050405020304" pitchFamily="18" charset="0"/>
                    <a:ea typeface="Times New Roman" panose="02020603050405020304" pitchFamily="18" charset="0"/>
                  </a:rPr>
                  <a:t>Storey</a:t>
                </a:r>
                <a:r>
                  <a:rPr lang="en-US" dirty="0">
                    <a:latin typeface="Times New Roman" panose="02020603050405020304" pitchFamily="18" charset="0"/>
                    <a:ea typeface="Times New Roman" panose="02020603050405020304" pitchFamily="18" charset="0"/>
                  </a:rPr>
                  <a:t>.</a:t>
                </a:r>
              </a:p>
            </p:txBody>
          </p:sp>
        </mc:Choice>
        <mc:Fallback xmlns="">
          <p:sp>
            <p:nvSpPr>
              <p:cNvPr id="5" name="Rectangle 4"/>
              <p:cNvSpPr>
                <a:spLocks noRot="1" noChangeAspect="1" noMove="1" noResize="1" noEditPoints="1" noAdjustHandles="1" noChangeArrowheads="1" noChangeShapeType="1" noTextEdit="1"/>
              </p:cNvSpPr>
              <p:nvPr/>
            </p:nvSpPr>
            <p:spPr>
              <a:xfrm>
                <a:off x="456236" y="1745490"/>
                <a:ext cx="6096000" cy="2302490"/>
              </a:xfrm>
              <a:prstGeom prst="rect">
                <a:avLst/>
              </a:prstGeom>
              <a:blipFill>
                <a:blip r:embed="rId2"/>
                <a:stretch>
                  <a:fillRect l="-900" t="-1323" r="-1800" b="-3175"/>
                </a:stretch>
              </a:blipFill>
            </p:spPr>
            <p:txBody>
              <a:bodyPr/>
              <a:lstStyle/>
              <a:p>
                <a:r>
                  <a:rPr lang="en-US">
                    <a:noFill/>
                  </a:rPr>
                  <a:t> </a:t>
                </a:r>
              </a:p>
            </p:txBody>
          </p:sp>
        </mc:Fallback>
      </mc:AlternateContent>
      <p:pic>
        <p:nvPicPr>
          <p:cNvPr id="7" name="Picture 6"/>
          <p:cNvPicPr/>
          <p:nvPr/>
        </p:nvPicPr>
        <p:blipFill>
          <a:blip r:embed="rId3"/>
          <a:stretch>
            <a:fillRect/>
          </a:stretch>
        </p:blipFill>
        <p:spPr>
          <a:xfrm>
            <a:off x="8798864" y="671596"/>
            <a:ext cx="2616835" cy="2453005"/>
          </a:xfrm>
          <a:prstGeom prst="rect">
            <a:avLst/>
          </a:prstGeom>
        </p:spPr>
      </p:pic>
      <p:sp>
        <p:nvSpPr>
          <p:cNvPr id="8" name="Rectangle 7"/>
          <p:cNvSpPr/>
          <p:nvPr/>
        </p:nvSpPr>
        <p:spPr>
          <a:xfrm>
            <a:off x="9415425" y="3124601"/>
            <a:ext cx="138371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critical panel</a:t>
            </a:r>
            <a:endParaRPr lang="en-US" dirty="0"/>
          </a:p>
        </p:txBody>
      </p:sp>
      <mc:AlternateContent xmlns:mc="http://schemas.openxmlformats.org/markup-compatibility/2006">
        <mc:Choice xmlns:a14="http://schemas.microsoft.com/office/drawing/2010/main" Requires="a14">
          <p:sp>
            <p:nvSpPr>
              <p:cNvPr id="9" name="Rectangle 8"/>
              <p:cNvSpPr/>
              <p:nvPr/>
            </p:nvSpPr>
            <p:spPr>
              <a:xfrm>
                <a:off x="123646" y="4047980"/>
                <a:ext cx="6096000" cy="1166730"/>
              </a:xfrm>
              <a:prstGeom prst="rect">
                <a:avLst/>
              </a:prstGeom>
            </p:spPr>
            <p:txBody>
              <a:bodyPr>
                <a:spAutoFit/>
              </a:bodyPr>
              <a:lstStyle/>
              <a:p>
                <a:pPr algn="justLow">
                  <a:spcAft>
                    <a:spcPts val="0"/>
                  </a:spcAft>
                </a:pPr>
                <a:r>
                  <a:rPr lang="en-US" dirty="0">
                    <a:latin typeface="Times New Roman" panose="02020603050405020304" pitchFamily="18" charset="0"/>
                    <a:ea typeface="Calibri" panose="020F0502020204030204" pitchFamily="34" charset="0"/>
                  </a:rPr>
                  <a:t>Compute thickness of slab:</a:t>
                </a:r>
                <a:endParaRPr lang="en-US" dirty="0">
                  <a:latin typeface="Times New Roman" panose="02020603050405020304" pitchFamily="18" charset="0"/>
                  <a:ea typeface="Times New Roman" panose="02020603050405020304" pitchFamily="18" charset="0"/>
                </a:endParaRPr>
              </a:p>
              <a:p>
                <a:pPr algn="ctr">
                  <a:spcAft>
                    <a:spcPts val="0"/>
                  </a:spcAft>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libri" panose="020F0502020204030204" pitchFamily="34" charset="0"/>
                        </a:rPr>
                        <m:t>h</m:t>
                      </m:r>
                      <m:r>
                        <a:rPr lang="en-US" i="1">
                          <a:latin typeface="Cambria Math" panose="02040503050406030204" pitchFamily="18" charset="0"/>
                          <a:ea typeface="Calibri" panose="020F0502020204030204" pitchFamily="34" charset="0"/>
                        </a:rPr>
                        <m:t>𝑠</m:t>
                      </m:r>
                      <m:r>
                        <a:rPr lang="en-US">
                          <a:latin typeface="Cambria Math" panose="02040503050406030204" pitchFamily="18" charset="0"/>
                          <a:ea typeface="Calibri" panose="020F0502020204030204" pitchFamily="34" charset="0"/>
                        </a:rPr>
                        <m:t>=</m:t>
                      </m:r>
                      <m:f>
                        <m:fPr>
                          <m:ctrlPr>
                            <a:rPr lang="en-US" i="1">
                              <a:latin typeface="Cambria Math" panose="02040503050406030204" pitchFamily="18" charset="0"/>
                              <a:ea typeface="Calibri" panose="020F0502020204030204" pitchFamily="34" charset="0"/>
                            </a:rPr>
                          </m:ctrlPr>
                        </m:fPr>
                        <m:num>
                          <m:r>
                            <a:rPr lang="en-US">
                              <a:latin typeface="Cambria Math" panose="02040503050406030204" pitchFamily="18" charset="0"/>
                              <a:ea typeface="Calibri" panose="020F0502020204030204" pitchFamily="34" charset="0"/>
                            </a:rPr>
                            <m:t>11</m:t>
                          </m:r>
                        </m:num>
                        <m:den>
                          <m:r>
                            <a:rPr lang="en-US">
                              <a:latin typeface="Cambria Math" panose="02040503050406030204" pitchFamily="18" charset="0"/>
                              <a:ea typeface="Calibri" panose="020F0502020204030204" pitchFamily="34" charset="0"/>
                            </a:rPr>
                            <m:t>30</m:t>
                          </m:r>
                        </m:den>
                      </m:f>
                      <m:r>
                        <a:rPr lang="en-US" i="1">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1</m:t>
                      </m:r>
                      <m:r>
                        <a:rPr lang="en-US">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1</m:t>
                      </m:r>
                      <m:r>
                        <a:rPr lang="en-US">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0</m:t>
                      </m:r>
                      <m:r>
                        <a:rPr lang="en-US">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41</m:t>
                      </m:r>
                      <m:r>
                        <a:rPr lang="en-US" i="1">
                          <a:latin typeface="Cambria Math" panose="02040503050406030204" pitchFamily="18" charset="0"/>
                          <a:ea typeface="Calibri" panose="020F0502020204030204" pitchFamily="34" charset="0"/>
                        </a:rPr>
                        <m:t>𝑚</m:t>
                      </m:r>
                    </m:oMath>
                  </m:oMathPara>
                </a14:m>
                <a:endParaRPr lang="en-US" dirty="0">
                  <a:latin typeface="Times New Roman" panose="02020603050405020304" pitchFamily="18" charset="0"/>
                  <a:ea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Redaction factor according to catalogue=0.65</a:t>
                </a:r>
              </a:p>
            </p:txBody>
          </p:sp>
        </mc:Choice>
        <mc:Fallback>
          <p:sp>
            <p:nvSpPr>
              <p:cNvPr id="9" name="Rectangle 8"/>
              <p:cNvSpPr>
                <a:spLocks noRot="1" noChangeAspect="1" noMove="1" noResize="1" noEditPoints="1" noAdjustHandles="1" noChangeArrowheads="1" noChangeShapeType="1" noTextEdit="1"/>
              </p:cNvSpPr>
              <p:nvPr/>
            </p:nvSpPr>
            <p:spPr>
              <a:xfrm>
                <a:off x="123646" y="4047980"/>
                <a:ext cx="6096000" cy="1166730"/>
              </a:xfrm>
              <a:prstGeom prst="rect">
                <a:avLst/>
              </a:prstGeom>
              <a:blipFill>
                <a:blip r:embed="rId4"/>
                <a:stretch>
                  <a:fillRect l="-800" t="-2618" b="-78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123646" y="5354061"/>
                <a:ext cx="6096000" cy="1374543"/>
              </a:xfrm>
              <a:prstGeom prst="rect">
                <a:avLst/>
              </a:prstGeom>
            </p:spPr>
            <p:txBody>
              <a:bodyPr>
                <a:spAutoFit/>
              </a:bodyPr>
              <a:lstStyle/>
              <a:p>
                <a:pPr>
                  <a:lnSpc>
                    <a:spcPct val="150000"/>
                  </a:lnSpc>
                  <a:spcAft>
                    <a:spcPts val="0"/>
                  </a:spcAft>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Times New Roman" panose="02020603050405020304" pitchFamily="18" charset="0"/>
                        </a:rPr>
                        <m:t>𝐻</m:t>
                      </m:r>
                      <m:r>
                        <a:rPr lang="en-US">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𝑣𝑜𝑖𝑑𝑒𝑑</m:t>
                      </m:r>
                      <m:r>
                        <a:rPr lang="en-US">
                          <a:latin typeface="Cambria Math" panose="02040503050406030204" pitchFamily="18" charset="0"/>
                          <a:ea typeface="Times New Roman" panose="02020603050405020304" pitchFamily="18" charset="0"/>
                        </a:rPr>
                        <m:t>=</m:t>
                      </m:r>
                      <m:f>
                        <m:fPr>
                          <m:ctrlPr>
                            <a:rPr lang="en-US" i="1">
                              <a:latin typeface="Cambria Math" panose="02040503050406030204" pitchFamily="18" charset="0"/>
                              <a:ea typeface="Times New Roman" panose="02020603050405020304" pitchFamily="18" charset="0"/>
                            </a:rPr>
                          </m:ctrlPr>
                        </m:fPr>
                        <m:num>
                          <m:r>
                            <a:rPr lang="en-US" i="1">
                              <a:latin typeface="Cambria Math" panose="02040503050406030204" pitchFamily="18" charset="0"/>
                              <a:ea typeface="Times New Roman" panose="02020603050405020304" pitchFamily="18" charset="0"/>
                            </a:rPr>
                            <m:t>h</m:t>
                          </m:r>
                          <m:r>
                            <a:rPr lang="en-US" i="1">
                              <a:latin typeface="Cambria Math" panose="02040503050406030204" pitchFamily="18" charset="0"/>
                              <a:ea typeface="Times New Roman" panose="02020603050405020304" pitchFamily="18" charset="0"/>
                            </a:rPr>
                            <m:t>𝑠</m:t>
                          </m:r>
                        </m:num>
                        <m:den>
                          <m:rad>
                            <m:radPr>
                              <m:ctrlPr>
                                <a:rPr lang="en-US" i="1">
                                  <a:latin typeface="Cambria Math" panose="02040503050406030204" pitchFamily="18" charset="0"/>
                                  <a:ea typeface="Times New Roman" panose="02020603050405020304" pitchFamily="18" charset="0"/>
                                </a:rPr>
                              </m:ctrlPr>
                            </m:radPr>
                            <m:deg>
                              <m:r>
                                <a:rPr lang="en-US">
                                  <a:latin typeface="Cambria Math" panose="02040503050406030204" pitchFamily="18" charset="0"/>
                                  <a:ea typeface="Times New Roman" panose="02020603050405020304" pitchFamily="18" charset="0"/>
                                </a:rPr>
                                <m:t>3</m:t>
                              </m:r>
                            </m:deg>
                            <m:e>
                              <m:r>
                                <m:rPr>
                                  <m:sty m:val="p"/>
                                </m:rPr>
                                <a:rPr lang="en-US">
                                  <a:latin typeface="Cambria Math" panose="02040503050406030204" pitchFamily="18" charset="0"/>
                                  <a:ea typeface="Times New Roman" panose="02020603050405020304" pitchFamily="18" charset="0"/>
                                </a:rPr>
                                <m:t>Redaction</m:t>
                              </m:r>
                              <m:r>
                                <a:rPr lang="en-US">
                                  <a:latin typeface="Cambria Math" panose="02040503050406030204" pitchFamily="18" charset="0"/>
                                  <a:ea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rPr>
                                <m:t>factor</m:t>
                              </m:r>
                            </m:e>
                          </m:rad>
                        </m:den>
                      </m:f>
                      <m:r>
                        <a:rPr lang="en-US">
                          <a:latin typeface="Cambria Math" panose="02040503050406030204" pitchFamily="18" charset="0"/>
                          <a:ea typeface="Times New Roman" panose="02020603050405020304" pitchFamily="18" charset="0"/>
                        </a:rPr>
                        <m:t>=</m:t>
                      </m:r>
                      <m:f>
                        <m:fPr>
                          <m:ctrlPr>
                            <a:rPr lang="en-US" i="1">
                              <a:latin typeface="Cambria Math" panose="02040503050406030204" pitchFamily="18" charset="0"/>
                              <a:ea typeface="Times New Roman" panose="02020603050405020304" pitchFamily="18" charset="0"/>
                            </a:rPr>
                          </m:ctrlPr>
                        </m:fPr>
                        <m:num>
                          <m:r>
                            <a:rPr lang="en-US">
                              <a:latin typeface="Cambria Math" panose="02040503050406030204" pitchFamily="18" charset="0"/>
                              <a:ea typeface="Times New Roman" panose="02020603050405020304" pitchFamily="18" charset="0"/>
                            </a:rPr>
                            <m:t>0</m:t>
                          </m:r>
                          <m:r>
                            <a:rPr lang="en-US">
                              <a:latin typeface="Cambria Math" panose="02040503050406030204" pitchFamily="18" charset="0"/>
                              <a:ea typeface="Times New Roman" panose="02020603050405020304" pitchFamily="18" charset="0"/>
                            </a:rPr>
                            <m:t>.</m:t>
                          </m:r>
                          <m:r>
                            <a:rPr lang="en-US">
                              <a:latin typeface="Cambria Math" panose="02040503050406030204" pitchFamily="18" charset="0"/>
                              <a:ea typeface="Times New Roman" panose="02020603050405020304" pitchFamily="18" charset="0"/>
                            </a:rPr>
                            <m:t>41</m:t>
                          </m:r>
                        </m:num>
                        <m:den>
                          <m:rad>
                            <m:radPr>
                              <m:ctrlPr>
                                <a:rPr lang="en-US" i="1">
                                  <a:latin typeface="Cambria Math" panose="02040503050406030204" pitchFamily="18" charset="0"/>
                                  <a:ea typeface="Times New Roman" panose="02020603050405020304" pitchFamily="18" charset="0"/>
                                </a:rPr>
                              </m:ctrlPr>
                            </m:radPr>
                            <m:deg>
                              <m:r>
                                <a:rPr lang="en-US">
                                  <a:latin typeface="Cambria Math" panose="02040503050406030204" pitchFamily="18" charset="0"/>
                                  <a:ea typeface="Times New Roman" panose="02020603050405020304" pitchFamily="18" charset="0"/>
                                </a:rPr>
                                <m:t>3</m:t>
                              </m:r>
                            </m:deg>
                            <m:e>
                              <m:r>
                                <a:rPr lang="en-US">
                                  <a:latin typeface="Cambria Math" panose="02040503050406030204" pitchFamily="18" charset="0"/>
                                  <a:ea typeface="Times New Roman" panose="02020603050405020304" pitchFamily="18" charset="0"/>
                                </a:rPr>
                                <m:t>0</m:t>
                              </m:r>
                              <m:r>
                                <a:rPr lang="en-US">
                                  <a:latin typeface="Cambria Math" panose="02040503050406030204" pitchFamily="18" charset="0"/>
                                  <a:ea typeface="Times New Roman" panose="02020603050405020304" pitchFamily="18" charset="0"/>
                                </a:rPr>
                                <m:t>.</m:t>
                              </m:r>
                              <m:r>
                                <a:rPr lang="en-US">
                                  <a:latin typeface="Cambria Math" panose="02040503050406030204" pitchFamily="18" charset="0"/>
                                  <a:ea typeface="Times New Roman" panose="02020603050405020304" pitchFamily="18" charset="0"/>
                                </a:rPr>
                                <m:t>65</m:t>
                              </m:r>
                            </m:e>
                          </m:rad>
                        </m:den>
                      </m:f>
                      <m:r>
                        <a:rPr lang="en-US">
                          <a:latin typeface="Cambria Math" panose="02040503050406030204" pitchFamily="18" charset="0"/>
                          <a:ea typeface="Times New Roman" panose="02020603050405020304" pitchFamily="18" charset="0"/>
                        </a:rPr>
                        <m:t>=</m:t>
                      </m:r>
                      <m:r>
                        <a:rPr lang="en-US">
                          <a:latin typeface="Cambria Math" panose="02040503050406030204" pitchFamily="18" charset="0"/>
                          <a:ea typeface="Times New Roman" panose="02020603050405020304" pitchFamily="18" charset="0"/>
                        </a:rPr>
                        <m:t>0</m:t>
                      </m:r>
                      <m:r>
                        <a:rPr lang="en-US">
                          <a:latin typeface="Cambria Math" panose="02040503050406030204" pitchFamily="18" charset="0"/>
                          <a:ea typeface="Times New Roman" panose="02020603050405020304" pitchFamily="18" charset="0"/>
                        </a:rPr>
                        <m:t>.</m:t>
                      </m:r>
                      <m:r>
                        <a:rPr lang="en-US">
                          <a:latin typeface="Cambria Math" panose="02040503050406030204" pitchFamily="18" charset="0"/>
                          <a:ea typeface="Times New Roman" panose="02020603050405020304" pitchFamily="18" charset="0"/>
                        </a:rPr>
                        <m:t>48</m:t>
                      </m:r>
                      <m:r>
                        <a:rPr lang="en-US">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𝑚</m:t>
                      </m:r>
                    </m:oMath>
                  </m:oMathPara>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r>
                  <a:rPr lang="en-US" dirty="0">
                    <a:latin typeface="Times New Roman" panose="02020603050405020304" pitchFamily="18" charset="0"/>
                    <a:ea typeface="Times New Roman" panose="02020603050405020304" pitchFamily="18" charset="0"/>
                  </a:rPr>
                  <a:t>In this project it was used thickness of voided slab =500 mm.</a:t>
                </a:r>
              </a:p>
            </p:txBody>
          </p:sp>
        </mc:Choice>
        <mc:Fallback xmlns="">
          <p:sp>
            <p:nvSpPr>
              <p:cNvPr id="10" name="Rectangle 9"/>
              <p:cNvSpPr>
                <a:spLocks noRot="1" noChangeAspect="1" noMove="1" noResize="1" noEditPoints="1" noAdjustHandles="1" noChangeArrowheads="1" noChangeShapeType="1" noTextEdit="1"/>
              </p:cNvSpPr>
              <p:nvPr/>
            </p:nvSpPr>
            <p:spPr>
              <a:xfrm>
                <a:off x="123646" y="5354061"/>
                <a:ext cx="6096000" cy="1374543"/>
              </a:xfrm>
              <a:prstGeom prst="rect">
                <a:avLst/>
              </a:prstGeom>
              <a:blipFill>
                <a:blip r:embed="rId5"/>
                <a:stretch>
                  <a:fillRect l="-800" b="-2212"/>
                </a:stretch>
              </a:blipFill>
            </p:spPr>
            <p:txBody>
              <a:bodyPr/>
              <a:lstStyle/>
              <a:p>
                <a:r>
                  <a:rPr lang="en-US">
                    <a:noFill/>
                  </a:rPr>
                  <a:t> </a:t>
                </a:r>
              </a:p>
            </p:txBody>
          </p:sp>
        </mc:Fallback>
      </mc:AlternateContent>
      <p:pic>
        <p:nvPicPr>
          <p:cNvPr id="11" name="Picture 10"/>
          <p:cNvPicPr/>
          <p:nvPr/>
        </p:nvPicPr>
        <p:blipFill>
          <a:blip r:embed="rId6"/>
          <a:stretch>
            <a:fillRect/>
          </a:stretch>
        </p:blipFill>
        <p:spPr>
          <a:xfrm>
            <a:off x="6778270" y="4225434"/>
            <a:ext cx="5274310" cy="2503170"/>
          </a:xfrm>
          <a:prstGeom prst="rect">
            <a:avLst/>
          </a:prstGeom>
        </p:spPr>
      </p:pic>
      <p:sp>
        <p:nvSpPr>
          <p:cNvPr id="12" name="Rectangle 11"/>
          <p:cNvSpPr/>
          <p:nvPr/>
        </p:nvSpPr>
        <p:spPr>
          <a:xfrm>
            <a:off x="8588275" y="3856102"/>
            <a:ext cx="221086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U-boot slap catalogue</a:t>
            </a:r>
            <a:endParaRPr lang="en-US" dirty="0"/>
          </a:p>
        </p:txBody>
      </p:sp>
    </p:spTree>
    <p:extLst>
      <p:ext uri="{BB962C8B-B14F-4D97-AF65-F5344CB8AC3E}">
        <p14:creationId xmlns:p14="http://schemas.microsoft.com/office/powerpoint/2010/main" val="17030578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47</a:t>
            </a:fld>
            <a:endParaRPr lang="ar-AE" dirty="0"/>
          </a:p>
        </p:txBody>
      </p:sp>
      <p:sp>
        <p:nvSpPr>
          <p:cNvPr id="2" name="Rectangle 1"/>
          <p:cNvSpPr/>
          <p:nvPr/>
        </p:nvSpPr>
        <p:spPr>
          <a:xfrm>
            <a:off x="166777" y="863917"/>
            <a:ext cx="6096000" cy="928972"/>
          </a:xfrm>
          <a:prstGeom prst="rect">
            <a:avLst/>
          </a:prstGeom>
        </p:spPr>
        <p:txBody>
          <a:bodyPr>
            <a:spAutoFit/>
          </a:bodyPr>
          <a:lstStyle/>
          <a:p>
            <a:pPr>
              <a:lnSpc>
                <a:spcPct val="150000"/>
              </a:lnSpc>
              <a:spcAft>
                <a:spcPts val="800"/>
              </a:spcAft>
            </a:pPr>
            <a:r>
              <a:rPr lang="en-US" dirty="0">
                <a:latin typeface="Times New Roman" panose="02020603050405020304" pitchFamily="18" charset="0"/>
                <a:ea typeface="Times New Roman" panose="02020603050405020304" pitchFamily="18" charset="0"/>
              </a:rPr>
              <a:t>There two type of columns are used in this project:</a:t>
            </a:r>
          </a:p>
          <a:p>
            <a:pPr marL="342900" lvl="0" indent="-342900">
              <a:lnSpc>
                <a:spcPct val="115000"/>
              </a:lnSpc>
              <a:spcAft>
                <a:spcPts val="1000"/>
              </a:spcAft>
              <a:buFont typeface="Symbol" panose="05050102010706020507" pitchFamily="18" charset="2"/>
              <a:buChar char=""/>
            </a:pPr>
            <a:r>
              <a:rPr lang="en-US" dirty="0">
                <a:latin typeface="Times New Roman" panose="02020603050405020304" pitchFamily="18" charset="0"/>
                <a:ea typeface="Times New Roman" panose="02020603050405020304" pitchFamily="18" charset="0"/>
              </a:rPr>
              <a:t>Type 1: Rectangle column (C1)</a:t>
            </a:r>
          </a:p>
        </p:txBody>
      </p:sp>
      <p:sp>
        <p:nvSpPr>
          <p:cNvPr id="3" name="Rectangle 2"/>
          <p:cNvSpPr/>
          <p:nvPr/>
        </p:nvSpPr>
        <p:spPr>
          <a:xfrm>
            <a:off x="7516528" y="257424"/>
            <a:ext cx="2145011" cy="369332"/>
          </a:xfrm>
          <a:prstGeom prst="rect">
            <a:avLst/>
          </a:prstGeom>
        </p:spPr>
        <p:txBody>
          <a:bodyPr wrap="none">
            <a:spAutoFit/>
          </a:bodyPr>
          <a:lstStyle/>
          <a:p>
            <a:r>
              <a:rPr lang="en-US">
                <a:latin typeface="Times New Roman" panose="02020603050405020304" pitchFamily="18" charset="0"/>
                <a:ea typeface="Times New Roman" panose="02020603050405020304" pitchFamily="18" charset="0"/>
              </a:rPr>
              <a:t>Tributary area for C1</a:t>
            </a:r>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909617559"/>
              </p:ext>
            </p:extLst>
          </p:nvPr>
        </p:nvGraphicFramePr>
        <p:xfrm>
          <a:off x="6874168" y="3682117"/>
          <a:ext cx="4430395" cy="2743200"/>
        </p:xfrm>
        <a:graphic>
          <a:graphicData uri="http://schemas.openxmlformats.org/drawingml/2006/table">
            <a:tbl>
              <a:tblPr firstRow="1" firstCol="1" bandRow="1">
                <a:tableStyleId>{5C22544A-7EE6-4342-B048-85BDC9FD1C3A}</a:tableStyleId>
              </a:tblPr>
              <a:tblGrid>
                <a:gridCol w="2798846">
                  <a:extLst>
                    <a:ext uri="{9D8B030D-6E8A-4147-A177-3AD203B41FA5}">
                      <a16:colId xmlns:a16="http://schemas.microsoft.com/office/drawing/2014/main" val="2769827304"/>
                    </a:ext>
                  </a:extLst>
                </a:gridCol>
                <a:gridCol w="1631549">
                  <a:extLst>
                    <a:ext uri="{9D8B030D-6E8A-4147-A177-3AD203B41FA5}">
                      <a16:colId xmlns:a16="http://schemas.microsoft.com/office/drawing/2014/main" val="3658280494"/>
                    </a:ext>
                  </a:extLst>
                </a:gridCol>
              </a:tblGrid>
              <a:tr h="269240">
                <a:tc gridSpan="2">
                  <a:txBody>
                    <a:bodyPr/>
                    <a:lstStyle/>
                    <a:p>
                      <a:pPr algn="ctr" rtl="0">
                        <a:lnSpc>
                          <a:spcPct val="150000"/>
                        </a:lnSpc>
                        <a:spcAft>
                          <a:spcPts val="800"/>
                        </a:spcAft>
                      </a:pPr>
                      <a:r>
                        <a:rPr lang="en-US" sz="1200">
                          <a:effectLst/>
                        </a:rPr>
                        <a:t>Column C1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2574807515"/>
                  </a:ext>
                </a:extLst>
              </a:tr>
              <a:tr h="126365">
                <a:tc>
                  <a:txBody>
                    <a:bodyPr/>
                    <a:lstStyle/>
                    <a:p>
                      <a:pPr algn="l" rtl="0">
                        <a:lnSpc>
                          <a:spcPct val="150000"/>
                        </a:lnSpc>
                        <a:spcAft>
                          <a:spcPts val="800"/>
                        </a:spcAft>
                      </a:pPr>
                      <a:r>
                        <a:rPr lang="en-US" sz="1200">
                          <a:effectLst/>
                        </a:rPr>
                        <a:t>Story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50000"/>
                        </a:lnSpc>
                        <a:spcAft>
                          <a:spcPts val="800"/>
                        </a:spcAft>
                      </a:pPr>
                      <a:r>
                        <a:rPr lang="en-US" sz="1200">
                          <a:effectLst/>
                        </a:rPr>
                        <a:t>Tributary area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99725123"/>
                  </a:ext>
                </a:extLst>
              </a:tr>
              <a:tr h="126365">
                <a:tc>
                  <a:txBody>
                    <a:bodyPr/>
                    <a:lstStyle/>
                    <a:p>
                      <a:pPr algn="l" rtl="0">
                        <a:lnSpc>
                          <a:spcPct val="150000"/>
                        </a:lnSpc>
                        <a:spcAft>
                          <a:spcPts val="800"/>
                        </a:spcAft>
                      </a:pPr>
                      <a:r>
                        <a:rPr lang="en-US" sz="1200">
                          <a:effectLst/>
                        </a:rPr>
                        <a:t>B1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50000"/>
                        </a:lnSpc>
                        <a:spcAft>
                          <a:spcPts val="800"/>
                        </a:spcAft>
                      </a:pPr>
                      <a:r>
                        <a:rPr lang="en-US" sz="1200">
                          <a:effectLst/>
                        </a:rPr>
                        <a:t>111.5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19640669"/>
                  </a:ext>
                </a:extLst>
              </a:tr>
              <a:tr h="126365">
                <a:tc>
                  <a:txBody>
                    <a:bodyPr/>
                    <a:lstStyle/>
                    <a:p>
                      <a:pPr algn="l" rtl="0">
                        <a:lnSpc>
                          <a:spcPct val="150000"/>
                        </a:lnSpc>
                        <a:spcAft>
                          <a:spcPts val="800"/>
                        </a:spcAft>
                      </a:pPr>
                      <a:r>
                        <a:rPr lang="en-US" sz="1200">
                          <a:effectLst/>
                        </a:rPr>
                        <a:t>B2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50000"/>
                        </a:lnSpc>
                        <a:spcAft>
                          <a:spcPts val="800"/>
                        </a:spcAft>
                      </a:pPr>
                      <a:r>
                        <a:rPr lang="en-US" sz="1200">
                          <a:effectLst/>
                        </a:rPr>
                        <a:t>111.5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401965846"/>
                  </a:ext>
                </a:extLst>
              </a:tr>
              <a:tr h="126365">
                <a:tc>
                  <a:txBody>
                    <a:bodyPr/>
                    <a:lstStyle/>
                    <a:p>
                      <a:pPr algn="l" rtl="0">
                        <a:lnSpc>
                          <a:spcPct val="150000"/>
                        </a:lnSpc>
                        <a:spcAft>
                          <a:spcPts val="800"/>
                        </a:spcAft>
                      </a:pPr>
                      <a:r>
                        <a:rPr lang="en-US" sz="1200">
                          <a:effectLst/>
                        </a:rPr>
                        <a:t>GF</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50000"/>
                        </a:lnSpc>
                        <a:spcAft>
                          <a:spcPts val="800"/>
                        </a:spcAft>
                      </a:pPr>
                      <a:r>
                        <a:rPr lang="en-US" sz="1200">
                          <a:effectLst/>
                        </a:rPr>
                        <a:t>60.9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30156102"/>
                  </a:ext>
                </a:extLst>
              </a:tr>
              <a:tr h="126365">
                <a:tc>
                  <a:txBody>
                    <a:bodyPr/>
                    <a:lstStyle/>
                    <a:p>
                      <a:pPr algn="l" rtl="0">
                        <a:lnSpc>
                          <a:spcPct val="150000"/>
                        </a:lnSpc>
                        <a:spcAft>
                          <a:spcPts val="800"/>
                        </a:spcAft>
                      </a:pPr>
                      <a:r>
                        <a:rPr lang="en-US" sz="1200">
                          <a:effectLst/>
                        </a:rPr>
                        <a:t>F1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50000"/>
                        </a:lnSpc>
                        <a:spcAft>
                          <a:spcPts val="800"/>
                        </a:spcAft>
                      </a:pPr>
                      <a:r>
                        <a:rPr lang="en-US" sz="1200">
                          <a:effectLst/>
                        </a:rPr>
                        <a:t>60.9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59420508"/>
                  </a:ext>
                </a:extLst>
              </a:tr>
              <a:tr h="126365">
                <a:tc>
                  <a:txBody>
                    <a:bodyPr/>
                    <a:lstStyle/>
                    <a:p>
                      <a:pPr algn="l" rtl="0">
                        <a:lnSpc>
                          <a:spcPct val="150000"/>
                        </a:lnSpc>
                        <a:spcAft>
                          <a:spcPts val="800"/>
                        </a:spcAft>
                      </a:pPr>
                      <a:r>
                        <a:rPr lang="en-US" sz="1200">
                          <a:effectLst/>
                        </a:rPr>
                        <a:t>F2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50000"/>
                        </a:lnSpc>
                        <a:spcAft>
                          <a:spcPts val="800"/>
                        </a:spcAft>
                      </a:pPr>
                      <a:r>
                        <a:rPr lang="en-US" sz="1200">
                          <a:effectLst/>
                        </a:rPr>
                        <a:t>90.2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813093613"/>
                  </a:ext>
                </a:extLst>
              </a:tr>
              <a:tr h="126365">
                <a:tc>
                  <a:txBody>
                    <a:bodyPr/>
                    <a:lstStyle/>
                    <a:p>
                      <a:pPr algn="l" rtl="0">
                        <a:lnSpc>
                          <a:spcPct val="150000"/>
                        </a:lnSpc>
                        <a:spcAft>
                          <a:spcPts val="800"/>
                        </a:spcAft>
                      </a:pPr>
                      <a:r>
                        <a:rPr lang="en-US" sz="1200">
                          <a:effectLst/>
                        </a:rPr>
                        <a:t>F3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50000"/>
                        </a:lnSpc>
                        <a:spcAft>
                          <a:spcPts val="800"/>
                        </a:spcAft>
                      </a:pPr>
                      <a:r>
                        <a:rPr lang="en-US" sz="1200">
                          <a:effectLst/>
                        </a:rPr>
                        <a:t>90.2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83693319"/>
                  </a:ext>
                </a:extLst>
              </a:tr>
              <a:tr h="138430">
                <a:tc>
                  <a:txBody>
                    <a:bodyPr/>
                    <a:lstStyle/>
                    <a:p>
                      <a:pPr algn="l" rtl="0">
                        <a:lnSpc>
                          <a:spcPct val="150000"/>
                        </a:lnSpc>
                        <a:spcAft>
                          <a:spcPts val="800"/>
                        </a:spcAft>
                      </a:pPr>
                      <a:r>
                        <a:rPr lang="en-US" sz="1200">
                          <a:effectLst/>
                        </a:rPr>
                        <a:t>F4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50000"/>
                        </a:lnSpc>
                        <a:spcAft>
                          <a:spcPts val="800"/>
                        </a:spcAft>
                      </a:pPr>
                      <a:r>
                        <a:rPr lang="en-US" sz="1200">
                          <a:effectLst/>
                        </a:rPr>
                        <a:t>90.2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67289919"/>
                  </a:ext>
                </a:extLst>
              </a:tr>
              <a:tr h="126365">
                <a:tc>
                  <a:txBody>
                    <a:bodyPr/>
                    <a:lstStyle/>
                    <a:p>
                      <a:pPr algn="l" rtl="0">
                        <a:lnSpc>
                          <a:spcPct val="150000"/>
                        </a:lnSpc>
                        <a:spcAft>
                          <a:spcPts val="800"/>
                        </a:spcAft>
                      </a:pPr>
                      <a:r>
                        <a:rPr lang="en-US" sz="1200">
                          <a:effectLst/>
                        </a:rPr>
                        <a:t>Total Area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r" rtl="0">
                        <a:lnSpc>
                          <a:spcPct val="150000"/>
                        </a:lnSpc>
                        <a:spcAft>
                          <a:spcPts val="800"/>
                        </a:spcAft>
                      </a:pPr>
                      <a:r>
                        <a:rPr lang="en-US" sz="1200" dirty="0">
                          <a:effectLst/>
                        </a:rPr>
                        <a:t>615.4</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641956230"/>
                  </a:ext>
                </a:extLst>
              </a:tr>
            </a:tbl>
          </a:graphicData>
        </a:graphic>
      </p:graphicFrame>
      <mc:AlternateContent xmlns:mc="http://schemas.openxmlformats.org/markup-compatibility/2006">
        <mc:Choice xmlns:a14="http://schemas.microsoft.com/office/drawing/2010/main" Requires="a14">
          <p:sp>
            <p:nvSpPr>
              <p:cNvPr id="7" name="Rectangle 6"/>
              <p:cNvSpPr/>
              <p:nvPr/>
            </p:nvSpPr>
            <p:spPr>
              <a:xfrm>
                <a:off x="-868393" y="1746633"/>
                <a:ext cx="6130506" cy="2118529"/>
              </a:xfrm>
              <a:prstGeom prst="rect">
                <a:avLst/>
              </a:prstGeom>
            </p:spPr>
            <p:txBody>
              <a:bodyPr wrap="square">
                <a:spAutoFit/>
              </a:bodyPr>
              <a:lstStyle/>
              <a:p>
                <a:pPr>
                  <a:spcAft>
                    <a:spcPts val="100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𝑡𝑜</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𝑡𝑖𝑡𝑒𝑙</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𝑐𝑜𝑙𝑢𝑚𝑛</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65</m:t>
                      </m:r>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ea typeface="Calibri" panose="020F0502020204030204" pitchFamily="34" charset="0"/>
                          <a:cs typeface="Arial" panose="020B0604020202020204" pitchFamily="34" charset="0"/>
                        </a:rPr>
                        <m:t>λ</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𝑡𝑜</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𝑡𝑖𝑡𝑒𝑙</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𝑐𝑜𝑙𝑢𝑚𝑛</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80</m:t>
                      </m:r>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𝑃𝑢</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𝑊𝑢</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𝑇𝑜𝑡𝑎𝑙</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𝑡𝑟𝑖𝑏𝑢𝑡𝑎𝑟𝑦</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𝑎𝑟𝑒𝑎</m:t>
                      </m:r>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𝑊𝑢</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58</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𝐾𝑁</m:t>
                      </m:r>
                      <m:r>
                        <a:rPr lang="en-US" i="1">
                          <a:latin typeface="Cambria Math" panose="02040503050406030204" pitchFamily="18" charset="0"/>
                          <a:ea typeface="Calibri" panose="020F0502020204030204" pitchFamily="34" charset="0"/>
                          <a:cs typeface="Arial" panose="020B0604020202020204" pitchFamily="34" charset="0"/>
                        </a:rPr>
                        <m:t>/</m:t>
                      </m:r>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a:rPr lang="en-US" i="1">
                              <a:latin typeface="Cambria Math" panose="02040503050406030204" pitchFamily="18" charset="0"/>
                              <a:ea typeface="Calibri" panose="020F0502020204030204" pitchFamily="34" charset="0"/>
                              <a:cs typeface="Arial" panose="020B0604020202020204" pitchFamily="34" charset="0"/>
                            </a:rPr>
                            <m:t>𝑚</m:t>
                          </m:r>
                        </m:e>
                        <m:sup>
                          <m:r>
                            <a:rPr lang="en-US" i="1">
                              <a:latin typeface="Cambria Math" panose="02040503050406030204" pitchFamily="18" charset="0"/>
                              <a:ea typeface="Calibri" panose="020F0502020204030204" pitchFamily="34" charset="0"/>
                              <a:cs typeface="Arial" panose="020B0604020202020204" pitchFamily="34" charset="0"/>
                            </a:rPr>
                            <m:t>2</m:t>
                          </m:r>
                        </m:sup>
                      </m:sSup>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𝑃𝑢</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22</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58</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615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40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13895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73</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𝐾𝑁</m:t>
                      </m:r>
                    </m:oMath>
                  </m:oMathPara>
                </a14:m>
                <a:endParaRPr lang="en-US" sz="2000" dirty="0">
                  <a:effectLst/>
                  <a:latin typeface="Times New Roman" panose="02020603050405020304" pitchFamily="18" charset="0"/>
                  <a:ea typeface="Times New Roman" panose="02020603050405020304" pitchFamily="18" charset="0"/>
                </a:endParaRPr>
              </a:p>
            </p:txBody>
          </p:sp>
        </mc:Choice>
        <mc:Fallback>
          <p:sp>
            <p:nvSpPr>
              <p:cNvPr id="7" name="Rectangle 6"/>
              <p:cNvSpPr>
                <a:spLocks noRot="1" noChangeAspect="1" noMove="1" noResize="1" noEditPoints="1" noAdjustHandles="1" noChangeArrowheads="1" noChangeShapeType="1" noTextEdit="1"/>
              </p:cNvSpPr>
              <p:nvPr/>
            </p:nvSpPr>
            <p:spPr>
              <a:xfrm>
                <a:off x="-868393" y="1746633"/>
                <a:ext cx="6130506" cy="211852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66777" y="3682117"/>
                <a:ext cx="6096000" cy="1585049"/>
              </a:xfrm>
              <a:prstGeom prst="rect">
                <a:avLst/>
              </a:prstGeom>
            </p:spPr>
            <p:txBody>
              <a:bodyPr>
                <a:spAutoFit/>
              </a:bodyPr>
              <a:lstStyle/>
              <a:p>
                <a:pPr>
                  <a:spcAft>
                    <a:spcPts val="1000"/>
                  </a:spcAft>
                </a:pPr>
                <a:r>
                  <a:rPr lang="en-US" dirty="0">
                    <a:latin typeface="Calibri" panose="020F0502020204030204" pitchFamily="34" charset="0"/>
                    <a:ea typeface="Calibri" panose="020F0502020204030204" pitchFamily="34" charset="0"/>
                    <a:cs typeface="Arial" panose="020B0604020202020204" pitchFamily="34" charset="0"/>
                  </a:rPr>
                  <a:t>Add Wight of column to Pu by add 3% </a:t>
                </a:r>
                <a:endParaRPr lang="en-US" sz="2000" dirty="0">
                  <a:effectLst/>
                  <a:latin typeface="Times New Roman" panose="02020603050405020304" pitchFamily="18" charset="0"/>
                  <a:ea typeface="Times New Roman" panose="02020603050405020304" pitchFamily="18" charset="0"/>
                </a:endParaRPr>
              </a:p>
              <a:p>
                <a:pPr>
                  <a:spcAft>
                    <a:spcPts val="1000"/>
                  </a:spcAft>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𝑇𝑜𝑡𝑎𝑙</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𝑃𝑢</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13895</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73</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03</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14312</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60</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𝐾𝑁</m:t>
                      </m:r>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r>
                  <a:rPr lang="en-US" dirty="0">
                    <a:latin typeface="Calibri" panose="020F0502020204030204" pitchFamily="34" charset="0"/>
                    <a:ea typeface="Times New Roman" panose="02020603050405020304" pitchFamily="18" charset="0"/>
                    <a:cs typeface="Arial" panose="020B0604020202020204" pitchFamily="34" charset="0"/>
                  </a:rPr>
                  <a:t>Fc=40 MPa</a:t>
                </a:r>
                <a:endParaRPr lang="en-US" sz="2000" dirty="0">
                  <a:effectLst/>
                  <a:latin typeface="Times New Roman" panose="02020603050405020304" pitchFamily="18" charset="0"/>
                  <a:ea typeface="Times New Roman" panose="02020603050405020304" pitchFamily="18" charset="0"/>
                </a:endParaRPr>
              </a:p>
              <a:p>
                <a:pPr>
                  <a:spcAft>
                    <a:spcPts val="1000"/>
                  </a:spcAft>
                </a:pPr>
                <a:r>
                  <a:rPr lang="en-US" dirty="0">
                    <a:latin typeface="Calibri" panose="020F0502020204030204" pitchFamily="34" charset="0"/>
                    <a:ea typeface="Times New Roman" panose="02020603050405020304" pitchFamily="18" charset="0"/>
                    <a:cs typeface="Arial" panose="020B0604020202020204" pitchFamily="34" charset="0"/>
                  </a:rPr>
                  <a:t>Use α%= 5%</a:t>
                </a:r>
                <a:endParaRPr lang="en-US" sz="2000" dirty="0">
                  <a:effectLst/>
                  <a:latin typeface="Times New Roman" panose="02020603050405020304" pitchFamily="18" charset="0"/>
                  <a:ea typeface="Times New Roman" panose="02020603050405020304" pitchFamily="18"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166777" y="3682117"/>
                <a:ext cx="6096000" cy="1585049"/>
              </a:xfrm>
              <a:prstGeom prst="rect">
                <a:avLst/>
              </a:prstGeom>
              <a:blipFill>
                <a:blip r:embed="rId4"/>
                <a:stretch>
                  <a:fillRect l="-800" t="-1923" b="-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0" y="5267166"/>
                <a:ext cx="586500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𝑆𝑜</m:t>
                      </m:r>
                      <m:r>
                        <a:rPr lang="en-US" b="0" i="0" smtClean="0">
                          <a:latin typeface="Cambria Math" panose="02040503050406030204" pitchFamily="18" charset="0"/>
                        </a:rPr>
                        <m:t> </m:t>
                      </m:r>
                      <m:r>
                        <m:rPr>
                          <m:sty m:val="p"/>
                        </m:rPr>
                        <a:rPr lang="en-US" b="0" i="0" smtClean="0">
                          <a:latin typeface="Cambria Math" panose="02040503050406030204" pitchFamily="18" charset="0"/>
                        </a:rPr>
                        <m:t>after</m:t>
                      </m:r>
                      <m:r>
                        <a:rPr lang="en-US" b="0" i="0" smtClean="0">
                          <a:latin typeface="Cambria Math" panose="02040503050406030204" pitchFamily="18" charset="0"/>
                        </a:rPr>
                        <m:t> </m:t>
                      </m:r>
                      <m:r>
                        <m:rPr>
                          <m:sty m:val="p"/>
                        </m:rPr>
                        <a:rPr lang="en-US" b="0" i="0" smtClean="0">
                          <a:latin typeface="Cambria Math" panose="02040503050406030204" pitchFamily="18" charset="0"/>
                        </a:rPr>
                        <m:t>solution</m:t>
                      </m:r>
                      <m:r>
                        <a:rPr lang="en-US" b="0" i="0" smtClean="0">
                          <a:latin typeface="Cambria Math" panose="02040503050406030204" pitchFamily="18" charset="0"/>
                        </a:rPr>
                        <m:t> </m:t>
                      </m:r>
                      <m:r>
                        <m:rPr>
                          <m:sty m:val="p"/>
                        </m:rPr>
                        <a:rPr lang="en-US" b="0" i="0" smtClean="0">
                          <a:latin typeface="Cambria Math" panose="02040503050406030204" pitchFamily="18" charset="0"/>
                        </a:rPr>
                        <m:t>the</m:t>
                      </m:r>
                      <m:r>
                        <a:rPr lang="en-US" b="0" i="0" smtClean="0">
                          <a:latin typeface="Cambria Math" panose="02040503050406030204" pitchFamily="18" charset="0"/>
                        </a:rPr>
                        <m:t> </m:t>
                      </m:r>
                      <m:r>
                        <m:rPr>
                          <m:sty m:val="p"/>
                        </m:rPr>
                        <a:rPr lang="en-US" b="0" i="0" smtClean="0">
                          <a:latin typeface="Cambria Math" panose="02040503050406030204" pitchFamily="18" charset="0"/>
                        </a:rPr>
                        <m:t>equation</m:t>
                      </m:r>
                      <m:r>
                        <a:rPr lang="en-US" b="0" i="0" smtClean="0">
                          <a:latin typeface="Cambria Math" panose="02040503050406030204" pitchFamily="18" charset="0"/>
                        </a:rPr>
                        <m:t> </m:t>
                      </m:r>
                      <m:r>
                        <a:rPr lang="en-US" b="0" i="0" smtClean="0">
                          <a:latin typeface="Cambria Math" panose="02040503050406030204" pitchFamily="18" charset="0"/>
                        </a:rPr>
                        <m:t>3</m:t>
                      </m:r>
                      <m:r>
                        <a:rPr lang="en-US" i="0">
                          <a:latin typeface="Cambria Math" panose="02040503050406030204" pitchFamily="18" charset="0"/>
                        </a:rPr>
                        <m:t> </m:t>
                      </m:r>
                      <m:r>
                        <a:rPr lang="en-US" i="1">
                          <a:latin typeface="Cambria Math" panose="02040503050406030204" pitchFamily="18" charset="0"/>
                        </a:rPr>
                        <m:t>𝐴𝑔</m:t>
                      </m:r>
                      <m:r>
                        <a:rPr lang="en-US" i="0">
                          <a:latin typeface="Cambria Math" panose="02040503050406030204" pitchFamily="18" charset="0"/>
                        </a:rPr>
                        <m:t>=</m:t>
                      </m:r>
                      <m:r>
                        <a:rPr lang="en-US" i="0">
                          <a:latin typeface="Cambria Math" panose="02040503050406030204" pitchFamily="18" charset="0"/>
                        </a:rPr>
                        <m:t>516402</m:t>
                      </m:r>
                      <m:r>
                        <a:rPr lang="en-US" i="0">
                          <a:latin typeface="Cambria Math" panose="02040503050406030204" pitchFamily="18" charset="0"/>
                        </a:rPr>
                        <m:t>.</m:t>
                      </m:r>
                      <m:r>
                        <a:rPr lang="en-US" i="0">
                          <a:latin typeface="Cambria Math" panose="02040503050406030204" pitchFamily="18" charset="0"/>
                        </a:rPr>
                        <m:t>0782</m:t>
                      </m:r>
                      <m:r>
                        <a:rPr lang="en-US" i="0">
                          <a:latin typeface="Cambria Math" panose="02040503050406030204" pitchFamily="18" charset="0"/>
                        </a:rPr>
                        <m:t> </m:t>
                      </m:r>
                      <m:r>
                        <a:rPr lang="en-US" i="1">
                          <a:latin typeface="Cambria Math" panose="02040503050406030204" pitchFamily="18" charset="0"/>
                        </a:rPr>
                        <m:t>𝑚</m:t>
                      </m:r>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0">
                              <a:latin typeface="Cambria Math" panose="02040503050406030204" pitchFamily="18" charset="0"/>
                            </a:rPr>
                            <m:t>2</m:t>
                          </m:r>
                        </m:sup>
                      </m:sSup>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0" y="5267166"/>
                <a:ext cx="5865004" cy="369332"/>
              </a:xfrm>
              <a:prstGeom prst="rect">
                <a:avLst/>
              </a:prstGeom>
              <a:blipFill>
                <a:blip r:embed="rId5"/>
                <a:stretch>
                  <a:fillRect b="-11475"/>
                </a:stretch>
              </a:blipFill>
            </p:spPr>
            <p:txBody>
              <a:bodyPr/>
              <a:lstStyle/>
              <a:p>
                <a:r>
                  <a:rPr lang="en-US">
                    <a:noFill/>
                  </a:rPr>
                  <a:t> </a:t>
                </a:r>
              </a:p>
            </p:txBody>
          </p:sp>
        </mc:Fallback>
      </mc:AlternateContent>
      <p:sp>
        <p:nvSpPr>
          <p:cNvPr id="10" name="Rectangle 9"/>
          <p:cNvSpPr/>
          <p:nvPr/>
        </p:nvSpPr>
        <p:spPr>
          <a:xfrm>
            <a:off x="0" y="5800646"/>
            <a:ext cx="6096000" cy="729430"/>
          </a:xfrm>
          <a:prstGeom prst="rect">
            <a:avLst/>
          </a:prstGeom>
        </p:spPr>
        <p:txBody>
          <a:bodyPr>
            <a:spAutoFit/>
          </a:bodyPr>
          <a:lstStyle/>
          <a:p>
            <a:pPr>
              <a:lnSpc>
                <a:spcPct val="115000"/>
              </a:lnSpc>
              <a:spcAft>
                <a:spcPts val="1000"/>
              </a:spcAft>
            </a:pPr>
            <a:r>
              <a:rPr lang="en-US" dirty="0">
                <a:latin typeface="Calibri" panose="020F0502020204030204" pitchFamily="34" charset="0"/>
                <a:ea typeface="Times New Roman" panose="02020603050405020304" pitchFamily="18" charset="0"/>
                <a:cs typeface="Arial" panose="020B0604020202020204" pitchFamily="34" charset="0"/>
              </a:rPr>
              <a:t>In this project, dimensions of column type C1 assumed (500*1400) mm</a:t>
            </a:r>
            <a:endParaRPr lang="en-US" sz="2000" dirty="0">
              <a:effectLst/>
              <a:latin typeface="Times New Roman" panose="02020603050405020304" pitchFamily="18" charset="0"/>
              <a:ea typeface="Times New Roman" panose="02020603050405020304" pitchFamily="18" charset="0"/>
            </a:endParaRPr>
          </a:p>
        </p:txBody>
      </p:sp>
      <p:pic>
        <p:nvPicPr>
          <p:cNvPr id="11" name="Picture 10"/>
          <p:cNvPicPr/>
          <p:nvPr/>
        </p:nvPicPr>
        <p:blipFill>
          <a:blip r:embed="rId6"/>
          <a:stretch>
            <a:fillRect/>
          </a:stretch>
        </p:blipFill>
        <p:spPr>
          <a:xfrm>
            <a:off x="7387266" y="798076"/>
            <a:ext cx="2800350" cy="2712720"/>
          </a:xfrm>
          <a:prstGeom prst="rect">
            <a:avLst/>
          </a:prstGeom>
        </p:spPr>
      </p:pic>
      <p:sp>
        <p:nvSpPr>
          <p:cNvPr id="12" name="Rectangle 11"/>
          <p:cNvSpPr/>
          <p:nvPr/>
        </p:nvSpPr>
        <p:spPr>
          <a:xfrm>
            <a:off x="-868393" y="326974"/>
            <a:ext cx="6846682" cy="535531"/>
          </a:xfrm>
          <a:prstGeom prst="rect">
            <a:avLst/>
          </a:prstGeom>
        </p:spPr>
        <p:txBody>
          <a:bodyPr wrap="none">
            <a:spAutoFit/>
          </a:bodyPr>
          <a:lstStyle/>
          <a:p>
            <a:pPr lvl="2">
              <a:lnSpc>
                <a:spcPct val="90000"/>
              </a:lnSpc>
              <a:spcBef>
                <a:spcPct val="0"/>
              </a:spcBef>
              <a:spcAft>
                <a:spcPts val="800"/>
              </a:spcAft>
            </a:pPr>
            <a:r>
              <a:rPr lang="en-US" sz="3200" b="1" dirty="0">
                <a:latin typeface="+mj-lt"/>
                <a:ea typeface="+mj-ea"/>
                <a:cs typeface="+mj-cs"/>
              </a:rPr>
              <a:t>Preliminary Dimensions of Columns</a:t>
            </a:r>
          </a:p>
        </p:txBody>
      </p:sp>
    </p:spTree>
    <p:extLst>
      <p:ext uri="{BB962C8B-B14F-4D97-AF65-F5344CB8AC3E}">
        <p14:creationId xmlns:p14="http://schemas.microsoft.com/office/powerpoint/2010/main" val="249968750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0426" y="566623"/>
            <a:ext cx="3136051" cy="410882"/>
          </a:xfrm>
          <a:prstGeom prst="rect">
            <a:avLst/>
          </a:prstGeom>
        </p:spPr>
        <p:txBody>
          <a:bodyPr wrap="none">
            <a:spAutoFit/>
          </a:bodyPr>
          <a:lstStyle/>
          <a:p>
            <a:pPr marL="342900" lvl="0" indent="-342900">
              <a:lnSpc>
                <a:spcPct val="115000"/>
              </a:lnSpc>
              <a:spcAft>
                <a:spcPts val="1000"/>
              </a:spcAft>
              <a:buFont typeface="Symbol" panose="05050102010706020507" pitchFamily="18" charset="2"/>
              <a:buChar char=""/>
            </a:pPr>
            <a:r>
              <a:rPr lang="en-US" dirty="0">
                <a:latin typeface="Calibri" panose="020F0502020204030204" pitchFamily="34" charset="0"/>
                <a:cs typeface="Arial" panose="020B0604020202020204" pitchFamily="34" charset="0"/>
              </a:rPr>
              <a:t>Type 2: circular column (C2)</a:t>
            </a:r>
            <a:endParaRPr lang="en-US" dirty="0">
              <a:effectLst/>
            </a:endParaRPr>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48</a:t>
            </a:fld>
            <a:endParaRPr lang="ar-AE" dirty="0"/>
          </a:p>
        </p:txBody>
      </p:sp>
      <p:sp>
        <p:nvSpPr>
          <p:cNvPr id="7" name="Rectangle 2"/>
          <p:cNvSpPr>
            <a:spLocks noChangeArrowheads="1"/>
          </p:cNvSpPr>
          <p:nvPr/>
        </p:nvSpPr>
        <p:spPr bwMode="auto">
          <a:xfrm>
            <a:off x="7116792" y="-33643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8"/>
          <p:cNvSpPr/>
          <p:nvPr/>
        </p:nvSpPr>
        <p:spPr>
          <a:xfrm>
            <a:off x="8137847" y="3406738"/>
            <a:ext cx="3035831" cy="369332"/>
          </a:xfrm>
          <a:prstGeom prst="rect">
            <a:avLst/>
          </a:prstGeom>
        </p:spPr>
        <p:txBody>
          <a:bodyPr wrap="none">
            <a:spAutoFit/>
          </a:bodyPr>
          <a:lstStyle/>
          <a:p>
            <a:pPr lvl="0" algn="ctr" eaLnBrk="0" fontAlgn="base" hangingPunct="0">
              <a:spcBef>
                <a:spcPct val="0"/>
              </a:spcBef>
              <a:spcAft>
                <a:spcPct val="0"/>
              </a:spcAft>
            </a:pPr>
            <a:r>
              <a:rPr lang="en-US" altLang="en-US" dirty="0" bmk="_Toc60421558">
                <a:solidFill>
                  <a:srgbClr val="000000"/>
                </a:solidFill>
                <a:latin typeface="Arial" panose="020B0604020202020204" pitchFamily="34" charset="0"/>
                <a:ea typeface="Times New Roman" panose="02020603050405020304" pitchFamily="18" charset="0"/>
              </a:rPr>
              <a:t>Tributary area of column C2</a:t>
            </a:r>
            <a:endParaRPr lang="en-US" altLang="en-US" sz="4000" dirty="0">
              <a:latin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063954211"/>
              </p:ext>
            </p:extLst>
          </p:nvPr>
        </p:nvGraphicFramePr>
        <p:xfrm>
          <a:off x="7035312" y="3782477"/>
          <a:ext cx="5067300" cy="2807970"/>
        </p:xfrm>
        <a:graphic>
          <a:graphicData uri="http://schemas.openxmlformats.org/drawingml/2006/table">
            <a:tbl>
              <a:tblPr firstRow="1" firstCol="1" bandRow="1">
                <a:tableStyleId>{5C22544A-7EE6-4342-B048-85BDC9FD1C3A}</a:tableStyleId>
              </a:tblPr>
              <a:tblGrid>
                <a:gridCol w="3687907">
                  <a:extLst>
                    <a:ext uri="{9D8B030D-6E8A-4147-A177-3AD203B41FA5}">
                      <a16:colId xmlns:a16="http://schemas.microsoft.com/office/drawing/2014/main" val="710863021"/>
                    </a:ext>
                  </a:extLst>
                </a:gridCol>
                <a:gridCol w="1379393">
                  <a:extLst>
                    <a:ext uri="{9D8B030D-6E8A-4147-A177-3AD203B41FA5}">
                      <a16:colId xmlns:a16="http://schemas.microsoft.com/office/drawing/2014/main" val="352046399"/>
                    </a:ext>
                  </a:extLst>
                </a:gridCol>
              </a:tblGrid>
              <a:tr h="295910">
                <a:tc gridSpan="2">
                  <a:txBody>
                    <a:bodyPr/>
                    <a:lstStyle/>
                    <a:p>
                      <a:pPr algn="ctr" rtl="0">
                        <a:lnSpc>
                          <a:spcPct val="150000"/>
                        </a:lnSpc>
                        <a:spcAft>
                          <a:spcPts val="0"/>
                        </a:spcAft>
                      </a:pPr>
                      <a:r>
                        <a:rPr lang="en-US" sz="1200">
                          <a:effectLst/>
                        </a:rPr>
                        <a:t>Column C2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3117593141"/>
                  </a:ext>
                </a:extLst>
              </a:tr>
              <a:tr h="295910">
                <a:tc>
                  <a:txBody>
                    <a:bodyPr/>
                    <a:lstStyle/>
                    <a:p>
                      <a:pPr algn="ctr" rtl="0">
                        <a:lnSpc>
                          <a:spcPct val="150000"/>
                        </a:lnSpc>
                        <a:spcAft>
                          <a:spcPts val="0"/>
                        </a:spcAft>
                      </a:pPr>
                      <a:r>
                        <a:rPr lang="en-US" sz="1200">
                          <a:effectLst/>
                        </a:rPr>
                        <a:t>Story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Tributary area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82835732"/>
                  </a:ext>
                </a:extLst>
              </a:tr>
              <a:tr h="200660">
                <a:tc>
                  <a:txBody>
                    <a:bodyPr/>
                    <a:lstStyle/>
                    <a:p>
                      <a:pPr algn="ctr" rtl="0">
                        <a:lnSpc>
                          <a:spcPct val="150000"/>
                        </a:lnSpc>
                        <a:spcAft>
                          <a:spcPts val="0"/>
                        </a:spcAft>
                      </a:pPr>
                      <a:r>
                        <a:rPr lang="en-US" sz="1200">
                          <a:effectLst/>
                        </a:rPr>
                        <a:t>B1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53.6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9087133"/>
                  </a:ext>
                </a:extLst>
              </a:tr>
              <a:tr h="257810">
                <a:tc>
                  <a:txBody>
                    <a:bodyPr/>
                    <a:lstStyle/>
                    <a:p>
                      <a:pPr algn="ctr" rtl="0">
                        <a:lnSpc>
                          <a:spcPct val="150000"/>
                        </a:lnSpc>
                        <a:spcAft>
                          <a:spcPts val="0"/>
                        </a:spcAft>
                      </a:pPr>
                      <a:r>
                        <a:rPr lang="en-US" sz="1200">
                          <a:effectLst/>
                        </a:rPr>
                        <a:t>B2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53.6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43728250"/>
                  </a:ext>
                </a:extLst>
              </a:tr>
              <a:tr h="269875">
                <a:tc>
                  <a:txBody>
                    <a:bodyPr/>
                    <a:lstStyle/>
                    <a:p>
                      <a:pPr algn="ctr" rtl="0">
                        <a:lnSpc>
                          <a:spcPct val="150000"/>
                        </a:lnSpc>
                        <a:spcAft>
                          <a:spcPts val="0"/>
                        </a:spcAft>
                      </a:pPr>
                      <a:r>
                        <a:rPr lang="en-US" sz="1200">
                          <a:effectLst/>
                        </a:rPr>
                        <a:t>GF</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59211133"/>
                  </a:ext>
                </a:extLst>
              </a:tr>
              <a:tr h="264795">
                <a:tc>
                  <a:txBody>
                    <a:bodyPr/>
                    <a:lstStyle/>
                    <a:p>
                      <a:pPr algn="ctr" rtl="0">
                        <a:lnSpc>
                          <a:spcPct val="150000"/>
                        </a:lnSpc>
                        <a:spcAft>
                          <a:spcPts val="0"/>
                        </a:spcAft>
                      </a:pPr>
                      <a:r>
                        <a:rPr lang="en-US" sz="1200">
                          <a:effectLst/>
                        </a:rPr>
                        <a:t>F1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4258700"/>
                  </a:ext>
                </a:extLst>
              </a:tr>
              <a:tr h="259080">
                <a:tc>
                  <a:txBody>
                    <a:bodyPr/>
                    <a:lstStyle/>
                    <a:p>
                      <a:pPr algn="ctr" rtl="0">
                        <a:lnSpc>
                          <a:spcPct val="150000"/>
                        </a:lnSpc>
                        <a:spcAft>
                          <a:spcPts val="0"/>
                        </a:spcAft>
                      </a:pPr>
                      <a:r>
                        <a:rPr lang="en-US" sz="1200">
                          <a:effectLst/>
                        </a:rPr>
                        <a:t>F2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40.7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04987210"/>
                  </a:ext>
                </a:extLst>
              </a:tr>
              <a:tr h="272415">
                <a:tc>
                  <a:txBody>
                    <a:bodyPr/>
                    <a:lstStyle/>
                    <a:p>
                      <a:pPr algn="ctr" rtl="0">
                        <a:lnSpc>
                          <a:spcPct val="150000"/>
                        </a:lnSpc>
                        <a:spcAft>
                          <a:spcPts val="0"/>
                        </a:spcAft>
                      </a:pPr>
                      <a:r>
                        <a:rPr lang="en-US" sz="1200">
                          <a:effectLst/>
                        </a:rPr>
                        <a:t>F3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40.7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31161373"/>
                  </a:ext>
                </a:extLst>
              </a:tr>
              <a:tr h="258445">
                <a:tc>
                  <a:txBody>
                    <a:bodyPr/>
                    <a:lstStyle/>
                    <a:p>
                      <a:pPr algn="ctr" rtl="0">
                        <a:lnSpc>
                          <a:spcPct val="150000"/>
                        </a:lnSpc>
                        <a:spcAft>
                          <a:spcPts val="0"/>
                        </a:spcAft>
                      </a:pPr>
                      <a:r>
                        <a:rPr lang="en-US" sz="1200">
                          <a:effectLst/>
                        </a:rPr>
                        <a:t>F4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a:effectLst/>
                        </a:rPr>
                        <a:t>40.7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69945448"/>
                  </a:ext>
                </a:extLst>
              </a:tr>
              <a:tr h="295910">
                <a:tc>
                  <a:txBody>
                    <a:bodyPr/>
                    <a:lstStyle/>
                    <a:p>
                      <a:pPr algn="ctr" rtl="0">
                        <a:lnSpc>
                          <a:spcPct val="150000"/>
                        </a:lnSpc>
                        <a:spcAft>
                          <a:spcPts val="0"/>
                        </a:spcAft>
                      </a:pPr>
                      <a:r>
                        <a:rPr lang="en-US" sz="1200" dirty="0">
                          <a:effectLst/>
                        </a:rPr>
                        <a:t>Total Area</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200" dirty="0">
                          <a:effectLst/>
                        </a:rPr>
                        <a:t>229.3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050577316"/>
                  </a:ext>
                </a:extLst>
              </a:tr>
            </a:tbl>
          </a:graphicData>
        </a:graphic>
      </p:graphicFrame>
      <mc:AlternateContent xmlns:mc="http://schemas.openxmlformats.org/markup-compatibility/2006" xmlns:a14="http://schemas.microsoft.com/office/drawing/2010/main">
        <mc:Choice Requires="a14">
          <p:sp>
            <p:nvSpPr>
              <p:cNvPr id="11" name="Rectangle 10"/>
              <p:cNvSpPr/>
              <p:nvPr/>
            </p:nvSpPr>
            <p:spPr>
              <a:xfrm>
                <a:off x="-855784" y="977505"/>
                <a:ext cx="6096000" cy="1675908"/>
              </a:xfrm>
              <a:prstGeom prst="rect">
                <a:avLst/>
              </a:prstGeom>
            </p:spPr>
            <p:txBody>
              <a:bodyPr>
                <a:spAutoFit/>
              </a:bodyPr>
              <a:lstStyle/>
              <a:p>
                <a:pPr>
                  <a:spcAft>
                    <a:spcPts val="1000"/>
                  </a:spcAft>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ea typeface="Times New Roman" panose="02020603050405020304" pitchFamily="18" charset="0"/>
                          <a:cs typeface="Arial" panose="020B0604020202020204" pitchFamily="34" charset="0"/>
                        </a:rPr>
                        <m:t>∅</m:t>
                      </m:r>
                      <m:sSub>
                        <m:sSubPr>
                          <m:ctrlPr>
                            <a:rPr lang="en-US" i="1">
                              <a:latin typeface="Cambria Math" panose="02040503050406030204" pitchFamily="18" charset="0"/>
                              <a:ea typeface="Times New Roman" panose="02020603050405020304" pitchFamily="18" charset="0"/>
                              <a:cs typeface="Arial" panose="020B0604020202020204" pitchFamily="34" charset="0"/>
                            </a:rPr>
                          </m:ctrlPr>
                        </m:sSubPr>
                        <m:e>
                          <m:r>
                            <a:rPr lang="en-US" i="1">
                              <a:latin typeface="Cambria Math" panose="02040503050406030204" pitchFamily="18" charset="0"/>
                              <a:ea typeface="Times New Roman" panose="02020603050405020304" pitchFamily="18" charset="0"/>
                              <a:cs typeface="Arial" panose="020B0604020202020204" pitchFamily="34" charset="0"/>
                            </a:rPr>
                            <m:t>𝑃</m:t>
                          </m:r>
                        </m:e>
                        <m:sub>
                          <m:r>
                            <a:rPr lang="en-US" i="1">
                              <a:latin typeface="Cambria Math" panose="02040503050406030204" pitchFamily="18" charset="0"/>
                              <a:ea typeface="Times New Roman" panose="02020603050405020304" pitchFamily="18" charset="0"/>
                              <a:cs typeface="Arial" panose="020B0604020202020204" pitchFamily="34" charset="0"/>
                            </a:rPr>
                            <m:t>𝑛</m:t>
                          </m:r>
                        </m:sub>
                      </m:sSub>
                      <m:r>
                        <a:rPr lang="en-US">
                          <a:latin typeface="Cambria Math" panose="02040503050406030204" pitchFamily="18" charset="0"/>
                          <a:ea typeface="Times New Roman" panose="02020603050405020304" pitchFamily="18" charset="0"/>
                          <a:cs typeface="Arial" panose="020B0604020202020204" pitchFamily="34" charset="0"/>
                        </a:rPr>
                        <m:t>=</m:t>
                      </m:r>
                      <m:r>
                        <a:rPr lang="en-US">
                          <a:latin typeface="Cambria Math" panose="02040503050406030204" pitchFamily="18" charset="0"/>
                          <a:ea typeface="Times New Roman" panose="02020603050405020304" pitchFamily="18" charset="0"/>
                          <a:cs typeface="Arial" panose="020B0604020202020204" pitchFamily="34" charset="0"/>
                        </a:rPr>
                        <m:t>∅</m:t>
                      </m:r>
                      <m:r>
                        <m:rPr>
                          <m:sty m:val="p"/>
                        </m:rPr>
                        <a:rPr lang="en-US">
                          <a:latin typeface="Cambria Math" panose="02040503050406030204" pitchFamily="18" charset="0"/>
                          <a:ea typeface="Calibri" panose="020F0502020204030204" pitchFamily="34" charset="0"/>
                          <a:cs typeface="Arial" panose="020B0604020202020204" pitchFamily="34" charset="0"/>
                        </a:rPr>
                        <m:t>λ</m:t>
                      </m:r>
                      <m:d>
                        <m:dPr>
                          <m:begChr m:val="["/>
                          <m:endChr m:val="]"/>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a:latin typeface="Cambria Math" panose="02040503050406030204" pitchFamily="18" charset="0"/>
                              <a:ea typeface="Calibri" panose="020F0502020204030204" pitchFamily="34" charset="0"/>
                              <a:cs typeface="Arial" panose="020B0604020202020204" pitchFamily="34" charset="0"/>
                            </a:rPr>
                            <m:t>0</m:t>
                          </m:r>
                          <m:r>
                            <a:rPr lang="en-US">
                              <a:latin typeface="Cambria Math" panose="02040503050406030204" pitchFamily="18" charset="0"/>
                              <a:ea typeface="Calibri" panose="020F0502020204030204" pitchFamily="34" charset="0"/>
                              <a:cs typeface="Arial" panose="020B0604020202020204" pitchFamily="34" charset="0"/>
                            </a:rPr>
                            <m:t>.</m:t>
                          </m:r>
                          <m:r>
                            <a:rPr lang="en-US">
                              <a:latin typeface="Cambria Math" panose="02040503050406030204" pitchFamily="18" charset="0"/>
                              <a:ea typeface="Calibri" panose="020F0502020204030204" pitchFamily="34" charset="0"/>
                              <a:cs typeface="Arial" panose="020B0604020202020204" pitchFamily="34" charset="0"/>
                            </a:rPr>
                            <m:t>85</m:t>
                          </m:r>
                          <m:sSubSup>
                            <m:sSubSupPr>
                              <m:ctrlPr>
                                <a:rPr lang="en-US" i="1">
                                  <a:latin typeface="Cambria Math" panose="02040503050406030204" pitchFamily="18" charset="0"/>
                                  <a:ea typeface="Times New Roman" panose="02020603050405020304" pitchFamily="18" charset="0"/>
                                  <a:cs typeface="Arial" panose="020B0604020202020204" pitchFamily="34" charset="0"/>
                                </a:rPr>
                              </m:ctrlPr>
                            </m:sSubSupPr>
                            <m:e>
                              <m:r>
                                <a:rPr lang="en-US" i="1">
                                  <a:latin typeface="Cambria Math" panose="02040503050406030204" pitchFamily="18" charset="0"/>
                                  <a:ea typeface="Times New Roman" panose="02020603050405020304" pitchFamily="18" charset="0"/>
                                  <a:cs typeface="Arial" panose="020B0604020202020204" pitchFamily="34" charset="0"/>
                                </a:rPr>
                                <m:t>𝑓</m:t>
                              </m:r>
                            </m:e>
                            <m:sub>
                              <m:r>
                                <a:rPr lang="en-US" i="1">
                                  <a:latin typeface="Cambria Math" panose="02040503050406030204" pitchFamily="18" charset="0"/>
                                  <a:ea typeface="Times New Roman" panose="02020603050405020304" pitchFamily="18" charset="0"/>
                                  <a:cs typeface="Arial" panose="020B0604020202020204" pitchFamily="34" charset="0"/>
                                </a:rPr>
                                <m:t>𝑐</m:t>
                              </m:r>
                            </m:sub>
                            <m:sup>
                              <m:r>
                                <a:rPr lang="en-US" i="1">
                                  <a:latin typeface="Cambria Math" panose="02040503050406030204" pitchFamily="18" charset="0"/>
                                  <a:ea typeface="Times New Roman" panose="02020603050405020304" pitchFamily="18" charset="0"/>
                                  <a:cs typeface="Arial" panose="020B0604020202020204" pitchFamily="34" charset="0"/>
                                </a:rPr>
                                <m:t>′</m:t>
                              </m:r>
                            </m:sup>
                          </m:sSubSup>
                          <m:d>
                            <m:dPr>
                              <m:ctrlPr>
                                <a:rPr lang="en-US" i="1">
                                  <a:latin typeface="Cambria Math" panose="02040503050406030204" pitchFamily="18" charset="0"/>
                                  <a:ea typeface="Calibri" panose="020F0502020204030204" pitchFamily="34" charset="0"/>
                                  <a:cs typeface="Arial" panose="020B0604020202020204" pitchFamily="34" charset="0"/>
                                </a:rPr>
                              </m:ctrlPr>
                            </m:dPr>
                            <m:e>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𝐴</m:t>
                                  </m:r>
                                </m:e>
                                <m:sub>
                                  <m:r>
                                    <a:rPr lang="en-US" i="1">
                                      <a:latin typeface="Cambria Math" panose="02040503050406030204" pitchFamily="18" charset="0"/>
                                      <a:ea typeface="Calibri" panose="020F0502020204030204" pitchFamily="34" charset="0"/>
                                      <a:cs typeface="Arial" panose="020B0604020202020204" pitchFamily="34" charset="0"/>
                                    </a:rPr>
                                    <m:t>𝑔</m:t>
                                  </m:r>
                                </m:sub>
                              </m:sSub>
                              <m:r>
                                <a:rPr lang="en-US" i="1">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𝐴</m:t>
                                  </m:r>
                                </m:e>
                                <m:sub>
                                  <m:r>
                                    <a:rPr lang="en-US" i="1">
                                      <a:latin typeface="Cambria Math" panose="02040503050406030204" pitchFamily="18" charset="0"/>
                                      <a:ea typeface="Calibri" panose="020F0502020204030204" pitchFamily="34" charset="0"/>
                                      <a:cs typeface="Arial" panose="020B0604020202020204" pitchFamily="34" charset="0"/>
                                    </a:rPr>
                                    <m:t>𝑠𝑡</m:t>
                                  </m:r>
                                </m:sub>
                              </m:sSub>
                            </m:e>
                          </m:d>
                          <m:r>
                            <a:rPr lang="en-US">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𝑓</m:t>
                              </m:r>
                            </m:e>
                            <m:sub>
                              <m:r>
                                <a:rPr lang="en-US" i="1">
                                  <a:latin typeface="Cambria Math" panose="02040503050406030204" pitchFamily="18" charset="0"/>
                                  <a:ea typeface="Calibri" panose="020F0502020204030204" pitchFamily="34" charset="0"/>
                                  <a:cs typeface="Arial" panose="020B0604020202020204" pitchFamily="34" charset="0"/>
                                </a:rPr>
                                <m:t>𝑦</m:t>
                              </m:r>
                            </m:sub>
                          </m:sSub>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𝐴</m:t>
                              </m:r>
                            </m:e>
                            <m:sub>
                              <m:r>
                                <a:rPr lang="en-US" i="1">
                                  <a:latin typeface="Cambria Math" panose="02040503050406030204" pitchFamily="18" charset="0"/>
                                  <a:ea typeface="Calibri" panose="020F0502020204030204" pitchFamily="34" charset="0"/>
                                  <a:cs typeface="Arial" panose="020B0604020202020204" pitchFamily="34" charset="0"/>
                                </a:rPr>
                                <m:t>𝑠𝑡</m:t>
                              </m:r>
                            </m:sub>
                          </m:sSub>
                        </m:e>
                      </m:d>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𝑡𝑜</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𝐶𝑖𝑟𝑐𝑢𝑙𝑎𝑟</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𝑐𝑜𝑙𝑢𝑚𝑛</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70</m:t>
                      </m:r>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ea typeface="Calibri" panose="020F0502020204030204" pitchFamily="34" charset="0"/>
                          <a:cs typeface="Arial" panose="020B0604020202020204" pitchFamily="34" charset="0"/>
                        </a:rPr>
                        <m:t>λ</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𝑡𝑜</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𝐶𝑖𝑟𝑐𝑢𝑙𝑎𝑟</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𝑐𝑜𝑙𝑢𝑚𝑛</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85</m:t>
                      </m:r>
                    </m:oMath>
                  </m:oMathPara>
                </a14:m>
                <a:endParaRPr lang="en-US" sz="2000" dirty="0">
                  <a:effectLst/>
                  <a:latin typeface="Times New Roman" panose="02020603050405020304" pitchFamily="18" charset="0"/>
                  <a:ea typeface="Times New Roman" panose="02020603050405020304" pitchFamily="18" charset="0"/>
                </a:endParaRPr>
              </a:p>
              <a:p>
                <a:pPr>
                  <a:lnSpc>
                    <a:spcPct val="115000"/>
                  </a:lnSpc>
                  <a:spcAft>
                    <a:spcPts val="1000"/>
                  </a:spcAft>
                </a:pPr>
                <a:endParaRPr lang="en-US" sz="2000" dirty="0">
                  <a:effectLst/>
                  <a:latin typeface="Times New Roman" panose="02020603050405020304" pitchFamily="18" charset="0"/>
                  <a:ea typeface="Times New Roman" panose="02020603050405020304" pitchFamily="18"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855784" y="977505"/>
                <a:ext cx="6096000" cy="16759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831894" y="2201672"/>
                <a:ext cx="5978769" cy="2215991"/>
              </a:xfrm>
              <a:prstGeom prst="rect">
                <a:avLst/>
              </a:prstGeom>
            </p:spPr>
            <p:txBody>
              <a:bodyPr wrap="square">
                <a:spAutoFit/>
              </a:bodyPr>
              <a:lstStyle/>
              <a:p>
                <a:pPr>
                  <a:spcAft>
                    <a:spcPts val="1000"/>
                  </a:spcAft>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Times New Roman" panose="02020603050405020304" pitchFamily="18" charset="0"/>
                          <a:cs typeface="Arial" panose="020B0604020202020204" pitchFamily="34" charset="0"/>
                        </a:rPr>
                        <m:t>𝑃𝑢</m:t>
                      </m:r>
                      <m:r>
                        <a:rPr lang="en-US" i="1" smtClean="0">
                          <a:latin typeface="Cambria Math" panose="02040503050406030204" pitchFamily="18" charset="0"/>
                          <a:ea typeface="Times New Roman" panose="02020603050405020304" pitchFamily="18" charset="0"/>
                          <a:cs typeface="Arial" panose="020B0604020202020204" pitchFamily="34" charset="0"/>
                        </a:rPr>
                        <m:t>=</m:t>
                      </m:r>
                      <m:r>
                        <a:rPr lang="en-US" i="1" smtClean="0">
                          <a:latin typeface="Cambria Math" panose="02040503050406030204" pitchFamily="18" charset="0"/>
                          <a:ea typeface="Times New Roman" panose="02020603050405020304" pitchFamily="18" charset="0"/>
                          <a:cs typeface="Arial" panose="020B0604020202020204" pitchFamily="34" charset="0"/>
                        </a:rPr>
                        <m:t>22</m:t>
                      </m:r>
                      <m:r>
                        <a:rPr lang="en-US" i="1" smtClean="0">
                          <a:latin typeface="Cambria Math" panose="02040503050406030204" pitchFamily="18" charset="0"/>
                          <a:ea typeface="Times New Roman" panose="02020603050405020304" pitchFamily="18" charset="0"/>
                          <a:cs typeface="Arial" panose="020B0604020202020204" pitchFamily="34" charset="0"/>
                        </a:rPr>
                        <m:t>.</m:t>
                      </m:r>
                      <m:r>
                        <a:rPr lang="en-US" i="1" smtClean="0">
                          <a:latin typeface="Cambria Math" panose="02040503050406030204" pitchFamily="18" charset="0"/>
                          <a:ea typeface="Times New Roman" panose="02020603050405020304" pitchFamily="18" charset="0"/>
                          <a:cs typeface="Arial" panose="020B0604020202020204" pitchFamily="34" charset="0"/>
                        </a:rPr>
                        <m:t>58</m:t>
                      </m:r>
                      <m:r>
                        <a:rPr lang="en-US" i="1" smtClean="0">
                          <a:latin typeface="Cambria Math" panose="02040503050406030204" pitchFamily="18" charset="0"/>
                          <a:ea typeface="Times New Roman" panose="02020603050405020304" pitchFamily="18" charset="0"/>
                          <a:cs typeface="Arial" panose="020B0604020202020204" pitchFamily="34" charset="0"/>
                        </a:rPr>
                        <m:t>∗</m:t>
                      </m:r>
                      <m:r>
                        <a:rPr lang="en-US" i="1" smtClean="0">
                          <a:latin typeface="Cambria Math" panose="02040503050406030204" pitchFamily="18" charset="0"/>
                          <a:ea typeface="Times New Roman" panose="02020603050405020304" pitchFamily="18" charset="0"/>
                          <a:cs typeface="Arial" panose="020B0604020202020204" pitchFamily="34" charset="0"/>
                        </a:rPr>
                        <m:t>229</m:t>
                      </m:r>
                      <m:r>
                        <a:rPr lang="en-US" i="1" smtClean="0">
                          <a:latin typeface="Cambria Math" panose="02040503050406030204" pitchFamily="18" charset="0"/>
                          <a:ea typeface="Times New Roman" panose="02020603050405020304" pitchFamily="18" charset="0"/>
                          <a:cs typeface="Arial" panose="020B0604020202020204" pitchFamily="34" charset="0"/>
                        </a:rPr>
                        <m:t>.</m:t>
                      </m:r>
                      <m:r>
                        <a:rPr lang="en-US" i="1" smtClean="0">
                          <a:latin typeface="Cambria Math" panose="02040503050406030204" pitchFamily="18" charset="0"/>
                          <a:ea typeface="Times New Roman" panose="02020603050405020304" pitchFamily="18" charset="0"/>
                          <a:cs typeface="Arial" panose="020B0604020202020204" pitchFamily="34" charset="0"/>
                        </a:rPr>
                        <m:t>3</m:t>
                      </m:r>
                      <m:r>
                        <a:rPr lang="en-US" i="1" smtClean="0">
                          <a:latin typeface="Cambria Math" panose="02040503050406030204" pitchFamily="18" charset="0"/>
                          <a:ea typeface="Times New Roman" panose="02020603050405020304" pitchFamily="18" charset="0"/>
                          <a:cs typeface="Arial" panose="020B0604020202020204" pitchFamily="34" charset="0"/>
                        </a:rPr>
                        <m:t>=</m:t>
                      </m:r>
                      <m:r>
                        <a:rPr lang="en-US" i="1" smtClean="0">
                          <a:latin typeface="Cambria Math" panose="02040503050406030204" pitchFamily="18" charset="0"/>
                          <a:ea typeface="Times New Roman" panose="02020603050405020304" pitchFamily="18" charset="0"/>
                          <a:cs typeface="Arial" panose="020B0604020202020204" pitchFamily="34" charset="0"/>
                        </a:rPr>
                        <m:t>5177</m:t>
                      </m:r>
                      <m:r>
                        <a:rPr lang="en-US" i="1" smtClean="0">
                          <a:latin typeface="Cambria Math" panose="02040503050406030204" pitchFamily="18" charset="0"/>
                          <a:ea typeface="Times New Roman" panose="02020603050405020304" pitchFamily="18" charset="0"/>
                          <a:cs typeface="Arial" panose="020B0604020202020204" pitchFamily="34" charset="0"/>
                        </a:rPr>
                        <m:t>.</m:t>
                      </m:r>
                      <m:r>
                        <a:rPr lang="en-US" i="1" smtClean="0">
                          <a:latin typeface="Cambria Math" panose="02040503050406030204" pitchFamily="18" charset="0"/>
                          <a:ea typeface="Times New Roman" panose="02020603050405020304" pitchFamily="18" charset="0"/>
                          <a:cs typeface="Arial" panose="020B0604020202020204" pitchFamily="34" charset="0"/>
                        </a:rPr>
                        <m:t>60</m:t>
                      </m:r>
                      <m:r>
                        <a:rPr lang="en-US" i="1" smtClean="0">
                          <a:latin typeface="Cambria Math" panose="02040503050406030204" pitchFamily="18" charset="0"/>
                          <a:ea typeface="Times New Roman" panose="02020603050405020304" pitchFamily="18" charset="0"/>
                          <a:cs typeface="Arial" panose="020B0604020202020204" pitchFamily="34" charset="0"/>
                        </a:rPr>
                        <m:t>𝐾𝑁</m:t>
                      </m:r>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r>
                  <a:rPr lang="en-US" dirty="0">
                    <a:latin typeface="Calibri" panose="020F0502020204030204" pitchFamily="34" charset="0"/>
                    <a:ea typeface="Calibri" panose="020F0502020204030204" pitchFamily="34" charset="0"/>
                    <a:cs typeface="Arial" panose="020B0604020202020204" pitchFamily="34" charset="0"/>
                  </a:rPr>
                  <a:t>                     Add Wight of column to Pu by add 3% </a:t>
                </a:r>
                <a:endParaRPr lang="en-US" sz="2000" dirty="0">
                  <a:effectLst/>
                  <a:latin typeface="Times New Roman" panose="02020603050405020304" pitchFamily="18" charset="0"/>
                  <a:ea typeface="Times New Roman" panose="02020603050405020304" pitchFamily="18" charset="0"/>
                </a:endParaRPr>
              </a:p>
              <a:p>
                <a:pPr>
                  <a:spcAft>
                    <a:spcPts val="1000"/>
                  </a:spcAft>
                </a:pPr>
                <a:r>
                  <a:rPr lang="en-US" dirty="0">
                    <a:ea typeface="Times New Roman" panose="02020603050405020304" pitchFamily="18" charset="0"/>
                    <a:cs typeface="Arial" panose="020B0604020202020204" pitchFamily="34" charset="0"/>
                  </a:rPr>
                  <a:t>                     </a:t>
                </a:r>
                <a14:m>
                  <m:oMath xmlns:m="http://schemas.openxmlformats.org/officeDocument/2006/math">
                    <m:r>
                      <a:rPr lang="en-US" i="1">
                        <a:latin typeface="Cambria Math" panose="02040503050406030204" pitchFamily="18" charset="0"/>
                        <a:ea typeface="Times New Roman" panose="02020603050405020304" pitchFamily="18" charset="0"/>
                        <a:cs typeface="Arial" panose="020B0604020202020204" pitchFamily="34" charset="0"/>
                      </a:rPr>
                      <m:t>𝑇𝑜𝑡𝑎𝑙</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𝑃𝑢</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5177</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60</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1</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03</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5332</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92</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𝐾𝑁</m:t>
                    </m:r>
                  </m:oMath>
                </a14:m>
                <a:endParaRPr lang="en-US" dirty="0">
                  <a:latin typeface="Times New Roman" panose="02020603050405020304" pitchFamily="18" charset="0"/>
                  <a:ea typeface="Times New Roman" panose="02020603050405020304" pitchFamily="18" charset="0"/>
                  <a:cs typeface="Arial" panose="020B0604020202020204" pitchFamily="34" charset="0"/>
                </a:endParaRPr>
              </a:p>
              <a:p>
                <a:r>
                  <a:rPr lang="en-US" dirty="0"/>
                  <a:t>                   Fc=40 MPa</a:t>
                </a:r>
              </a:p>
              <a:p>
                <a:r>
                  <a:rPr lang="en-US" dirty="0"/>
                  <a:t>                   Use α%= 1%</a:t>
                </a:r>
              </a:p>
              <a:p>
                <a:pPr>
                  <a:lnSpc>
                    <a:spcPct val="115000"/>
                  </a:lnSpc>
                  <a:spcAft>
                    <a:spcPts val="1000"/>
                  </a:spcAft>
                </a:pPr>
                <a:endParaRPr lang="en-US" sz="2000" dirty="0">
                  <a:effectLst/>
                  <a:latin typeface="Times New Roman" panose="02020603050405020304" pitchFamily="18" charset="0"/>
                  <a:ea typeface="Times New Roman" panose="02020603050405020304" pitchFamily="18"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831894" y="2201672"/>
                <a:ext cx="5978769" cy="221599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90705" y="4094830"/>
                <a:ext cx="6189225" cy="1456809"/>
              </a:xfrm>
              <a:prstGeom prst="rect">
                <a:avLst/>
              </a:prstGeom>
            </p:spPr>
            <p:txBody>
              <a:bodyPr wrap="square">
                <a:spAutoFit/>
              </a:bodyPr>
              <a:lstStyle/>
              <a:p>
                <a:pPr>
                  <a:spcAft>
                    <a:spcPts val="1000"/>
                  </a:spcAft>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𝑆𝑜</m:t>
                      </m:r>
                      <m:r>
                        <a:rPr lang="en-US">
                          <a:latin typeface="Cambria Math" panose="02040503050406030204" pitchFamily="18" charset="0"/>
                        </a:rPr>
                        <m:t> </m:t>
                      </m:r>
                      <m:r>
                        <m:rPr>
                          <m:sty m:val="p"/>
                        </m:rPr>
                        <a:rPr lang="en-US">
                          <a:latin typeface="Cambria Math" panose="02040503050406030204" pitchFamily="18" charset="0"/>
                        </a:rPr>
                        <m:t>after</m:t>
                      </m:r>
                      <m:r>
                        <a:rPr lang="en-US">
                          <a:latin typeface="Cambria Math" panose="02040503050406030204" pitchFamily="18" charset="0"/>
                        </a:rPr>
                        <m:t> </m:t>
                      </m:r>
                      <m:r>
                        <m:rPr>
                          <m:sty m:val="p"/>
                        </m:rPr>
                        <a:rPr lang="en-US">
                          <a:latin typeface="Cambria Math" panose="02040503050406030204" pitchFamily="18" charset="0"/>
                        </a:rPr>
                        <m:t>solution</m:t>
                      </m:r>
                      <m:r>
                        <a:rPr lang="en-US">
                          <a:latin typeface="Cambria Math" panose="02040503050406030204" pitchFamily="18" charset="0"/>
                        </a:rPr>
                        <m:t> </m:t>
                      </m:r>
                      <m:r>
                        <m:rPr>
                          <m:sty m:val="p"/>
                        </m:rPr>
                        <a:rPr lang="en-US">
                          <a:latin typeface="Cambria Math" panose="02040503050406030204" pitchFamily="18" charset="0"/>
                        </a:rPr>
                        <m:t>the</m:t>
                      </m:r>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i="1">
                          <a:latin typeface="Cambria Math" panose="02040503050406030204" pitchFamily="18" charset="0"/>
                          <a:ea typeface="Times New Roman" panose="02020603050405020304" pitchFamily="18" charset="0"/>
                          <a:cs typeface="Arial" panose="020B0604020202020204" pitchFamily="34" charset="0"/>
                        </a:rPr>
                        <m:t>𝐴𝑔</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270882</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60</m:t>
                      </m:r>
                      <m:r>
                        <a:rPr lang="en-US" b="0" i="1" smtClean="0">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𝑚</m:t>
                      </m:r>
                      <m:sSup>
                        <m:sSupPr>
                          <m:ctrlPr>
                            <a:rPr lang="en-US" i="1">
                              <a:latin typeface="Cambria Math" panose="02040503050406030204" pitchFamily="18" charset="0"/>
                              <a:ea typeface="Times New Roman" panose="02020603050405020304" pitchFamily="18" charset="0"/>
                              <a:cs typeface="Arial" panose="020B0604020202020204" pitchFamily="34" charset="0"/>
                            </a:rPr>
                          </m:ctrlPr>
                        </m:sSupPr>
                        <m:e>
                          <m:r>
                            <a:rPr lang="en-US" i="1">
                              <a:latin typeface="Cambria Math" panose="02040503050406030204" pitchFamily="18" charset="0"/>
                              <a:ea typeface="Times New Roman" panose="02020603050405020304" pitchFamily="18" charset="0"/>
                              <a:cs typeface="Arial" panose="020B0604020202020204" pitchFamily="34" charset="0"/>
                            </a:rPr>
                            <m:t>𝑚</m:t>
                          </m:r>
                        </m:e>
                        <m:sup>
                          <m:r>
                            <a:rPr lang="en-US" i="1">
                              <a:latin typeface="Cambria Math" panose="02040503050406030204" pitchFamily="18" charset="0"/>
                              <a:ea typeface="Times New Roman" panose="02020603050405020304" pitchFamily="18" charset="0"/>
                              <a:cs typeface="Arial" panose="020B0604020202020204" pitchFamily="34" charset="0"/>
                            </a:rPr>
                            <m:t>2</m:t>
                          </m:r>
                        </m:sup>
                      </m:sSup>
                    </m:oMath>
                  </m:oMathPara>
                </a14:m>
                <a:endParaRPr lang="en-US" sz="2000" dirty="0">
                  <a:effectLst/>
                  <a:latin typeface="Times New Roman" panose="02020603050405020304" pitchFamily="18" charset="0"/>
                  <a:ea typeface="Times New Roman" panose="02020603050405020304" pitchFamily="18" charset="0"/>
                </a:endParaRPr>
              </a:p>
              <a:p>
                <a:pPr>
                  <a:spcAft>
                    <a:spcPts val="1000"/>
                  </a:spcAft>
                </a:pPr>
                <a:r>
                  <a:rPr lang="en-US" dirty="0">
                    <a:latin typeface="Calibri" panose="020F0502020204030204" pitchFamily="34" charset="0"/>
                    <a:ea typeface="Times New Roman" panose="02020603050405020304" pitchFamily="18" charset="0"/>
                    <a:cs typeface="Arial" panose="020B0604020202020204" pitchFamily="34" charset="0"/>
                  </a:rPr>
                  <a:t>So Diameter =587 mm </a:t>
                </a:r>
                <a:endParaRPr lang="en-US" dirty="0">
                  <a:latin typeface="Calibri" panose="020F0502020204030204" pitchFamily="34" charset="0"/>
                  <a:ea typeface="Times New Roman" panose="02020603050405020304" pitchFamily="18" charset="0"/>
                </a:endParaRPr>
              </a:p>
              <a:p>
                <a:pPr>
                  <a:spcAft>
                    <a:spcPts val="1000"/>
                  </a:spcAft>
                </a:pPr>
                <a:r>
                  <a:rPr lang="en-US" dirty="0">
                    <a:latin typeface="Calibri" panose="020F0502020204030204" pitchFamily="34" charset="0"/>
                    <a:ea typeface="Times New Roman" panose="02020603050405020304" pitchFamily="18" charset="0"/>
                    <a:cs typeface="Arial" panose="020B0604020202020204" pitchFamily="34" charset="0"/>
                  </a:rPr>
                  <a:t>In this project, diameter of column Type C2 assumed 700 mm with </a:t>
                </a:r>
                <a:endParaRPr lang="en-US" sz="2000" dirty="0">
                  <a:effectLst/>
                  <a:latin typeface="Times New Roman" panose="02020603050405020304" pitchFamily="18" charset="0"/>
                  <a:ea typeface="Times New Roman" panose="02020603050405020304" pitchFamily="18" charset="0"/>
                </a:endParaRPr>
              </a:p>
            </p:txBody>
          </p:sp>
        </mc:Choice>
        <mc:Fallback xmlns="">
          <p:sp>
            <p:nvSpPr>
              <p:cNvPr id="13" name="Rectangle 12"/>
              <p:cNvSpPr>
                <a:spLocks noRot="1" noChangeAspect="1" noMove="1" noResize="1" noEditPoints="1" noAdjustHandles="1" noChangeArrowheads="1" noChangeShapeType="1" noTextEdit="1"/>
              </p:cNvSpPr>
              <p:nvPr/>
            </p:nvSpPr>
            <p:spPr>
              <a:xfrm>
                <a:off x="290705" y="4094830"/>
                <a:ext cx="6189225" cy="1456809"/>
              </a:xfrm>
              <a:prstGeom prst="rect">
                <a:avLst/>
              </a:prstGeom>
              <a:blipFill>
                <a:blip r:embed="rId5"/>
                <a:stretch>
                  <a:fillRect l="-887" b="-5858"/>
                </a:stretch>
              </a:blipFill>
            </p:spPr>
            <p:txBody>
              <a:bodyPr/>
              <a:lstStyle/>
              <a:p>
                <a:r>
                  <a:rPr lang="en-US">
                    <a:noFill/>
                  </a:rPr>
                  <a:t> </a:t>
                </a:r>
              </a:p>
            </p:txBody>
          </p:sp>
        </mc:Fallback>
      </mc:AlternateContent>
      <p:pic>
        <p:nvPicPr>
          <p:cNvPr id="14" name="Picture 13"/>
          <p:cNvPicPr/>
          <p:nvPr/>
        </p:nvPicPr>
        <p:blipFill>
          <a:blip r:embed="rId6"/>
          <a:stretch>
            <a:fillRect/>
          </a:stretch>
        </p:blipFill>
        <p:spPr>
          <a:xfrm>
            <a:off x="7910783" y="763878"/>
            <a:ext cx="3489960" cy="2324100"/>
          </a:xfrm>
          <a:prstGeom prst="rect">
            <a:avLst/>
          </a:prstGeom>
        </p:spPr>
      </p:pic>
    </p:spTree>
    <p:extLst>
      <p:ext uri="{BB962C8B-B14F-4D97-AF65-F5344CB8AC3E}">
        <p14:creationId xmlns:p14="http://schemas.microsoft.com/office/powerpoint/2010/main" val="173705020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49</a:t>
            </a:fld>
            <a:endParaRPr lang="ar-AE" dirty="0"/>
          </a:p>
        </p:txBody>
      </p:sp>
      <p:graphicFrame>
        <p:nvGraphicFramePr>
          <p:cNvPr id="11" name="Diagram 10"/>
          <p:cNvGraphicFramePr/>
          <p:nvPr>
            <p:extLst>
              <p:ext uri="{D42A27DB-BD31-4B8C-83A1-F6EECF244321}">
                <p14:modId xmlns:p14="http://schemas.microsoft.com/office/powerpoint/2010/main" val="352678319"/>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676163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a:t>
            </a:fld>
            <a:endParaRPr lang="ar-AE" dirty="0"/>
          </a:p>
        </p:txBody>
      </p:sp>
      <p:graphicFrame>
        <p:nvGraphicFramePr>
          <p:cNvPr id="5" name="Diagram 4"/>
          <p:cNvGraphicFramePr/>
          <p:nvPr>
            <p:extLst>
              <p:ext uri="{D42A27DB-BD31-4B8C-83A1-F6EECF244321}">
                <p14:modId xmlns:p14="http://schemas.microsoft.com/office/powerpoint/2010/main" val="2475891228"/>
              </p:ext>
            </p:extLst>
          </p:nvPr>
        </p:nvGraphicFramePr>
        <p:xfrm>
          <a:off x="-83127" y="517237"/>
          <a:ext cx="7982664" cy="532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416016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50</a:t>
            </a:fld>
            <a:endParaRPr lang="ar-AE" dirty="0"/>
          </a:p>
        </p:txBody>
      </p:sp>
      <p:graphicFrame>
        <p:nvGraphicFramePr>
          <p:cNvPr id="11" name="Diagram 10"/>
          <p:cNvGraphicFramePr/>
          <p:nvPr>
            <p:extLst>
              <p:ext uri="{D42A27DB-BD31-4B8C-83A1-F6EECF244321}">
                <p14:modId xmlns:p14="http://schemas.microsoft.com/office/powerpoint/2010/main" val="2141551159"/>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412562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51</a:t>
            </a:fld>
            <a:endParaRPr lang="ar-AE" dirty="0"/>
          </a:p>
        </p:txBody>
      </p:sp>
      <p:sp>
        <p:nvSpPr>
          <p:cNvPr id="2" name="Rectangle 1"/>
          <p:cNvSpPr/>
          <p:nvPr/>
        </p:nvSpPr>
        <p:spPr>
          <a:xfrm>
            <a:off x="1105487" y="1122236"/>
            <a:ext cx="254505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Slab modifiers in ETABS</a:t>
            </a:r>
            <a:endParaRPr lang="en-US" dirty="0"/>
          </a:p>
        </p:txBody>
      </p:sp>
      <p:sp>
        <p:nvSpPr>
          <p:cNvPr id="4" name="Rectangle 3"/>
          <p:cNvSpPr/>
          <p:nvPr/>
        </p:nvSpPr>
        <p:spPr>
          <a:xfrm>
            <a:off x="4304957" y="1122236"/>
            <a:ext cx="296824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Columns modifiers in ETABS</a:t>
            </a:r>
            <a:endParaRPr lang="en-US" dirty="0"/>
          </a:p>
        </p:txBody>
      </p:sp>
      <p:sp>
        <p:nvSpPr>
          <p:cNvPr id="9" name="Rectangle 8"/>
          <p:cNvSpPr/>
          <p:nvPr/>
        </p:nvSpPr>
        <p:spPr>
          <a:xfrm>
            <a:off x="8629137" y="1122236"/>
            <a:ext cx="3292440" cy="369332"/>
          </a:xfrm>
          <a:prstGeom prst="rect">
            <a:avLst/>
          </a:prstGeom>
        </p:spPr>
        <p:txBody>
          <a:bodyPr wrap="none">
            <a:spAutoFit/>
          </a:bodyPr>
          <a:lstStyle/>
          <a:p>
            <a:r>
              <a:rPr lang="en-US" dirty="0"/>
              <a:t>Stair </a:t>
            </a:r>
            <a:r>
              <a:rPr lang="en-US" dirty="0">
                <a:latin typeface="Times New Roman" panose="02020603050405020304" pitchFamily="18" charset="0"/>
                <a:ea typeface="Times New Roman" panose="02020603050405020304" pitchFamily="18" charset="0"/>
              </a:rPr>
              <a:t>Beams modifiers in ETABS</a:t>
            </a:r>
          </a:p>
        </p:txBody>
      </p:sp>
      <p:sp>
        <p:nvSpPr>
          <p:cNvPr id="10" name="Rectangle 9"/>
          <p:cNvSpPr/>
          <p:nvPr/>
        </p:nvSpPr>
        <p:spPr>
          <a:xfrm>
            <a:off x="686259" y="346770"/>
            <a:ext cx="4974439" cy="701731"/>
          </a:xfrm>
          <a:prstGeom prst="rect">
            <a:avLst/>
          </a:prstGeom>
        </p:spPr>
        <p:txBody>
          <a:bodyPr wrap="none">
            <a:spAutoFit/>
          </a:bodyPr>
          <a:lstStyle/>
          <a:p>
            <a:pPr lvl="2">
              <a:lnSpc>
                <a:spcPct val="90000"/>
              </a:lnSpc>
              <a:spcBef>
                <a:spcPct val="0"/>
              </a:spcBef>
              <a:spcAft>
                <a:spcPts val="800"/>
              </a:spcAft>
            </a:pPr>
            <a:r>
              <a:rPr lang="en-US" sz="4400" b="1" dirty="0">
                <a:latin typeface="+mj-lt"/>
                <a:ea typeface="+mj-ea"/>
                <a:cs typeface="+mj-cs"/>
              </a:rPr>
              <a:t>Sections modifier</a:t>
            </a:r>
          </a:p>
        </p:txBody>
      </p:sp>
      <p:pic>
        <p:nvPicPr>
          <p:cNvPr id="11" name="Picture 10"/>
          <p:cNvPicPr/>
          <p:nvPr/>
        </p:nvPicPr>
        <p:blipFill>
          <a:blip r:embed="rId2"/>
          <a:stretch>
            <a:fillRect/>
          </a:stretch>
        </p:blipFill>
        <p:spPr>
          <a:xfrm>
            <a:off x="845610" y="1677076"/>
            <a:ext cx="3312322" cy="3430270"/>
          </a:xfrm>
          <a:prstGeom prst="rect">
            <a:avLst/>
          </a:prstGeom>
        </p:spPr>
      </p:pic>
      <p:pic>
        <p:nvPicPr>
          <p:cNvPr id="12" name="Picture 11"/>
          <p:cNvPicPr/>
          <p:nvPr/>
        </p:nvPicPr>
        <p:blipFill>
          <a:blip r:embed="rId3"/>
          <a:stretch>
            <a:fillRect/>
          </a:stretch>
        </p:blipFill>
        <p:spPr>
          <a:xfrm>
            <a:off x="4442460" y="1715452"/>
            <a:ext cx="3307080" cy="3427095"/>
          </a:xfrm>
          <a:prstGeom prst="rect">
            <a:avLst/>
          </a:prstGeom>
        </p:spPr>
      </p:pic>
      <p:pic>
        <p:nvPicPr>
          <p:cNvPr id="13" name="Picture 12"/>
          <p:cNvPicPr/>
          <p:nvPr/>
        </p:nvPicPr>
        <p:blipFill>
          <a:blip r:embed="rId4"/>
          <a:stretch>
            <a:fillRect/>
          </a:stretch>
        </p:blipFill>
        <p:spPr>
          <a:xfrm>
            <a:off x="8191960" y="1715451"/>
            <a:ext cx="3436448" cy="3427095"/>
          </a:xfrm>
          <a:prstGeom prst="rect">
            <a:avLst/>
          </a:prstGeom>
        </p:spPr>
      </p:pic>
    </p:spTree>
    <p:extLst>
      <p:ext uri="{BB962C8B-B14F-4D97-AF65-F5344CB8AC3E}">
        <p14:creationId xmlns:p14="http://schemas.microsoft.com/office/powerpoint/2010/main" val="157266276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52</a:t>
            </a:fld>
            <a:endParaRPr lang="ar-AE" dirty="0"/>
          </a:p>
        </p:txBody>
      </p:sp>
      <p:sp>
        <p:nvSpPr>
          <p:cNvPr id="2" name="Rectangle 1"/>
          <p:cNvSpPr/>
          <p:nvPr/>
        </p:nvSpPr>
        <p:spPr>
          <a:xfrm>
            <a:off x="1105487" y="1122236"/>
            <a:ext cx="254505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Slab modifiers in ETABS</a:t>
            </a:r>
            <a:endParaRPr lang="en-US" dirty="0"/>
          </a:p>
        </p:txBody>
      </p:sp>
      <p:sp>
        <p:nvSpPr>
          <p:cNvPr id="4" name="Rectangle 3"/>
          <p:cNvSpPr/>
          <p:nvPr/>
        </p:nvSpPr>
        <p:spPr>
          <a:xfrm>
            <a:off x="4304957" y="1122236"/>
            <a:ext cx="296824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Columns modifiers in ETABS</a:t>
            </a:r>
            <a:endParaRPr lang="en-US" dirty="0"/>
          </a:p>
        </p:txBody>
      </p:sp>
      <p:sp>
        <p:nvSpPr>
          <p:cNvPr id="9" name="Rectangle 8"/>
          <p:cNvSpPr/>
          <p:nvPr/>
        </p:nvSpPr>
        <p:spPr>
          <a:xfrm>
            <a:off x="8629137" y="1122236"/>
            <a:ext cx="3292440" cy="369332"/>
          </a:xfrm>
          <a:prstGeom prst="rect">
            <a:avLst/>
          </a:prstGeom>
        </p:spPr>
        <p:txBody>
          <a:bodyPr wrap="none">
            <a:spAutoFit/>
          </a:bodyPr>
          <a:lstStyle/>
          <a:p>
            <a:r>
              <a:rPr lang="en-US" dirty="0"/>
              <a:t>Stair </a:t>
            </a:r>
            <a:r>
              <a:rPr lang="en-US" dirty="0">
                <a:latin typeface="Times New Roman" panose="02020603050405020304" pitchFamily="18" charset="0"/>
                <a:ea typeface="Times New Roman" panose="02020603050405020304" pitchFamily="18" charset="0"/>
              </a:rPr>
              <a:t>Beams modifiers in ETABS</a:t>
            </a:r>
          </a:p>
        </p:txBody>
      </p:sp>
      <p:sp>
        <p:nvSpPr>
          <p:cNvPr id="10" name="Rectangle 9"/>
          <p:cNvSpPr/>
          <p:nvPr/>
        </p:nvSpPr>
        <p:spPr>
          <a:xfrm>
            <a:off x="686259" y="346770"/>
            <a:ext cx="4974439" cy="701731"/>
          </a:xfrm>
          <a:prstGeom prst="rect">
            <a:avLst/>
          </a:prstGeom>
        </p:spPr>
        <p:txBody>
          <a:bodyPr wrap="none">
            <a:spAutoFit/>
          </a:bodyPr>
          <a:lstStyle/>
          <a:p>
            <a:pPr lvl="2">
              <a:lnSpc>
                <a:spcPct val="90000"/>
              </a:lnSpc>
              <a:spcBef>
                <a:spcPct val="0"/>
              </a:spcBef>
              <a:spcAft>
                <a:spcPts val="800"/>
              </a:spcAft>
            </a:pPr>
            <a:r>
              <a:rPr lang="en-US" sz="4400" b="1" dirty="0">
                <a:latin typeface="+mj-lt"/>
                <a:ea typeface="+mj-ea"/>
                <a:cs typeface="+mj-cs"/>
              </a:rPr>
              <a:t>Sections modifier</a:t>
            </a:r>
          </a:p>
        </p:txBody>
      </p:sp>
      <p:pic>
        <p:nvPicPr>
          <p:cNvPr id="11" name="Picture 10"/>
          <p:cNvPicPr/>
          <p:nvPr/>
        </p:nvPicPr>
        <p:blipFill>
          <a:blip r:embed="rId2"/>
          <a:stretch>
            <a:fillRect/>
          </a:stretch>
        </p:blipFill>
        <p:spPr>
          <a:xfrm>
            <a:off x="845610" y="1677076"/>
            <a:ext cx="3312322" cy="3430270"/>
          </a:xfrm>
          <a:prstGeom prst="rect">
            <a:avLst/>
          </a:prstGeom>
        </p:spPr>
      </p:pic>
      <p:pic>
        <p:nvPicPr>
          <p:cNvPr id="12" name="Picture 11"/>
          <p:cNvPicPr/>
          <p:nvPr/>
        </p:nvPicPr>
        <p:blipFill>
          <a:blip r:embed="rId3"/>
          <a:stretch>
            <a:fillRect/>
          </a:stretch>
        </p:blipFill>
        <p:spPr>
          <a:xfrm>
            <a:off x="4442460" y="1715452"/>
            <a:ext cx="3307080" cy="3427095"/>
          </a:xfrm>
          <a:prstGeom prst="rect">
            <a:avLst/>
          </a:prstGeom>
        </p:spPr>
      </p:pic>
      <p:pic>
        <p:nvPicPr>
          <p:cNvPr id="13" name="Picture 12"/>
          <p:cNvPicPr/>
          <p:nvPr/>
        </p:nvPicPr>
        <p:blipFill>
          <a:blip r:embed="rId4"/>
          <a:stretch>
            <a:fillRect/>
          </a:stretch>
        </p:blipFill>
        <p:spPr>
          <a:xfrm>
            <a:off x="8191960" y="1715451"/>
            <a:ext cx="3436448" cy="3427095"/>
          </a:xfrm>
          <a:prstGeom prst="rect">
            <a:avLst/>
          </a:prstGeom>
        </p:spPr>
      </p:pic>
      <p:sp>
        <p:nvSpPr>
          <p:cNvPr id="3" name="Rectangle 2"/>
          <p:cNvSpPr/>
          <p:nvPr/>
        </p:nvSpPr>
        <p:spPr>
          <a:xfrm>
            <a:off x="845610" y="1677076"/>
            <a:ext cx="3312322" cy="343027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59739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53</a:t>
            </a:fld>
            <a:endParaRPr lang="ar-AE" dirty="0"/>
          </a:p>
        </p:txBody>
      </p:sp>
      <p:sp>
        <p:nvSpPr>
          <p:cNvPr id="2" name="Rectangle 1"/>
          <p:cNvSpPr/>
          <p:nvPr/>
        </p:nvSpPr>
        <p:spPr>
          <a:xfrm>
            <a:off x="1105487" y="1122236"/>
            <a:ext cx="254505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Slab modifiers in ETABS</a:t>
            </a:r>
            <a:endParaRPr lang="en-US" dirty="0"/>
          </a:p>
        </p:txBody>
      </p:sp>
      <p:sp>
        <p:nvSpPr>
          <p:cNvPr id="4" name="Rectangle 3"/>
          <p:cNvSpPr/>
          <p:nvPr/>
        </p:nvSpPr>
        <p:spPr>
          <a:xfrm>
            <a:off x="4304957" y="1122236"/>
            <a:ext cx="296824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Columns modifiers in ETABS</a:t>
            </a:r>
            <a:endParaRPr lang="en-US" dirty="0"/>
          </a:p>
        </p:txBody>
      </p:sp>
      <p:sp>
        <p:nvSpPr>
          <p:cNvPr id="9" name="Rectangle 8"/>
          <p:cNvSpPr/>
          <p:nvPr/>
        </p:nvSpPr>
        <p:spPr>
          <a:xfrm>
            <a:off x="8629137" y="1122236"/>
            <a:ext cx="3292440" cy="369332"/>
          </a:xfrm>
          <a:prstGeom prst="rect">
            <a:avLst/>
          </a:prstGeom>
        </p:spPr>
        <p:txBody>
          <a:bodyPr wrap="none">
            <a:spAutoFit/>
          </a:bodyPr>
          <a:lstStyle/>
          <a:p>
            <a:r>
              <a:rPr lang="en-US" dirty="0"/>
              <a:t>Stair </a:t>
            </a:r>
            <a:r>
              <a:rPr lang="en-US" dirty="0">
                <a:latin typeface="Times New Roman" panose="02020603050405020304" pitchFamily="18" charset="0"/>
                <a:ea typeface="Times New Roman" panose="02020603050405020304" pitchFamily="18" charset="0"/>
              </a:rPr>
              <a:t>Beams modifiers in ETABS</a:t>
            </a:r>
          </a:p>
        </p:txBody>
      </p:sp>
      <p:sp>
        <p:nvSpPr>
          <p:cNvPr id="10" name="Rectangle 9"/>
          <p:cNvSpPr/>
          <p:nvPr/>
        </p:nvSpPr>
        <p:spPr>
          <a:xfrm>
            <a:off x="686259" y="346770"/>
            <a:ext cx="4974439" cy="701731"/>
          </a:xfrm>
          <a:prstGeom prst="rect">
            <a:avLst/>
          </a:prstGeom>
        </p:spPr>
        <p:txBody>
          <a:bodyPr wrap="none">
            <a:spAutoFit/>
          </a:bodyPr>
          <a:lstStyle/>
          <a:p>
            <a:pPr lvl="2">
              <a:lnSpc>
                <a:spcPct val="90000"/>
              </a:lnSpc>
              <a:spcBef>
                <a:spcPct val="0"/>
              </a:spcBef>
              <a:spcAft>
                <a:spcPts val="800"/>
              </a:spcAft>
            </a:pPr>
            <a:r>
              <a:rPr lang="en-US" sz="4400" b="1" dirty="0">
                <a:latin typeface="+mj-lt"/>
                <a:ea typeface="+mj-ea"/>
                <a:cs typeface="+mj-cs"/>
              </a:rPr>
              <a:t>Sections modifier</a:t>
            </a:r>
          </a:p>
        </p:txBody>
      </p:sp>
      <p:pic>
        <p:nvPicPr>
          <p:cNvPr id="11" name="Picture 10"/>
          <p:cNvPicPr/>
          <p:nvPr/>
        </p:nvPicPr>
        <p:blipFill>
          <a:blip r:embed="rId2"/>
          <a:stretch>
            <a:fillRect/>
          </a:stretch>
        </p:blipFill>
        <p:spPr>
          <a:xfrm>
            <a:off x="845610" y="1677076"/>
            <a:ext cx="3312322" cy="3430270"/>
          </a:xfrm>
          <a:prstGeom prst="rect">
            <a:avLst/>
          </a:prstGeom>
        </p:spPr>
      </p:pic>
      <p:pic>
        <p:nvPicPr>
          <p:cNvPr id="12" name="Picture 11"/>
          <p:cNvPicPr/>
          <p:nvPr/>
        </p:nvPicPr>
        <p:blipFill>
          <a:blip r:embed="rId3"/>
          <a:stretch>
            <a:fillRect/>
          </a:stretch>
        </p:blipFill>
        <p:spPr>
          <a:xfrm>
            <a:off x="4442460" y="1715452"/>
            <a:ext cx="3307080" cy="3427095"/>
          </a:xfrm>
          <a:prstGeom prst="rect">
            <a:avLst/>
          </a:prstGeom>
        </p:spPr>
      </p:pic>
      <p:pic>
        <p:nvPicPr>
          <p:cNvPr id="13" name="Picture 12"/>
          <p:cNvPicPr/>
          <p:nvPr/>
        </p:nvPicPr>
        <p:blipFill>
          <a:blip r:embed="rId4"/>
          <a:stretch>
            <a:fillRect/>
          </a:stretch>
        </p:blipFill>
        <p:spPr>
          <a:xfrm>
            <a:off x="8191960" y="1715451"/>
            <a:ext cx="3436448" cy="3427095"/>
          </a:xfrm>
          <a:prstGeom prst="rect">
            <a:avLst/>
          </a:prstGeom>
        </p:spPr>
      </p:pic>
      <p:sp>
        <p:nvSpPr>
          <p:cNvPr id="3" name="Rectangle 2"/>
          <p:cNvSpPr/>
          <p:nvPr/>
        </p:nvSpPr>
        <p:spPr>
          <a:xfrm>
            <a:off x="4419965" y="1677076"/>
            <a:ext cx="3312322" cy="343027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814692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54</a:t>
            </a:fld>
            <a:endParaRPr lang="ar-AE" dirty="0"/>
          </a:p>
        </p:txBody>
      </p:sp>
      <p:sp>
        <p:nvSpPr>
          <p:cNvPr id="2" name="Rectangle 1"/>
          <p:cNvSpPr/>
          <p:nvPr/>
        </p:nvSpPr>
        <p:spPr>
          <a:xfrm>
            <a:off x="1105487" y="1122236"/>
            <a:ext cx="254505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Slab modifiers in ETABS</a:t>
            </a:r>
            <a:endParaRPr lang="en-US" dirty="0"/>
          </a:p>
        </p:txBody>
      </p:sp>
      <p:sp>
        <p:nvSpPr>
          <p:cNvPr id="4" name="Rectangle 3"/>
          <p:cNvSpPr/>
          <p:nvPr/>
        </p:nvSpPr>
        <p:spPr>
          <a:xfrm>
            <a:off x="4304957" y="1122236"/>
            <a:ext cx="296824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Columns modifiers in ETABS</a:t>
            </a:r>
            <a:endParaRPr lang="en-US" dirty="0"/>
          </a:p>
        </p:txBody>
      </p:sp>
      <p:sp>
        <p:nvSpPr>
          <p:cNvPr id="9" name="Rectangle 8"/>
          <p:cNvSpPr/>
          <p:nvPr/>
        </p:nvSpPr>
        <p:spPr>
          <a:xfrm>
            <a:off x="8629137" y="1122236"/>
            <a:ext cx="3292440" cy="369332"/>
          </a:xfrm>
          <a:prstGeom prst="rect">
            <a:avLst/>
          </a:prstGeom>
        </p:spPr>
        <p:txBody>
          <a:bodyPr wrap="none">
            <a:spAutoFit/>
          </a:bodyPr>
          <a:lstStyle/>
          <a:p>
            <a:r>
              <a:rPr lang="en-US" dirty="0" smtClean="0"/>
              <a:t>Stair </a:t>
            </a:r>
            <a:r>
              <a:rPr lang="en-US" dirty="0">
                <a:latin typeface="Times New Roman" panose="02020603050405020304" pitchFamily="18" charset="0"/>
                <a:ea typeface="Times New Roman" panose="02020603050405020304" pitchFamily="18" charset="0"/>
              </a:rPr>
              <a:t>Beams modifiers in ETABS</a:t>
            </a:r>
          </a:p>
        </p:txBody>
      </p:sp>
      <p:sp>
        <p:nvSpPr>
          <p:cNvPr id="10" name="Rectangle 9"/>
          <p:cNvSpPr/>
          <p:nvPr/>
        </p:nvSpPr>
        <p:spPr>
          <a:xfrm>
            <a:off x="686259" y="346770"/>
            <a:ext cx="4974439" cy="701731"/>
          </a:xfrm>
          <a:prstGeom prst="rect">
            <a:avLst/>
          </a:prstGeom>
        </p:spPr>
        <p:txBody>
          <a:bodyPr wrap="none">
            <a:spAutoFit/>
          </a:bodyPr>
          <a:lstStyle/>
          <a:p>
            <a:pPr lvl="2">
              <a:lnSpc>
                <a:spcPct val="90000"/>
              </a:lnSpc>
              <a:spcBef>
                <a:spcPct val="0"/>
              </a:spcBef>
              <a:spcAft>
                <a:spcPts val="800"/>
              </a:spcAft>
            </a:pPr>
            <a:r>
              <a:rPr lang="en-US" sz="4400" b="1" dirty="0">
                <a:latin typeface="+mj-lt"/>
                <a:ea typeface="+mj-ea"/>
                <a:cs typeface="+mj-cs"/>
              </a:rPr>
              <a:t>Sections modifier</a:t>
            </a:r>
          </a:p>
        </p:txBody>
      </p:sp>
      <p:pic>
        <p:nvPicPr>
          <p:cNvPr id="11" name="Picture 10"/>
          <p:cNvPicPr/>
          <p:nvPr/>
        </p:nvPicPr>
        <p:blipFill>
          <a:blip r:embed="rId2"/>
          <a:stretch>
            <a:fillRect/>
          </a:stretch>
        </p:blipFill>
        <p:spPr>
          <a:xfrm>
            <a:off x="845610" y="1677076"/>
            <a:ext cx="3312322" cy="3430270"/>
          </a:xfrm>
          <a:prstGeom prst="rect">
            <a:avLst/>
          </a:prstGeom>
        </p:spPr>
      </p:pic>
      <p:pic>
        <p:nvPicPr>
          <p:cNvPr id="12" name="Picture 11"/>
          <p:cNvPicPr/>
          <p:nvPr/>
        </p:nvPicPr>
        <p:blipFill>
          <a:blip r:embed="rId3"/>
          <a:stretch>
            <a:fillRect/>
          </a:stretch>
        </p:blipFill>
        <p:spPr>
          <a:xfrm>
            <a:off x="4442460" y="1715452"/>
            <a:ext cx="3307080" cy="3427095"/>
          </a:xfrm>
          <a:prstGeom prst="rect">
            <a:avLst/>
          </a:prstGeom>
        </p:spPr>
      </p:pic>
      <p:pic>
        <p:nvPicPr>
          <p:cNvPr id="13" name="Picture 12"/>
          <p:cNvPicPr/>
          <p:nvPr/>
        </p:nvPicPr>
        <p:blipFill>
          <a:blip r:embed="rId4"/>
          <a:stretch>
            <a:fillRect/>
          </a:stretch>
        </p:blipFill>
        <p:spPr>
          <a:xfrm>
            <a:off x="8191960" y="1715451"/>
            <a:ext cx="3436448" cy="3427095"/>
          </a:xfrm>
          <a:prstGeom prst="rect">
            <a:avLst/>
          </a:prstGeom>
        </p:spPr>
      </p:pic>
      <p:sp>
        <p:nvSpPr>
          <p:cNvPr id="3" name="Rectangle 2"/>
          <p:cNvSpPr/>
          <p:nvPr/>
        </p:nvSpPr>
        <p:spPr>
          <a:xfrm>
            <a:off x="8191960" y="1715451"/>
            <a:ext cx="3430841" cy="33918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549480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55</a:t>
            </a:fld>
            <a:endParaRPr lang="ar-AE" dirty="0"/>
          </a:p>
        </p:txBody>
      </p:sp>
      <p:graphicFrame>
        <p:nvGraphicFramePr>
          <p:cNvPr id="11" name="Diagram 10"/>
          <p:cNvGraphicFramePr/>
          <p:nvPr>
            <p:extLst>
              <p:ext uri="{D42A27DB-BD31-4B8C-83A1-F6EECF244321}">
                <p14:modId xmlns:p14="http://schemas.microsoft.com/office/powerpoint/2010/main" val="415920343"/>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455192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56</a:t>
            </a:fld>
            <a:endParaRPr lang="ar-AE" dirty="0"/>
          </a:p>
        </p:txBody>
      </p:sp>
      <p:graphicFrame>
        <p:nvGraphicFramePr>
          <p:cNvPr id="11" name="Diagram 10"/>
          <p:cNvGraphicFramePr/>
          <p:nvPr>
            <p:extLst>
              <p:ext uri="{D42A27DB-BD31-4B8C-83A1-F6EECF244321}">
                <p14:modId xmlns:p14="http://schemas.microsoft.com/office/powerpoint/2010/main" val="4288642598"/>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776681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78" y="37488"/>
            <a:ext cx="10515600" cy="1325563"/>
          </a:xfrm>
        </p:spPr>
        <p:txBody>
          <a:bodyPr>
            <a:normAutofit/>
          </a:bodyPr>
          <a:lstStyle/>
          <a:p>
            <a:pPr marL="914400" lvl="2" algn="l" rtl="0">
              <a:lnSpc>
                <a:spcPct val="90000"/>
              </a:lnSpc>
              <a:spcBef>
                <a:spcPct val="0"/>
              </a:spcBef>
              <a:spcAft>
                <a:spcPts val="800"/>
              </a:spcAft>
            </a:pPr>
            <a:r>
              <a:rPr lang="en-US" sz="4400" b="1" kern="1200" dirty="0">
                <a:solidFill>
                  <a:schemeClr val="tx1"/>
                </a:solidFill>
                <a:latin typeface="+mj-lt"/>
                <a:ea typeface="+mj-ea"/>
                <a:cs typeface="+mj-cs"/>
              </a:rPr>
              <a:t>Checks</a:t>
            </a: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57</a:t>
            </a:fld>
            <a:endParaRPr lang="ar-AE" dirty="0"/>
          </a:p>
        </p:txBody>
      </p:sp>
      <p:sp>
        <p:nvSpPr>
          <p:cNvPr id="5" name="Rectangle 4"/>
          <p:cNvSpPr/>
          <p:nvPr/>
        </p:nvSpPr>
        <p:spPr>
          <a:xfrm>
            <a:off x="0" y="902661"/>
            <a:ext cx="11378242" cy="615553"/>
          </a:xfrm>
          <a:prstGeom prst="rect">
            <a:avLst/>
          </a:prstGeom>
        </p:spPr>
        <p:txBody>
          <a:bodyPr wrap="square">
            <a:spAutoFit/>
          </a:bodyPr>
          <a:lstStyle/>
          <a:p>
            <a:r>
              <a:rPr lang="en-US" dirty="0">
                <a:solidFill>
                  <a:srgbClr val="000000"/>
                </a:solidFill>
                <a:latin typeface="TimesNewRomanPSMT"/>
                <a:ea typeface="Times New Roman" panose="02020603050405020304" pitchFamily="18" charset="0"/>
              </a:rPr>
              <a:t> </a:t>
            </a:r>
            <a:r>
              <a:rPr lang="en-US" sz="1600" dirty="0">
                <a:latin typeface="Times New Roman" panose="02020603050405020304" pitchFamily="18" charset="0"/>
                <a:ea typeface="Times New Roman" panose="02020603050405020304" pitchFamily="18" charset="0"/>
              </a:rPr>
              <a:t>To insure that the structure in ETABS is acceptable we must do the checks (compatibility, equilibrium, and stress strain) to obtain the results and use it in calculations.</a:t>
            </a:r>
            <a:endParaRPr lang="en-US" sz="1600" dirty="0"/>
          </a:p>
        </p:txBody>
      </p:sp>
      <p:sp>
        <p:nvSpPr>
          <p:cNvPr id="6" name="Rectangle 5"/>
          <p:cNvSpPr/>
          <p:nvPr/>
        </p:nvSpPr>
        <p:spPr>
          <a:xfrm>
            <a:off x="-503855" y="1481374"/>
            <a:ext cx="3114955" cy="417422"/>
          </a:xfrm>
          <a:prstGeom prst="rect">
            <a:avLst/>
          </a:prstGeom>
        </p:spPr>
        <p:txBody>
          <a:bodyPr wrap="none">
            <a:spAutoFit/>
          </a:bodyPr>
          <a:lstStyle/>
          <a:p>
            <a:pPr marL="1143000" lvl="2" indent="-228600">
              <a:lnSpc>
                <a:spcPct val="150000"/>
              </a:lnSpc>
              <a:spcAft>
                <a:spcPts val="800"/>
              </a:spcAft>
              <a:buFont typeface="+mj-lt"/>
              <a:buAutoNum type="arabicPeriod"/>
            </a:pPr>
            <a:r>
              <a:rPr lang="en-US" sz="1600" b="1" dirty="0">
                <a:solidFill>
                  <a:srgbClr val="0D0D0D"/>
                </a:solidFill>
                <a:latin typeface="Times New Roman" panose="02020603050405020304" pitchFamily="18" charset="0"/>
                <a:ea typeface="Times New Roman" panose="02020603050405020304" pitchFamily="18" charset="0"/>
              </a:rPr>
              <a:t>Compatibility check</a:t>
            </a:r>
            <a:endParaRPr lang="en-US" sz="1600" b="1" dirty="0">
              <a:solidFill>
                <a:srgbClr val="0D0D0D"/>
              </a:solidFill>
              <a:effectLst/>
              <a:latin typeface="Times New Roman" panose="02020603050405020304" pitchFamily="18" charset="0"/>
              <a:ea typeface="Times New Roman" panose="02020603050405020304" pitchFamily="18" charset="0"/>
            </a:endParaRPr>
          </a:p>
        </p:txBody>
      </p:sp>
      <p:sp>
        <p:nvSpPr>
          <p:cNvPr id="7" name="Rectangle 6"/>
          <p:cNvSpPr/>
          <p:nvPr/>
        </p:nvSpPr>
        <p:spPr>
          <a:xfrm>
            <a:off x="114848" y="1887546"/>
            <a:ext cx="6096000" cy="861774"/>
          </a:xfrm>
          <a:prstGeom prst="rect">
            <a:avLst/>
          </a:prstGeom>
        </p:spPr>
        <p:txBody>
          <a:bodyPr>
            <a:spAutoFit/>
          </a:bodyPr>
          <a:lstStyle/>
          <a:p>
            <a:r>
              <a:rPr lang="en-US" dirty="0">
                <a:solidFill>
                  <a:srgbClr val="000000"/>
                </a:solidFill>
                <a:latin typeface="TimesNewRomanPSMT"/>
                <a:ea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rPr>
              <a:t>The structure is compatible since the deformed structure moves as one rigid body. This means that the meshing of the slab and shear areas is obtained correctly.</a:t>
            </a:r>
            <a:endParaRPr lang="en-US" sz="1600" dirty="0"/>
          </a:p>
        </p:txBody>
      </p:sp>
      <p:pic>
        <p:nvPicPr>
          <p:cNvPr id="10" name="Picture 9"/>
          <p:cNvPicPr/>
          <p:nvPr/>
        </p:nvPicPr>
        <p:blipFill>
          <a:blip r:embed="rId2"/>
          <a:stretch>
            <a:fillRect/>
          </a:stretch>
        </p:blipFill>
        <p:spPr>
          <a:xfrm>
            <a:off x="8370977" y="1673867"/>
            <a:ext cx="2944052" cy="2632614"/>
          </a:xfrm>
          <a:prstGeom prst="rect">
            <a:avLst/>
          </a:prstGeom>
        </p:spPr>
      </p:pic>
      <p:sp>
        <p:nvSpPr>
          <p:cNvPr id="12" name="Rectangle 11"/>
          <p:cNvSpPr/>
          <p:nvPr/>
        </p:nvSpPr>
        <p:spPr>
          <a:xfrm>
            <a:off x="-701275" y="2781463"/>
            <a:ext cx="1107996" cy="417422"/>
          </a:xfrm>
          <a:prstGeom prst="rect">
            <a:avLst/>
          </a:prstGeom>
        </p:spPr>
        <p:txBody>
          <a:bodyPr wrap="none">
            <a:spAutoFit/>
          </a:bodyPr>
          <a:lstStyle/>
          <a:p>
            <a:pPr lvl="2">
              <a:lnSpc>
                <a:spcPct val="150000"/>
              </a:lnSpc>
              <a:spcAft>
                <a:spcPts val="800"/>
              </a:spcAft>
            </a:pPr>
            <a:endParaRPr lang="en-US" sz="1600" b="1" dirty="0">
              <a:solidFill>
                <a:srgbClr val="0D0D0D"/>
              </a:solidFill>
              <a:effectLst/>
              <a:latin typeface="Times New Roman" panose="02020603050405020304" pitchFamily="18" charset="0"/>
              <a:ea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3" name="Table 2"/>
              <p:cNvGraphicFramePr>
                <a:graphicFrameLocks noGrp="1"/>
              </p:cNvGraphicFramePr>
              <p:nvPr>
                <p:extLst>
                  <p:ext uri="{D42A27DB-BD31-4B8C-83A1-F6EECF244321}">
                    <p14:modId xmlns:p14="http://schemas.microsoft.com/office/powerpoint/2010/main" val="1753891215"/>
                  </p:ext>
                </p:extLst>
              </p:nvPr>
            </p:nvGraphicFramePr>
            <p:xfrm>
              <a:off x="242978" y="4840959"/>
              <a:ext cx="8127999" cy="148336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1939975348"/>
                        </a:ext>
                      </a:extLst>
                    </a:gridCol>
                    <a:gridCol w="2709333">
                      <a:extLst>
                        <a:ext uri="{9D8B030D-6E8A-4147-A177-3AD203B41FA5}">
                          <a16:colId xmlns:a16="http://schemas.microsoft.com/office/drawing/2014/main" val="4284470049"/>
                        </a:ext>
                      </a:extLst>
                    </a:gridCol>
                    <a:gridCol w="2709333">
                      <a:extLst>
                        <a:ext uri="{9D8B030D-6E8A-4147-A177-3AD203B41FA5}">
                          <a16:colId xmlns:a16="http://schemas.microsoft.com/office/drawing/2014/main" val="3099573569"/>
                        </a:ext>
                      </a:extLst>
                    </a:gridCol>
                  </a:tblGrid>
                  <a:tr h="370840">
                    <a:tc>
                      <a:txBody>
                        <a:bodyPr/>
                        <a:lstStyle/>
                        <a:p>
                          <a:pPr algn="ctr"/>
                          <a:r>
                            <a:rPr lang="en-US" dirty="0" smtClean="0"/>
                            <a:t>Type</a:t>
                          </a:r>
                          <a:endParaRPr lang="en-US" dirty="0"/>
                        </a:p>
                      </a:txBody>
                      <a:tcPr/>
                    </a:tc>
                    <a:tc>
                      <a:txBody>
                        <a:bodyPr/>
                        <a:lstStyle/>
                        <a:p>
                          <a:pPr algn="ctr"/>
                          <a:r>
                            <a:rPr lang="en-US" dirty="0" smtClean="0"/>
                            <a:t>limitation</a:t>
                          </a:r>
                          <a:endParaRPr lang="en-US" dirty="0"/>
                        </a:p>
                      </a:txBody>
                      <a:tcPr/>
                    </a:tc>
                    <a:tc>
                      <a:txBody>
                        <a:bodyPr/>
                        <a:lstStyle/>
                        <a:p>
                          <a:endParaRPr lang="en-US" dirty="0"/>
                        </a:p>
                      </a:txBody>
                      <a:tcPr/>
                    </a:tc>
                    <a:extLst>
                      <a:ext uri="{0D108BD9-81ED-4DB2-BD59-A6C34878D82A}">
                        <a16:rowId xmlns:a16="http://schemas.microsoft.com/office/drawing/2014/main" val="4297695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D0D0D"/>
                              </a:solidFill>
                              <a:latin typeface="Times New Roman" panose="02020603050405020304" pitchFamily="18" charset="0"/>
                              <a:ea typeface="Times New Roman" panose="02020603050405020304" pitchFamily="18" charset="0"/>
                            </a:rPr>
                            <a:t>2. Equilibrium check</a:t>
                          </a:r>
                          <a:endParaRPr lang="en-US" sz="1800" b="1" dirty="0" smtClean="0">
                            <a:solidFill>
                              <a:srgbClr val="0D0D0D"/>
                            </a:solidFill>
                            <a:effectLst/>
                            <a:latin typeface="Times New Roman" panose="02020603050405020304" pitchFamily="18" charset="0"/>
                            <a:ea typeface="Times New Roman" panose="02020603050405020304" pitchFamily="18" charset="0"/>
                          </a:endParaRPr>
                        </a:p>
                      </a:txBody>
                      <a:tcPr/>
                    </a:tc>
                    <a:tc>
                      <a:txBody>
                        <a:bodyPr/>
                        <a:lstStyle/>
                        <a:p>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Times New Roman" panose="02020603050405020304" pitchFamily="18" charset="0"/>
                                  </a:rPr>
                                  <m:t>5</m:t>
                                </m:r>
                                <m:r>
                                  <a:rPr lang="en-US" i="1" smtClean="0">
                                    <a:latin typeface="Cambria Math" panose="02040503050406030204" pitchFamily="18" charset="0"/>
                                    <a:ea typeface="Times New Roman" panose="02020603050405020304" pitchFamily="18" charset="0"/>
                                  </a:rPr>
                                  <m:t>%</m:t>
                                </m:r>
                              </m:oMath>
                            </m:oMathPara>
                          </a14:m>
                          <a:endParaRPr lang="en-US" dirty="0"/>
                        </a:p>
                      </a:txBody>
                      <a:tcPr/>
                    </a:tc>
                    <a:tc>
                      <a:txBody>
                        <a:bodyPr/>
                        <a:lstStyle/>
                        <a:p>
                          <a14:m>
                            <m:oMathPara xmlns:m="http://schemas.openxmlformats.org/officeDocument/2006/math">
                              <m:oMathParaPr>
                                <m:jc m:val="centerGroup"/>
                              </m:oMathParaPr>
                              <m:oMath xmlns:m="http://schemas.openxmlformats.org/officeDocument/2006/math">
                                <m:r>
                                  <m:rPr>
                                    <m:nor/>
                                  </m:rPr>
                                  <a:rPr lang="en-US" smtClean="0"/>
                                  <m:t>it</m:t>
                                </m:r>
                                <m:r>
                                  <m:rPr>
                                    <m:nor/>
                                  </m:rPr>
                                  <a:rPr lang="en-US" smtClean="0"/>
                                  <m:t>′</m:t>
                                </m:r>
                                <m:r>
                                  <m:rPr>
                                    <m:nor/>
                                  </m:rPr>
                                  <a:rPr lang="en-US" smtClean="0"/>
                                  <m:t>s</m:t>
                                </m:r>
                                <m:r>
                                  <m:rPr>
                                    <m:nor/>
                                  </m:rPr>
                                  <a:rPr lang="en-US" b="0" i="0" smtClean="0"/>
                                  <m:t> </m:t>
                                </m:r>
                                <m:r>
                                  <a:rPr lang="en-US" i="1">
                                    <a:latin typeface="Cambria Math" panose="02040503050406030204" pitchFamily="18" charset="0"/>
                                    <a:ea typeface="Times New Roman" panose="02020603050405020304" pitchFamily="18" charset="0"/>
                                  </a:rPr>
                                  <m:t>𝑎𝑐𝑐𝑒𝑝𝑡𝑎𝑏𝑙𝑒</m:t>
                                </m:r>
                              </m:oMath>
                            </m:oMathPara>
                          </a14:m>
                          <a:endParaRPr lang="en-US" dirty="0"/>
                        </a:p>
                      </a:txBody>
                      <a:tcPr/>
                    </a:tc>
                    <a:extLst>
                      <a:ext uri="{0D108BD9-81ED-4DB2-BD59-A6C34878D82A}">
                        <a16:rowId xmlns:a16="http://schemas.microsoft.com/office/drawing/2014/main" val="8704203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800" b="1" kern="1200" dirty="0" smtClean="0">
                              <a:solidFill>
                                <a:srgbClr val="0D0D0D"/>
                              </a:solidFill>
                              <a:latin typeface="Times New Roman" panose="02020603050405020304" pitchFamily="18" charset="0"/>
                              <a:ea typeface="Times New Roman" panose="02020603050405020304" pitchFamily="18" charset="0"/>
                              <a:cs typeface="+mn-cs"/>
                            </a:rPr>
                            <a:t>3.1.Axial load </a:t>
                          </a:r>
                        </a:p>
                      </a:txBody>
                      <a:tcPr/>
                    </a:tc>
                    <a:tc>
                      <a:txBody>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Times New Roman" panose="02020603050405020304" pitchFamily="18" charset="0"/>
                                  </a:rPr>
                                  <m:t>5</m:t>
                                </m:r>
                                <m:r>
                                  <a:rPr lang="en-US" i="1" smtClean="0">
                                    <a:latin typeface="Cambria Math" panose="02040503050406030204" pitchFamily="18" charset="0"/>
                                    <a:ea typeface="Times New Roman" panose="02020603050405020304" pitchFamily="18" charset="0"/>
                                  </a:rPr>
                                  <m:t>%</m:t>
                                </m:r>
                              </m:oMath>
                            </m:oMathPara>
                          </a14:m>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mtClean="0"/>
                                  <m:t>it</m:t>
                                </m:r>
                                <m:r>
                                  <m:rPr>
                                    <m:nor/>
                                  </m:rPr>
                                  <a:rPr lang="en-US" smtClean="0"/>
                                  <m:t>′</m:t>
                                </m:r>
                                <m:r>
                                  <m:rPr>
                                    <m:nor/>
                                  </m:rPr>
                                  <a:rPr lang="en-US" smtClean="0"/>
                                  <m:t>s</m:t>
                                </m:r>
                                <m:r>
                                  <m:rPr>
                                    <m:nor/>
                                  </m:rPr>
                                  <a:rPr lang="en-US" b="0" i="0" smtClean="0"/>
                                  <m:t> </m:t>
                                </m:r>
                                <m:r>
                                  <a:rPr lang="en-US" i="1">
                                    <a:latin typeface="Cambria Math" panose="02040503050406030204" pitchFamily="18" charset="0"/>
                                    <a:ea typeface="Times New Roman" panose="02020603050405020304" pitchFamily="18" charset="0"/>
                                  </a:rPr>
                                  <m:t>𝑎𝑐𝑐𝑒𝑝𝑡𝑎𝑏𝑙𝑒</m:t>
                                </m:r>
                              </m:oMath>
                            </m:oMathPara>
                          </a14:m>
                          <a:endParaRPr lang="en-US" dirty="0"/>
                        </a:p>
                      </a:txBody>
                      <a:tcPr/>
                    </a:tc>
                    <a:extLst>
                      <a:ext uri="{0D108BD9-81ED-4DB2-BD59-A6C34878D82A}">
                        <a16:rowId xmlns:a16="http://schemas.microsoft.com/office/drawing/2014/main" val="42332488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rgbClr val="0D0D0D"/>
                              </a:solidFill>
                              <a:latin typeface="Times New Roman" panose="02020603050405020304" pitchFamily="18" charset="0"/>
                              <a:ea typeface="Times New Roman" panose="02020603050405020304" pitchFamily="18" charset="0"/>
                              <a:cs typeface="+mn-cs"/>
                            </a:rPr>
                            <a:t>3.2.Moment distribution</a:t>
                          </a:r>
                          <a:endParaRPr lang="en-US" altLang="en-US" sz="1800" b="1" kern="1200" dirty="0" smtClean="0">
                            <a:solidFill>
                              <a:srgbClr val="0D0D0D"/>
                            </a:solidFill>
                            <a:latin typeface="Times New Roman" panose="02020603050405020304" pitchFamily="18" charset="0"/>
                            <a:ea typeface="Times New Roman" panose="02020603050405020304" pitchFamily="18"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Times New Roman" panose="02020603050405020304" pitchFamily="18" charset="0"/>
                                  </a:rPr>
                                  <m:t>10</m:t>
                                </m:r>
                                <m:r>
                                  <a:rPr lang="en-US" i="1" smtClean="0">
                                    <a:latin typeface="Cambria Math" panose="02040503050406030204" pitchFamily="18" charset="0"/>
                                    <a:ea typeface="Times New Roman" panose="02020603050405020304" pitchFamily="18" charset="0"/>
                                  </a:rPr>
                                  <m:t>%</m:t>
                                </m:r>
                              </m:oMath>
                            </m:oMathPara>
                          </a14:m>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mtClean="0"/>
                                  <m:t>it</m:t>
                                </m:r>
                                <m:r>
                                  <m:rPr>
                                    <m:nor/>
                                  </m:rPr>
                                  <a:rPr lang="en-US" smtClean="0"/>
                                  <m:t>′</m:t>
                                </m:r>
                                <m:r>
                                  <m:rPr>
                                    <m:nor/>
                                  </m:rPr>
                                  <a:rPr lang="en-US" smtClean="0"/>
                                  <m:t>s</m:t>
                                </m:r>
                                <m:r>
                                  <m:rPr>
                                    <m:nor/>
                                  </m:rPr>
                                  <a:rPr lang="en-US" b="0" i="0" smtClean="0"/>
                                  <m:t> </m:t>
                                </m:r>
                                <m:r>
                                  <a:rPr lang="en-US" i="1">
                                    <a:latin typeface="Cambria Math" panose="02040503050406030204" pitchFamily="18" charset="0"/>
                                    <a:ea typeface="Times New Roman" panose="02020603050405020304" pitchFamily="18" charset="0"/>
                                  </a:rPr>
                                  <m:t>𝑎𝑐𝑐𝑒𝑝𝑡𝑎𝑏𝑙𝑒</m:t>
                                </m:r>
                              </m:oMath>
                            </m:oMathPara>
                          </a14:m>
                          <a:endParaRPr lang="en-US" dirty="0"/>
                        </a:p>
                      </a:txBody>
                      <a:tcPr/>
                    </a:tc>
                    <a:extLst>
                      <a:ext uri="{0D108BD9-81ED-4DB2-BD59-A6C34878D82A}">
                        <a16:rowId xmlns:a16="http://schemas.microsoft.com/office/drawing/2014/main" val="3839906044"/>
                      </a:ext>
                    </a:extLst>
                  </a:tr>
                </a:tbl>
              </a:graphicData>
            </a:graphic>
          </p:graphicFrame>
        </mc:Choice>
        <mc:Fallback>
          <p:graphicFrame>
            <p:nvGraphicFramePr>
              <p:cNvPr id="3" name="Table 2"/>
              <p:cNvGraphicFramePr>
                <a:graphicFrameLocks noGrp="1"/>
              </p:cNvGraphicFramePr>
              <p:nvPr>
                <p:extLst>
                  <p:ext uri="{D42A27DB-BD31-4B8C-83A1-F6EECF244321}">
                    <p14:modId xmlns:p14="http://schemas.microsoft.com/office/powerpoint/2010/main" val="1753891215"/>
                  </p:ext>
                </p:extLst>
              </p:nvPr>
            </p:nvGraphicFramePr>
            <p:xfrm>
              <a:off x="242978" y="4840959"/>
              <a:ext cx="8127999" cy="148336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1939975348"/>
                        </a:ext>
                      </a:extLst>
                    </a:gridCol>
                    <a:gridCol w="2709333">
                      <a:extLst>
                        <a:ext uri="{9D8B030D-6E8A-4147-A177-3AD203B41FA5}">
                          <a16:colId xmlns:a16="http://schemas.microsoft.com/office/drawing/2014/main" val="4284470049"/>
                        </a:ext>
                      </a:extLst>
                    </a:gridCol>
                    <a:gridCol w="2709333">
                      <a:extLst>
                        <a:ext uri="{9D8B030D-6E8A-4147-A177-3AD203B41FA5}">
                          <a16:colId xmlns:a16="http://schemas.microsoft.com/office/drawing/2014/main" val="3099573569"/>
                        </a:ext>
                      </a:extLst>
                    </a:gridCol>
                  </a:tblGrid>
                  <a:tr h="370840">
                    <a:tc>
                      <a:txBody>
                        <a:bodyPr/>
                        <a:lstStyle/>
                        <a:p>
                          <a:pPr algn="ctr"/>
                          <a:r>
                            <a:rPr lang="en-US" dirty="0" smtClean="0"/>
                            <a:t>Type</a:t>
                          </a:r>
                          <a:endParaRPr lang="en-US" dirty="0"/>
                        </a:p>
                      </a:txBody>
                      <a:tcPr/>
                    </a:tc>
                    <a:tc>
                      <a:txBody>
                        <a:bodyPr/>
                        <a:lstStyle/>
                        <a:p>
                          <a:pPr algn="ctr"/>
                          <a:r>
                            <a:rPr lang="en-US" dirty="0" smtClean="0"/>
                            <a:t>limitation</a:t>
                          </a:r>
                          <a:endParaRPr lang="en-US" dirty="0"/>
                        </a:p>
                      </a:txBody>
                      <a:tcPr/>
                    </a:tc>
                    <a:tc>
                      <a:txBody>
                        <a:bodyPr/>
                        <a:lstStyle/>
                        <a:p>
                          <a:endParaRPr lang="en-US" dirty="0"/>
                        </a:p>
                      </a:txBody>
                      <a:tcPr/>
                    </a:tc>
                    <a:extLst>
                      <a:ext uri="{0D108BD9-81ED-4DB2-BD59-A6C34878D82A}">
                        <a16:rowId xmlns:a16="http://schemas.microsoft.com/office/drawing/2014/main" val="4297695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D0D0D"/>
                              </a:solidFill>
                              <a:latin typeface="Times New Roman" panose="02020603050405020304" pitchFamily="18" charset="0"/>
                              <a:ea typeface="Times New Roman" panose="02020603050405020304" pitchFamily="18" charset="0"/>
                            </a:rPr>
                            <a:t>2. Equilibrium check</a:t>
                          </a:r>
                          <a:endParaRPr lang="en-US" sz="1800" b="1" dirty="0" smtClean="0">
                            <a:solidFill>
                              <a:srgbClr val="0D0D0D"/>
                            </a:solidFill>
                            <a:effectLst/>
                            <a:latin typeface="Times New Roman" panose="02020603050405020304" pitchFamily="18" charset="0"/>
                            <a:ea typeface="Times New Roman" panose="02020603050405020304" pitchFamily="18" charset="0"/>
                          </a:endParaRPr>
                        </a:p>
                      </a:txBody>
                      <a:tcPr/>
                    </a:tc>
                    <a:tc>
                      <a:txBody>
                        <a:bodyPr/>
                        <a:lstStyle/>
                        <a:p>
                          <a:endParaRPr lang="en-US"/>
                        </a:p>
                      </a:txBody>
                      <a:tcPr>
                        <a:blipFill>
                          <a:blip r:embed="rId3"/>
                          <a:stretch>
                            <a:fillRect l="-100225" t="-108197" r="-100899" b="-224590"/>
                          </a:stretch>
                        </a:blipFill>
                      </a:tcPr>
                    </a:tc>
                    <a:tc>
                      <a:txBody>
                        <a:bodyPr/>
                        <a:lstStyle/>
                        <a:p>
                          <a:endParaRPr lang="en-US"/>
                        </a:p>
                      </a:txBody>
                      <a:tcPr>
                        <a:blipFill>
                          <a:blip r:embed="rId3"/>
                          <a:stretch>
                            <a:fillRect l="-200225" t="-108197" r="-899" b="-224590"/>
                          </a:stretch>
                        </a:blipFill>
                      </a:tcPr>
                    </a:tc>
                    <a:extLst>
                      <a:ext uri="{0D108BD9-81ED-4DB2-BD59-A6C34878D82A}">
                        <a16:rowId xmlns:a16="http://schemas.microsoft.com/office/drawing/2014/main" val="8704203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800" b="1" kern="1200" dirty="0" smtClean="0">
                              <a:solidFill>
                                <a:srgbClr val="0D0D0D"/>
                              </a:solidFill>
                              <a:latin typeface="Times New Roman" panose="02020603050405020304" pitchFamily="18" charset="0"/>
                              <a:ea typeface="Times New Roman" panose="02020603050405020304" pitchFamily="18" charset="0"/>
                              <a:cs typeface="+mn-cs"/>
                            </a:rPr>
                            <a:t>3.1.Axial load </a:t>
                          </a:r>
                        </a:p>
                      </a:txBody>
                      <a:tcPr/>
                    </a:tc>
                    <a:tc>
                      <a:txBody>
                        <a:bodyPr/>
                        <a:lstStyle/>
                        <a:p>
                          <a:endParaRPr lang="en-US"/>
                        </a:p>
                      </a:txBody>
                      <a:tcPr>
                        <a:blipFill>
                          <a:blip r:embed="rId3"/>
                          <a:stretch>
                            <a:fillRect l="-100225" t="-208197" r="-100899" b="-124590"/>
                          </a:stretch>
                        </a:blipFill>
                      </a:tcPr>
                    </a:tc>
                    <a:tc>
                      <a:txBody>
                        <a:bodyPr/>
                        <a:lstStyle/>
                        <a:p>
                          <a:endParaRPr lang="en-US"/>
                        </a:p>
                      </a:txBody>
                      <a:tcPr>
                        <a:blipFill>
                          <a:blip r:embed="rId3"/>
                          <a:stretch>
                            <a:fillRect l="-200225" t="-208197" r="-899" b="-124590"/>
                          </a:stretch>
                        </a:blipFill>
                      </a:tcPr>
                    </a:tc>
                    <a:extLst>
                      <a:ext uri="{0D108BD9-81ED-4DB2-BD59-A6C34878D82A}">
                        <a16:rowId xmlns:a16="http://schemas.microsoft.com/office/drawing/2014/main" val="42332488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rgbClr val="0D0D0D"/>
                              </a:solidFill>
                              <a:latin typeface="Times New Roman" panose="02020603050405020304" pitchFamily="18" charset="0"/>
                              <a:ea typeface="Times New Roman" panose="02020603050405020304" pitchFamily="18" charset="0"/>
                              <a:cs typeface="+mn-cs"/>
                            </a:rPr>
                            <a:t>3.2.Moment distribution</a:t>
                          </a:r>
                          <a:endParaRPr lang="en-US" altLang="en-US" sz="1800" b="1" kern="1200" dirty="0" smtClean="0">
                            <a:solidFill>
                              <a:srgbClr val="0D0D0D"/>
                            </a:solidFill>
                            <a:latin typeface="Times New Roman" panose="02020603050405020304" pitchFamily="18" charset="0"/>
                            <a:ea typeface="Times New Roman" panose="02020603050405020304" pitchFamily="18" charset="0"/>
                            <a:cs typeface="+mn-cs"/>
                          </a:endParaRPr>
                        </a:p>
                      </a:txBody>
                      <a:tcPr/>
                    </a:tc>
                    <a:tc>
                      <a:txBody>
                        <a:bodyPr/>
                        <a:lstStyle/>
                        <a:p>
                          <a:endParaRPr lang="en-US"/>
                        </a:p>
                      </a:txBody>
                      <a:tcPr>
                        <a:blipFill>
                          <a:blip r:embed="rId3"/>
                          <a:stretch>
                            <a:fillRect l="-100225" t="-308197" r="-100899" b="-24590"/>
                          </a:stretch>
                        </a:blipFill>
                      </a:tcPr>
                    </a:tc>
                    <a:tc>
                      <a:txBody>
                        <a:bodyPr/>
                        <a:lstStyle/>
                        <a:p>
                          <a:endParaRPr lang="en-US"/>
                        </a:p>
                      </a:txBody>
                      <a:tcPr>
                        <a:blipFill>
                          <a:blip r:embed="rId3"/>
                          <a:stretch>
                            <a:fillRect l="-200225" t="-308197" r="-899" b="-24590"/>
                          </a:stretch>
                        </a:blipFill>
                      </a:tcPr>
                    </a:tc>
                    <a:extLst>
                      <a:ext uri="{0D108BD9-81ED-4DB2-BD59-A6C34878D82A}">
                        <a16:rowId xmlns:a16="http://schemas.microsoft.com/office/drawing/2014/main" val="3839906044"/>
                      </a:ext>
                    </a:extLst>
                  </a:tr>
                </a:tbl>
              </a:graphicData>
            </a:graphic>
          </p:graphicFrame>
        </mc:Fallback>
      </mc:AlternateContent>
    </p:spTree>
    <p:extLst>
      <p:ext uri="{BB962C8B-B14F-4D97-AF65-F5344CB8AC3E}">
        <p14:creationId xmlns:p14="http://schemas.microsoft.com/office/powerpoint/2010/main" val="381231732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9" y="97707"/>
            <a:ext cx="10515600" cy="1325563"/>
          </a:xfrm>
        </p:spPr>
        <p:txBody>
          <a:bodyPr>
            <a:normAutofit/>
          </a:bodyPr>
          <a:lstStyle/>
          <a:p>
            <a:pPr marL="914400" lvl="2" algn="l" rtl="0">
              <a:lnSpc>
                <a:spcPct val="150000"/>
              </a:lnSpc>
              <a:spcAft>
                <a:spcPts val="800"/>
              </a:spcAft>
            </a:pPr>
            <a:r>
              <a:rPr lang="en-US" sz="1600" b="1" kern="1200" dirty="0">
                <a:solidFill>
                  <a:srgbClr val="0D0D0D"/>
                </a:solidFill>
                <a:latin typeface="Times New Roman" panose="02020603050405020304" pitchFamily="18" charset="0"/>
                <a:ea typeface="Times New Roman" panose="02020603050405020304" pitchFamily="18" charset="0"/>
                <a:cs typeface="+mn-cs"/>
              </a:rPr>
              <a:t>4. Modal mass participate ratio check [MMPR]</a:t>
            </a:r>
            <a:br>
              <a:rPr lang="en-US" sz="1600" b="1" kern="1200" dirty="0">
                <a:solidFill>
                  <a:srgbClr val="0D0D0D"/>
                </a:solidFill>
                <a:latin typeface="Times New Roman" panose="02020603050405020304" pitchFamily="18" charset="0"/>
                <a:ea typeface="Times New Roman" panose="02020603050405020304" pitchFamily="18" charset="0"/>
                <a:cs typeface="+mn-cs"/>
              </a:rPr>
            </a:br>
            <a:endParaRPr lang="en-US" sz="1600" b="1" kern="1200" dirty="0">
              <a:solidFill>
                <a:srgbClr val="0D0D0D"/>
              </a:solidFill>
              <a:latin typeface="Times New Roman" panose="02020603050405020304" pitchFamily="18" charset="0"/>
              <a:ea typeface="Times New Roman" panose="02020603050405020304" pitchFamily="18" charset="0"/>
              <a:cs typeface="+mn-cs"/>
            </a:endParaRP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58</a:t>
            </a:fld>
            <a:endParaRPr lang="ar-AE" dirty="0"/>
          </a:p>
        </p:txBody>
      </p:sp>
      <p:sp>
        <p:nvSpPr>
          <p:cNvPr id="5" name="Rectangle 4"/>
          <p:cNvSpPr/>
          <p:nvPr/>
        </p:nvSpPr>
        <p:spPr>
          <a:xfrm>
            <a:off x="416943" y="961605"/>
            <a:ext cx="7208808" cy="646331"/>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The Modal mass participation ratio according to UBC 97 code shall be greater than 90% to use response spectrum analysis method. </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891603270"/>
              </p:ext>
            </p:extLst>
          </p:nvPr>
        </p:nvGraphicFramePr>
        <p:xfrm>
          <a:off x="2924351" y="2170698"/>
          <a:ext cx="5434648" cy="2301891"/>
        </p:xfrm>
        <a:graphic>
          <a:graphicData uri="http://schemas.openxmlformats.org/drawingml/2006/table">
            <a:tbl>
              <a:tblPr firstRow="1" firstCol="1" bandRow="1">
                <a:tableStyleId>{5C22544A-7EE6-4342-B048-85BDC9FD1C3A}</a:tableStyleId>
              </a:tblPr>
              <a:tblGrid>
                <a:gridCol w="679331">
                  <a:extLst>
                    <a:ext uri="{9D8B030D-6E8A-4147-A177-3AD203B41FA5}">
                      <a16:colId xmlns:a16="http://schemas.microsoft.com/office/drawing/2014/main" val="1783218929"/>
                    </a:ext>
                  </a:extLst>
                </a:gridCol>
                <a:gridCol w="679331">
                  <a:extLst>
                    <a:ext uri="{9D8B030D-6E8A-4147-A177-3AD203B41FA5}">
                      <a16:colId xmlns:a16="http://schemas.microsoft.com/office/drawing/2014/main" val="1718208166"/>
                    </a:ext>
                  </a:extLst>
                </a:gridCol>
                <a:gridCol w="679331">
                  <a:extLst>
                    <a:ext uri="{9D8B030D-6E8A-4147-A177-3AD203B41FA5}">
                      <a16:colId xmlns:a16="http://schemas.microsoft.com/office/drawing/2014/main" val="3173106079"/>
                    </a:ext>
                  </a:extLst>
                </a:gridCol>
                <a:gridCol w="679331">
                  <a:extLst>
                    <a:ext uri="{9D8B030D-6E8A-4147-A177-3AD203B41FA5}">
                      <a16:colId xmlns:a16="http://schemas.microsoft.com/office/drawing/2014/main" val="4187132698"/>
                    </a:ext>
                  </a:extLst>
                </a:gridCol>
                <a:gridCol w="679331">
                  <a:extLst>
                    <a:ext uri="{9D8B030D-6E8A-4147-A177-3AD203B41FA5}">
                      <a16:colId xmlns:a16="http://schemas.microsoft.com/office/drawing/2014/main" val="1041196626"/>
                    </a:ext>
                  </a:extLst>
                </a:gridCol>
                <a:gridCol w="679331">
                  <a:extLst>
                    <a:ext uri="{9D8B030D-6E8A-4147-A177-3AD203B41FA5}">
                      <a16:colId xmlns:a16="http://schemas.microsoft.com/office/drawing/2014/main" val="233907825"/>
                    </a:ext>
                  </a:extLst>
                </a:gridCol>
                <a:gridCol w="679331">
                  <a:extLst>
                    <a:ext uri="{9D8B030D-6E8A-4147-A177-3AD203B41FA5}">
                      <a16:colId xmlns:a16="http://schemas.microsoft.com/office/drawing/2014/main" val="3300507536"/>
                    </a:ext>
                  </a:extLst>
                </a:gridCol>
                <a:gridCol w="679331">
                  <a:extLst>
                    <a:ext uri="{9D8B030D-6E8A-4147-A177-3AD203B41FA5}">
                      <a16:colId xmlns:a16="http://schemas.microsoft.com/office/drawing/2014/main" val="2668747067"/>
                    </a:ext>
                  </a:extLst>
                </a:gridCol>
              </a:tblGrid>
              <a:tr h="575473">
                <a:tc>
                  <a:txBody>
                    <a:bodyPr/>
                    <a:lstStyle/>
                    <a:p>
                      <a:pPr indent="-226695" algn="ctr">
                        <a:lnSpc>
                          <a:spcPct val="150000"/>
                        </a:lnSpc>
                        <a:spcAft>
                          <a:spcPts val="0"/>
                        </a:spcAft>
                      </a:pPr>
                      <a:r>
                        <a:rPr lang="en-US" sz="1000" dirty="0">
                          <a:effectLst/>
                        </a:rPr>
                        <a:t>Case</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Mode</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dirty="0">
                          <a:effectLst/>
                        </a:rPr>
                        <a:t>Period</a:t>
                      </a:r>
                    </a:p>
                    <a:p>
                      <a:pPr indent="-226695" algn="ctr">
                        <a:lnSpc>
                          <a:spcPct val="150000"/>
                        </a:lnSpc>
                        <a:spcAft>
                          <a:spcPts val="0"/>
                        </a:spcAft>
                      </a:pPr>
                      <a:r>
                        <a:rPr lang="en-US" sz="1000" dirty="0">
                          <a:effectLst/>
                        </a:rPr>
                        <a:t>sec</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UX</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UY</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UZ</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Sum UX</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Sum UY</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2310582276"/>
                  </a:ext>
                </a:extLst>
              </a:tr>
              <a:tr h="287736">
                <a:tc>
                  <a:txBody>
                    <a:bodyPr/>
                    <a:lstStyle/>
                    <a:p>
                      <a:pPr indent="-226695" algn="ctr">
                        <a:lnSpc>
                          <a:spcPct val="150000"/>
                        </a:lnSpc>
                        <a:spcAft>
                          <a:spcPts val="0"/>
                        </a:spcAft>
                      </a:pPr>
                      <a:r>
                        <a:rPr lang="en-US" sz="1000">
                          <a:effectLst/>
                        </a:rPr>
                        <a:t>Modal</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1.094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0.1338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0.0882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0.1338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0.0882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2410335557"/>
                  </a:ext>
                </a:extLst>
              </a:tr>
              <a:tr h="287736">
                <a:tc>
                  <a:txBody>
                    <a:bodyPr/>
                    <a:lstStyle/>
                    <a:p>
                      <a:pPr indent="-226695" algn="ctr">
                        <a:lnSpc>
                          <a:spcPct val="150000"/>
                        </a:lnSpc>
                        <a:spcAft>
                          <a:spcPts val="0"/>
                        </a:spcAft>
                      </a:pPr>
                      <a:r>
                        <a:rPr lang="en-US" sz="1000">
                          <a:effectLst/>
                        </a:rPr>
                        <a:t>Modal</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0.976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0.0003</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0.2688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0.1341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0.357</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1372750785"/>
                  </a:ext>
                </a:extLst>
              </a:tr>
              <a:tr h="575473">
                <a:tc>
                  <a:txBody>
                    <a:bodyPr/>
                    <a:lstStyle/>
                    <a:p>
                      <a:pPr indent="-226695" algn="ctr">
                        <a:lnSpc>
                          <a:spcPct val="150000"/>
                        </a:lnSpc>
                        <a:spcAft>
                          <a:spcPts val="0"/>
                        </a:spcAft>
                      </a:pPr>
                      <a:r>
                        <a:rPr lang="en-US" sz="1000">
                          <a:effectLst/>
                        </a:rPr>
                        <a:t>Modal</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3</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0.891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5.08E-06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0.0016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0.1341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0.3586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1872628732"/>
                  </a:ext>
                </a:extLst>
              </a:tr>
              <a:tr h="575473">
                <a:tc>
                  <a:txBody>
                    <a:bodyPr/>
                    <a:lstStyle/>
                    <a:p>
                      <a:pPr indent="-226695" algn="ctr">
                        <a:lnSpc>
                          <a:spcPct val="150000"/>
                        </a:lnSpc>
                        <a:spcAft>
                          <a:spcPts val="0"/>
                        </a:spcAft>
                      </a:pPr>
                      <a:r>
                        <a:rPr lang="en-US" sz="1000" dirty="0">
                          <a:effectLst/>
                        </a:rPr>
                        <a:t>Modal</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74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0.069</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1.07E-06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0.0002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0.9014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dirty="0">
                          <a:effectLst/>
                        </a:rPr>
                        <a:t>0.9217</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1379464737"/>
                  </a:ext>
                </a:extLst>
              </a:tr>
            </a:tbl>
          </a:graphicData>
        </a:graphic>
      </p:graphicFrame>
      <p:sp>
        <p:nvSpPr>
          <p:cNvPr id="8" name="Rectangle 7"/>
          <p:cNvSpPr/>
          <p:nvPr/>
        </p:nvSpPr>
        <p:spPr>
          <a:xfrm>
            <a:off x="174028" y="5035350"/>
            <a:ext cx="6951391" cy="646331"/>
          </a:xfrm>
          <a:prstGeom prst="rect">
            <a:avLst/>
          </a:prstGeom>
        </p:spPr>
        <p:txBody>
          <a:bodyPr wrap="square">
            <a:spAutoFit/>
          </a:bodyPr>
          <a:lstStyle/>
          <a:p>
            <a:r>
              <a:rPr lang="en-US" dirty="0"/>
              <a:t>As show in the previous table MMPR greater than 90% so we can use response spectrum analysis method.</a:t>
            </a:r>
          </a:p>
        </p:txBody>
      </p:sp>
    </p:spTree>
    <p:extLst>
      <p:ext uri="{BB962C8B-B14F-4D97-AF65-F5344CB8AC3E}">
        <p14:creationId xmlns:p14="http://schemas.microsoft.com/office/powerpoint/2010/main" val="117893638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9" y="97707"/>
            <a:ext cx="10515600" cy="1325563"/>
          </a:xfrm>
        </p:spPr>
        <p:txBody>
          <a:bodyPr>
            <a:normAutofit/>
          </a:bodyPr>
          <a:lstStyle/>
          <a:p>
            <a:pPr marL="914400" lvl="2" algn="l" rtl="0">
              <a:lnSpc>
                <a:spcPct val="150000"/>
              </a:lnSpc>
              <a:spcAft>
                <a:spcPts val="800"/>
              </a:spcAft>
            </a:pPr>
            <a:r>
              <a:rPr lang="en-US" sz="1600" b="1" kern="1200" dirty="0">
                <a:solidFill>
                  <a:srgbClr val="0D0D0D"/>
                </a:solidFill>
                <a:latin typeface="Times New Roman" panose="02020603050405020304" pitchFamily="18" charset="0"/>
                <a:ea typeface="Times New Roman" panose="02020603050405020304" pitchFamily="18" charset="0"/>
                <a:cs typeface="+mn-cs"/>
              </a:rPr>
              <a:t>4. Modal mass participate ratio check [MMPR]</a:t>
            </a:r>
            <a:br>
              <a:rPr lang="en-US" sz="1600" b="1" kern="1200" dirty="0">
                <a:solidFill>
                  <a:srgbClr val="0D0D0D"/>
                </a:solidFill>
                <a:latin typeface="Times New Roman" panose="02020603050405020304" pitchFamily="18" charset="0"/>
                <a:ea typeface="Times New Roman" panose="02020603050405020304" pitchFamily="18" charset="0"/>
                <a:cs typeface="+mn-cs"/>
              </a:rPr>
            </a:br>
            <a:endParaRPr lang="en-US" sz="1600" b="1" kern="1200" dirty="0">
              <a:solidFill>
                <a:srgbClr val="0D0D0D"/>
              </a:solidFill>
              <a:latin typeface="Times New Roman" panose="02020603050405020304" pitchFamily="18" charset="0"/>
              <a:ea typeface="Times New Roman" panose="02020603050405020304" pitchFamily="18" charset="0"/>
              <a:cs typeface="+mn-cs"/>
            </a:endParaRP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59</a:t>
            </a:fld>
            <a:endParaRPr lang="ar-AE" dirty="0"/>
          </a:p>
        </p:txBody>
      </p:sp>
      <p:sp>
        <p:nvSpPr>
          <p:cNvPr id="5" name="Rectangle 4"/>
          <p:cNvSpPr/>
          <p:nvPr/>
        </p:nvSpPr>
        <p:spPr>
          <a:xfrm>
            <a:off x="416943" y="961605"/>
            <a:ext cx="7208808" cy="646331"/>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The Modal mass participation ratio according to UBC 97 code shall be greater than 90% to use response spectrum analysis method. </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891603270"/>
              </p:ext>
            </p:extLst>
          </p:nvPr>
        </p:nvGraphicFramePr>
        <p:xfrm>
          <a:off x="2924351" y="2170698"/>
          <a:ext cx="5434648" cy="2301891"/>
        </p:xfrm>
        <a:graphic>
          <a:graphicData uri="http://schemas.openxmlformats.org/drawingml/2006/table">
            <a:tbl>
              <a:tblPr firstRow="1" firstCol="1" bandRow="1">
                <a:tableStyleId>{5C22544A-7EE6-4342-B048-85BDC9FD1C3A}</a:tableStyleId>
              </a:tblPr>
              <a:tblGrid>
                <a:gridCol w="679331">
                  <a:extLst>
                    <a:ext uri="{9D8B030D-6E8A-4147-A177-3AD203B41FA5}">
                      <a16:colId xmlns:a16="http://schemas.microsoft.com/office/drawing/2014/main" val="1783218929"/>
                    </a:ext>
                  </a:extLst>
                </a:gridCol>
                <a:gridCol w="679331">
                  <a:extLst>
                    <a:ext uri="{9D8B030D-6E8A-4147-A177-3AD203B41FA5}">
                      <a16:colId xmlns:a16="http://schemas.microsoft.com/office/drawing/2014/main" val="1718208166"/>
                    </a:ext>
                  </a:extLst>
                </a:gridCol>
                <a:gridCol w="679331">
                  <a:extLst>
                    <a:ext uri="{9D8B030D-6E8A-4147-A177-3AD203B41FA5}">
                      <a16:colId xmlns:a16="http://schemas.microsoft.com/office/drawing/2014/main" val="3173106079"/>
                    </a:ext>
                  </a:extLst>
                </a:gridCol>
                <a:gridCol w="679331">
                  <a:extLst>
                    <a:ext uri="{9D8B030D-6E8A-4147-A177-3AD203B41FA5}">
                      <a16:colId xmlns:a16="http://schemas.microsoft.com/office/drawing/2014/main" val="4187132698"/>
                    </a:ext>
                  </a:extLst>
                </a:gridCol>
                <a:gridCol w="679331">
                  <a:extLst>
                    <a:ext uri="{9D8B030D-6E8A-4147-A177-3AD203B41FA5}">
                      <a16:colId xmlns:a16="http://schemas.microsoft.com/office/drawing/2014/main" val="1041196626"/>
                    </a:ext>
                  </a:extLst>
                </a:gridCol>
                <a:gridCol w="679331">
                  <a:extLst>
                    <a:ext uri="{9D8B030D-6E8A-4147-A177-3AD203B41FA5}">
                      <a16:colId xmlns:a16="http://schemas.microsoft.com/office/drawing/2014/main" val="233907825"/>
                    </a:ext>
                  </a:extLst>
                </a:gridCol>
                <a:gridCol w="679331">
                  <a:extLst>
                    <a:ext uri="{9D8B030D-6E8A-4147-A177-3AD203B41FA5}">
                      <a16:colId xmlns:a16="http://schemas.microsoft.com/office/drawing/2014/main" val="3300507536"/>
                    </a:ext>
                  </a:extLst>
                </a:gridCol>
                <a:gridCol w="679331">
                  <a:extLst>
                    <a:ext uri="{9D8B030D-6E8A-4147-A177-3AD203B41FA5}">
                      <a16:colId xmlns:a16="http://schemas.microsoft.com/office/drawing/2014/main" val="2668747067"/>
                    </a:ext>
                  </a:extLst>
                </a:gridCol>
              </a:tblGrid>
              <a:tr h="575473">
                <a:tc>
                  <a:txBody>
                    <a:bodyPr/>
                    <a:lstStyle/>
                    <a:p>
                      <a:pPr indent="-226695" algn="ctr">
                        <a:lnSpc>
                          <a:spcPct val="150000"/>
                        </a:lnSpc>
                        <a:spcAft>
                          <a:spcPts val="0"/>
                        </a:spcAft>
                      </a:pPr>
                      <a:r>
                        <a:rPr lang="en-US" sz="1000" dirty="0">
                          <a:effectLst/>
                        </a:rPr>
                        <a:t>Case</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Mode</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dirty="0">
                          <a:effectLst/>
                        </a:rPr>
                        <a:t>Period</a:t>
                      </a:r>
                    </a:p>
                    <a:p>
                      <a:pPr indent="-226695" algn="ctr">
                        <a:lnSpc>
                          <a:spcPct val="150000"/>
                        </a:lnSpc>
                        <a:spcAft>
                          <a:spcPts val="0"/>
                        </a:spcAft>
                      </a:pPr>
                      <a:r>
                        <a:rPr lang="en-US" sz="1000" dirty="0">
                          <a:effectLst/>
                        </a:rPr>
                        <a:t>sec</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UX</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UY</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UZ</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Sum UX</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Sum UY</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2310582276"/>
                  </a:ext>
                </a:extLst>
              </a:tr>
              <a:tr h="287736">
                <a:tc>
                  <a:txBody>
                    <a:bodyPr/>
                    <a:lstStyle/>
                    <a:p>
                      <a:pPr indent="-226695" algn="ctr">
                        <a:lnSpc>
                          <a:spcPct val="150000"/>
                        </a:lnSpc>
                        <a:spcAft>
                          <a:spcPts val="0"/>
                        </a:spcAft>
                      </a:pPr>
                      <a:r>
                        <a:rPr lang="en-US" sz="1000">
                          <a:effectLst/>
                        </a:rPr>
                        <a:t>Modal</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1.094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0.1338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0.0882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0.1338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0.0882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2410335557"/>
                  </a:ext>
                </a:extLst>
              </a:tr>
              <a:tr h="287736">
                <a:tc>
                  <a:txBody>
                    <a:bodyPr/>
                    <a:lstStyle/>
                    <a:p>
                      <a:pPr indent="-226695" algn="ctr">
                        <a:lnSpc>
                          <a:spcPct val="150000"/>
                        </a:lnSpc>
                        <a:spcAft>
                          <a:spcPts val="0"/>
                        </a:spcAft>
                      </a:pPr>
                      <a:r>
                        <a:rPr lang="en-US" sz="1000">
                          <a:effectLst/>
                        </a:rPr>
                        <a:t>Modal</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0.976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0.0003</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0.2688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0.1341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0.357</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1372750785"/>
                  </a:ext>
                </a:extLst>
              </a:tr>
              <a:tr h="575473">
                <a:tc>
                  <a:txBody>
                    <a:bodyPr/>
                    <a:lstStyle/>
                    <a:p>
                      <a:pPr indent="-226695" algn="ctr">
                        <a:lnSpc>
                          <a:spcPct val="150000"/>
                        </a:lnSpc>
                        <a:spcAft>
                          <a:spcPts val="0"/>
                        </a:spcAft>
                      </a:pPr>
                      <a:r>
                        <a:rPr lang="en-US" sz="1000">
                          <a:effectLst/>
                        </a:rPr>
                        <a:t>Modal</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3</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0.891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5.08E-06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0.0016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0.1341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0.3586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1872628732"/>
                  </a:ext>
                </a:extLst>
              </a:tr>
              <a:tr h="575473">
                <a:tc>
                  <a:txBody>
                    <a:bodyPr/>
                    <a:lstStyle/>
                    <a:p>
                      <a:pPr indent="-226695" algn="ctr">
                        <a:lnSpc>
                          <a:spcPct val="150000"/>
                        </a:lnSpc>
                        <a:spcAft>
                          <a:spcPts val="0"/>
                        </a:spcAft>
                      </a:pPr>
                      <a:r>
                        <a:rPr lang="en-US" sz="1000" dirty="0">
                          <a:effectLst/>
                        </a:rPr>
                        <a:t>Modal</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74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0.069</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1.07E-06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0.0002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a:effectLst/>
                        </a:rPr>
                        <a:t>0.9014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tc>
                  <a:txBody>
                    <a:bodyPr/>
                    <a:lstStyle/>
                    <a:p>
                      <a:pPr indent="-226695" algn="ctr">
                        <a:lnSpc>
                          <a:spcPct val="150000"/>
                        </a:lnSpc>
                        <a:spcAft>
                          <a:spcPts val="0"/>
                        </a:spcAft>
                      </a:pPr>
                      <a:r>
                        <a:rPr lang="en-US" sz="1000" dirty="0">
                          <a:effectLst/>
                        </a:rPr>
                        <a:t>0.9217</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1840" marR="41840" marT="0" marB="0"/>
                </a:tc>
                <a:extLst>
                  <a:ext uri="{0D108BD9-81ED-4DB2-BD59-A6C34878D82A}">
                    <a16:rowId xmlns:a16="http://schemas.microsoft.com/office/drawing/2014/main" val="1379464737"/>
                  </a:ext>
                </a:extLst>
              </a:tr>
            </a:tbl>
          </a:graphicData>
        </a:graphic>
      </p:graphicFrame>
      <p:sp>
        <p:nvSpPr>
          <p:cNvPr id="8" name="Rectangle 7"/>
          <p:cNvSpPr/>
          <p:nvPr/>
        </p:nvSpPr>
        <p:spPr>
          <a:xfrm>
            <a:off x="174028" y="5035350"/>
            <a:ext cx="6951391" cy="646331"/>
          </a:xfrm>
          <a:prstGeom prst="rect">
            <a:avLst/>
          </a:prstGeom>
        </p:spPr>
        <p:txBody>
          <a:bodyPr wrap="square">
            <a:spAutoFit/>
          </a:bodyPr>
          <a:lstStyle/>
          <a:p>
            <a:r>
              <a:rPr lang="en-US" dirty="0"/>
              <a:t>As show in the previous table MMPR greater than 90% so we can use response spectrum analysis method.</a:t>
            </a:r>
          </a:p>
        </p:txBody>
      </p:sp>
      <p:grpSp>
        <p:nvGrpSpPr>
          <p:cNvPr id="6" name="Group 5"/>
          <p:cNvGrpSpPr/>
          <p:nvPr/>
        </p:nvGrpSpPr>
        <p:grpSpPr>
          <a:xfrm>
            <a:off x="7039156" y="3916390"/>
            <a:ext cx="1272394" cy="491706"/>
            <a:chOff x="7039156" y="3916390"/>
            <a:chExt cx="1272394" cy="491706"/>
          </a:xfrm>
        </p:grpSpPr>
        <p:sp>
          <p:nvSpPr>
            <p:cNvPr id="3" name="Rounded Rectangle 2"/>
            <p:cNvSpPr/>
            <p:nvPr/>
          </p:nvSpPr>
          <p:spPr>
            <a:xfrm>
              <a:off x="7039156" y="3916391"/>
              <a:ext cx="612473" cy="49170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7699077" y="3916390"/>
              <a:ext cx="612473" cy="49170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8786842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a:t>
            </a:fld>
            <a:endParaRPr lang="ar-AE" dirty="0"/>
          </a:p>
        </p:txBody>
      </p:sp>
      <p:graphicFrame>
        <p:nvGraphicFramePr>
          <p:cNvPr id="5" name="Diagram 4"/>
          <p:cNvGraphicFramePr/>
          <p:nvPr>
            <p:extLst>
              <p:ext uri="{D42A27DB-BD31-4B8C-83A1-F6EECF244321}">
                <p14:modId xmlns:p14="http://schemas.microsoft.com/office/powerpoint/2010/main" val="804220519"/>
              </p:ext>
            </p:extLst>
          </p:nvPr>
        </p:nvGraphicFramePr>
        <p:xfrm>
          <a:off x="-83127" y="517237"/>
          <a:ext cx="7982664" cy="532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865493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9" y="97707"/>
            <a:ext cx="10515600" cy="1325563"/>
          </a:xfrm>
        </p:spPr>
        <p:txBody>
          <a:bodyPr>
            <a:normAutofit/>
          </a:bodyPr>
          <a:lstStyle/>
          <a:p>
            <a:pPr marL="914400" lvl="2" algn="l" rtl="0">
              <a:lnSpc>
                <a:spcPct val="150000"/>
              </a:lnSpc>
              <a:spcAft>
                <a:spcPts val="800"/>
              </a:spcAft>
            </a:pPr>
            <a:r>
              <a:rPr lang="en-US" sz="1600" b="1" kern="1200" dirty="0">
                <a:solidFill>
                  <a:srgbClr val="0D0D0D"/>
                </a:solidFill>
                <a:latin typeface="Times New Roman" panose="02020603050405020304" pitchFamily="18" charset="0"/>
                <a:ea typeface="Times New Roman" panose="02020603050405020304" pitchFamily="18" charset="0"/>
                <a:cs typeface="+mn-cs"/>
              </a:rPr>
              <a:t>5. Base Shear check </a:t>
            </a: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60</a:t>
            </a:fld>
            <a:endParaRPr lang="ar-AE" dirty="0"/>
          </a:p>
        </p:txBody>
      </p:sp>
      <p:sp>
        <p:nvSpPr>
          <p:cNvPr id="3" name="Rectangle 2"/>
          <p:cNvSpPr/>
          <p:nvPr/>
        </p:nvSpPr>
        <p:spPr>
          <a:xfrm>
            <a:off x="70449" y="982545"/>
            <a:ext cx="6096000" cy="1338828"/>
          </a:xfrm>
          <a:prstGeom prst="rect">
            <a:avLst/>
          </a:prstGeom>
        </p:spPr>
        <p:txBody>
          <a:bodyPr>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According to UBC97 code the base shear of response spectrum method equal or more than base shear from equivalent static method as following equation.</a:t>
            </a:r>
          </a:p>
        </p:txBody>
      </p:sp>
      <p:graphicFrame>
        <p:nvGraphicFramePr>
          <p:cNvPr id="6" name="Table 5"/>
          <p:cNvGraphicFramePr>
            <a:graphicFrameLocks noGrp="1"/>
          </p:cNvGraphicFramePr>
          <p:nvPr>
            <p:extLst>
              <p:ext uri="{D42A27DB-BD31-4B8C-83A1-F6EECF244321}">
                <p14:modId xmlns:p14="http://schemas.microsoft.com/office/powerpoint/2010/main" val="374861605"/>
              </p:ext>
            </p:extLst>
          </p:nvPr>
        </p:nvGraphicFramePr>
        <p:xfrm>
          <a:off x="6824249" y="1520977"/>
          <a:ext cx="5116831" cy="2164080"/>
        </p:xfrm>
        <a:graphic>
          <a:graphicData uri="http://schemas.openxmlformats.org/drawingml/2006/table">
            <a:tbl>
              <a:tblPr firstRow="1" firstCol="1" bandRow="1">
                <a:tableStyleId>{5C22544A-7EE6-4342-B048-85BDC9FD1C3A}</a:tableStyleId>
              </a:tblPr>
              <a:tblGrid>
                <a:gridCol w="1210920">
                  <a:extLst>
                    <a:ext uri="{9D8B030D-6E8A-4147-A177-3AD203B41FA5}">
                      <a16:colId xmlns:a16="http://schemas.microsoft.com/office/drawing/2014/main" val="709906184"/>
                    </a:ext>
                  </a:extLst>
                </a:gridCol>
                <a:gridCol w="1305110">
                  <a:extLst>
                    <a:ext uri="{9D8B030D-6E8A-4147-A177-3AD203B41FA5}">
                      <a16:colId xmlns:a16="http://schemas.microsoft.com/office/drawing/2014/main" val="4130880883"/>
                    </a:ext>
                  </a:extLst>
                </a:gridCol>
                <a:gridCol w="1305110">
                  <a:extLst>
                    <a:ext uri="{9D8B030D-6E8A-4147-A177-3AD203B41FA5}">
                      <a16:colId xmlns:a16="http://schemas.microsoft.com/office/drawing/2014/main" val="3579569590"/>
                    </a:ext>
                  </a:extLst>
                </a:gridCol>
                <a:gridCol w="1295691">
                  <a:extLst>
                    <a:ext uri="{9D8B030D-6E8A-4147-A177-3AD203B41FA5}">
                      <a16:colId xmlns:a16="http://schemas.microsoft.com/office/drawing/2014/main" val="3059605479"/>
                    </a:ext>
                  </a:extLst>
                </a:gridCol>
              </a:tblGrid>
              <a:tr h="335280">
                <a:tc rowSpan="2">
                  <a:txBody>
                    <a:bodyPr/>
                    <a:lstStyle/>
                    <a:p>
                      <a:pPr indent="-226695" algn="ctr">
                        <a:lnSpc>
                          <a:spcPct val="150000"/>
                        </a:lnSpc>
                        <a:spcAft>
                          <a:spcPts val="0"/>
                        </a:spcAft>
                      </a:pPr>
                      <a:r>
                        <a:rPr lang="en-US" sz="1200">
                          <a:effectLst/>
                        </a:rPr>
                        <a:t>Load Case/Combo</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FX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FY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FZ</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35283733"/>
                  </a:ext>
                </a:extLst>
              </a:tr>
              <a:tr h="167640">
                <a:tc vMerge="1">
                  <a:txBody>
                    <a:bodyPr/>
                    <a:lstStyle/>
                    <a:p>
                      <a:endParaRPr lang="en-US"/>
                    </a:p>
                  </a:txBody>
                  <a:tcPr/>
                </a:tc>
                <a:tc>
                  <a:txBody>
                    <a:bodyPr/>
                    <a:lstStyle/>
                    <a:p>
                      <a:pPr indent="-226695" algn="ctr">
                        <a:lnSpc>
                          <a:spcPct val="150000"/>
                        </a:lnSpc>
                        <a:spcAft>
                          <a:spcPts val="0"/>
                        </a:spcAft>
                      </a:pPr>
                      <a:r>
                        <a:rPr lang="en-US" sz="1200">
                          <a:effectLst/>
                        </a:rPr>
                        <a:t>kN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kN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kN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84217654"/>
                  </a:ext>
                </a:extLst>
              </a:tr>
              <a:tr h="335280">
                <a:tc>
                  <a:txBody>
                    <a:bodyPr/>
                    <a:lstStyle/>
                    <a:p>
                      <a:pPr indent="-226695" algn="ctr">
                        <a:lnSpc>
                          <a:spcPct val="150000"/>
                        </a:lnSpc>
                        <a:spcAft>
                          <a:spcPts val="0"/>
                        </a:spcAft>
                      </a:pPr>
                      <a:r>
                        <a:rPr lang="en-US" sz="1200">
                          <a:effectLst/>
                        </a:rPr>
                        <a:t>Dead</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1.09E-05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-4.85E-06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107908.5976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56948142"/>
                  </a:ext>
                </a:extLst>
              </a:tr>
              <a:tr h="167640">
                <a:tc>
                  <a:txBody>
                    <a:bodyPr/>
                    <a:lstStyle/>
                    <a:p>
                      <a:pPr indent="-226695" algn="ctr">
                        <a:lnSpc>
                          <a:spcPct val="150000"/>
                        </a:lnSpc>
                        <a:spcAft>
                          <a:spcPts val="0"/>
                        </a:spcAft>
                      </a:pPr>
                      <a:r>
                        <a:rPr lang="en-US" sz="1200">
                          <a:effectLst/>
                        </a:rPr>
                        <a:t>Live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113.3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8.80E-06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31008.8449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09765620"/>
                  </a:ext>
                </a:extLst>
              </a:tr>
              <a:tr h="167640">
                <a:tc>
                  <a:txBody>
                    <a:bodyPr/>
                    <a:lstStyle/>
                    <a:p>
                      <a:pPr indent="-226695" algn="ctr">
                        <a:lnSpc>
                          <a:spcPct val="150000"/>
                        </a:lnSpc>
                        <a:spcAft>
                          <a:spcPts val="0"/>
                        </a:spcAft>
                      </a:pPr>
                      <a:r>
                        <a:rPr lang="en-US" sz="1200">
                          <a:effectLst/>
                        </a:rPr>
                        <a:t>Sid</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4.36E-06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-6.51E-07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32744.9288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93484082"/>
                  </a:ext>
                </a:extLst>
              </a:tr>
              <a:tr h="335280">
                <a:tc>
                  <a:txBody>
                    <a:bodyPr/>
                    <a:lstStyle/>
                    <a:p>
                      <a:pPr indent="-226695" algn="ctr">
                        <a:lnSpc>
                          <a:spcPct val="150000"/>
                        </a:lnSpc>
                        <a:spcAft>
                          <a:spcPts val="0"/>
                        </a:spcAft>
                      </a:pPr>
                      <a:r>
                        <a:rPr lang="en-US" sz="1200">
                          <a:effectLst/>
                        </a:rPr>
                        <a:t>EQx Max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15566.26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6873.5486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0.0004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93189369"/>
                  </a:ext>
                </a:extLst>
              </a:tr>
              <a:tr h="335280">
                <a:tc>
                  <a:txBody>
                    <a:bodyPr/>
                    <a:lstStyle/>
                    <a:p>
                      <a:pPr indent="-226695" algn="ctr">
                        <a:lnSpc>
                          <a:spcPct val="150000"/>
                        </a:lnSpc>
                        <a:spcAft>
                          <a:spcPts val="0"/>
                        </a:spcAft>
                      </a:pPr>
                      <a:r>
                        <a:rPr lang="en-US" sz="1200">
                          <a:effectLst/>
                        </a:rPr>
                        <a:t>EQy Max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6441.434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15250.5467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dirty="0">
                          <a:effectLst/>
                        </a:rPr>
                        <a:t>0.0003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14324963"/>
                  </a:ext>
                </a:extLst>
              </a:tr>
            </a:tbl>
          </a:graphicData>
        </a:graphic>
      </p:graphicFrame>
      <mc:AlternateContent xmlns:mc="http://schemas.openxmlformats.org/markup-compatibility/2006" xmlns:a14="http://schemas.microsoft.com/office/drawing/2010/main">
        <mc:Choice Requires="a14">
          <p:sp>
            <p:nvSpPr>
              <p:cNvPr id="9" name="Rectangle 8"/>
              <p:cNvSpPr/>
              <p:nvPr/>
            </p:nvSpPr>
            <p:spPr>
              <a:xfrm>
                <a:off x="313426" y="2423143"/>
                <a:ext cx="6096000" cy="2060949"/>
              </a:xfrm>
              <a:prstGeom prst="rect">
                <a:avLst/>
              </a:prstGeom>
            </p:spPr>
            <p:txBody>
              <a:bodyPr>
                <a:spAutoFit/>
              </a:bodyPr>
              <a:lstStyle/>
              <a:p>
                <a:pPr>
                  <a:lnSpc>
                    <a:spcPct val="150000"/>
                  </a:lnSpc>
                  <a:spcAft>
                    <a:spcPts val="0"/>
                  </a:spcAft>
                </a:pPr>
                <a14:m>
                  <m:oMathPara xmlns:m="http://schemas.openxmlformats.org/officeDocument/2006/math">
                    <m:oMathParaPr>
                      <m:jc m:val="left"/>
                    </m:oMathParaPr>
                    <m:oMath xmlns:m="http://schemas.openxmlformats.org/officeDocument/2006/math">
                      <m:r>
                        <a:rPr lang="en-US" sz="1600" i="1">
                          <a:latin typeface="Cambria Math" panose="02040503050406030204" pitchFamily="18" charset="0"/>
                          <a:ea typeface="Times New Roman" panose="02020603050405020304" pitchFamily="18" charset="0"/>
                        </a:rPr>
                        <m:t>𝑉</m:t>
                      </m:r>
                      <m:r>
                        <a:rPr lang="en-US" sz="1600">
                          <a:latin typeface="Cambria Math" panose="02040503050406030204" pitchFamily="18" charset="0"/>
                          <a:ea typeface="Times New Roman" panose="02020603050405020304" pitchFamily="18" charset="0"/>
                        </a:rPr>
                        <m:t> </m:t>
                      </m:r>
                      <m:r>
                        <a:rPr lang="en-US" sz="1600" i="1">
                          <a:latin typeface="Cambria Math" panose="02040503050406030204" pitchFamily="18" charset="0"/>
                          <a:ea typeface="Times New Roman" panose="02020603050405020304" pitchFamily="18" charset="0"/>
                        </a:rPr>
                        <m:t>𝑚𝑎𝑛𝑢𝑎𝑙</m:t>
                      </m:r>
                      <m:r>
                        <a:rPr lang="en-US" sz="1600">
                          <a:latin typeface="Cambria Math" panose="02040503050406030204" pitchFamily="18" charset="0"/>
                          <a:ea typeface="Times New Roman" panose="02020603050405020304" pitchFamily="18" charset="0"/>
                        </a:rPr>
                        <m:t> = </m:t>
                      </m:r>
                      <m:r>
                        <a:rPr lang="en-US" sz="1600" i="1">
                          <a:latin typeface="Cambria Math" panose="02040503050406030204" pitchFamily="18" charset="0"/>
                          <a:ea typeface="Times New Roman" panose="02020603050405020304" pitchFamily="18" charset="0"/>
                        </a:rPr>
                        <m:t>𝑚𝑖𝑛</m:t>
                      </m:r>
                      <m:r>
                        <a:rPr lang="en-US" sz="1600">
                          <a:latin typeface="Cambria Math" panose="02040503050406030204" pitchFamily="18" charset="0"/>
                          <a:ea typeface="Times New Roman" panose="02020603050405020304" pitchFamily="18" charset="0"/>
                        </a:rPr>
                        <m:t> </m:t>
                      </m:r>
                      <m:d>
                        <m:dPr>
                          <m:ctrlPr>
                            <a:rPr lang="en-US" sz="1600" i="1">
                              <a:latin typeface="Cambria Math" panose="02040503050406030204" pitchFamily="18" charset="0"/>
                              <a:ea typeface="Times New Roman" panose="02020603050405020304" pitchFamily="18" charset="0"/>
                            </a:rPr>
                          </m:ctrlPr>
                        </m:dPr>
                        <m:e>
                          <m:r>
                            <a:rPr lang="en-US" sz="1600">
                              <a:latin typeface="Cambria Math" panose="02040503050406030204" pitchFamily="18" charset="0"/>
                              <a:ea typeface="Times New Roman" panose="02020603050405020304" pitchFamily="18" charset="0"/>
                            </a:rPr>
                            <m:t>2</m:t>
                          </m:r>
                          <m:r>
                            <a:rPr lang="en-US" sz="1600">
                              <a:latin typeface="Cambria Math" panose="02040503050406030204" pitchFamily="18" charset="0"/>
                              <a:ea typeface="Times New Roman" panose="02020603050405020304" pitchFamily="18" charset="0"/>
                            </a:rPr>
                            <m:t>.</m:t>
                          </m:r>
                          <m:r>
                            <a:rPr lang="en-US" sz="1600">
                              <a:latin typeface="Cambria Math" panose="02040503050406030204" pitchFamily="18" charset="0"/>
                              <a:ea typeface="Times New Roman" panose="02020603050405020304" pitchFamily="18" charset="0"/>
                            </a:rPr>
                            <m:t>5</m:t>
                          </m:r>
                          <m:r>
                            <a:rPr lang="en-US" sz="1600" i="1">
                              <a:latin typeface="Cambria Math" panose="02040503050406030204" pitchFamily="18" charset="0"/>
                              <a:ea typeface="Times New Roman" panose="02020603050405020304" pitchFamily="18" charset="0"/>
                            </a:rPr>
                            <m:t>∗</m:t>
                          </m:r>
                          <m:r>
                            <a:rPr lang="en-US" sz="1600" i="1">
                              <a:latin typeface="Cambria Math" panose="02040503050406030204" pitchFamily="18" charset="0"/>
                              <a:ea typeface="Times New Roman" panose="02020603050405020304" pitchFamily="18" charset="0"/>
                            </a:rPr>
                            <m:t>𝐶𝑎</m:t>
                          </m:r>
                          <m:r>
                            <a:rPr lang="en-US" sz="1600">
                              <a:latin typeface="Cambria Math" panose="02040503050406030204" pitchFamily="18" charset="0"/>
                              <a:ea typeface="Times New Roman" panose="02020603050405020304" pitchFamily="18" charset="0"/>
                            </a:rPr>
                            <m:t>,</m:t>
                          </m:r>
                          <m:f>
                            <m:fPr>
                              <m:ctrlPr>
                                <a:rPr lang="en-US" sz="1600" i="1">
                                  <a:latin typeface="Cambria Math" panose="02040503050406030204" pitchFamily="18" charset="0"/>
                                  <a:ea typeface="Times New Roman" panose="02020603050405020304" pitchFamily="18" charset="0"/>
                                </a:rPr>
                              </m:ctrlPr>
                            </m:fPr>
                            <m:num>
                              <m:r>
                                <a:rPr lang="en-US" sz="1600" i="1">
                                  <a:latin typeface="Cambria Math" panose="02040503050406030204" pitchFamily="18" charset="0"/>
                                  <a:ea typeface="Times New Roman" panose="02020603050405020304" pitchFamily="18" charset="0"/>
                                </a:rPr>
                                <m:t>𝐶𝑣</m:t>
                              </m:r>
                            </m:num>
                            <m:den>
                              <m:r>
                                <a:rPr lang="en-US" sz="1600" i="1">
                                  <a:latin typeface="Cambria Math" panose="02040503050406030204" pitchFamily="18" charset="0"/>
                                  <a:ea typeface="Times New Roman" panose="02020603050405020304" pitchFamily="18" charset="0"/>
                                </a:rPr>
                                <m:t>𝑇</m:t>
                              </m:r>
                            </m:den>
                          </m:f>
                        </m:e>
                      </m:d>
                      <m:r>
                        <a:rPr lang="en-US" sz="1600" i="1">
                          <a:latin typeface="Cambria Math" panose="02040503050406030204" pitchFamily="18" charset="0"/>
                          <a:ea typeface="Times New Roman" panose="02020603050405020304" pitchFamily="18" charset="0"/>
                        </a:rPr>
                        <m:t>∗</m:t>
                      </m:r>
                      <m:r>
                        <a:rPr lang="en-US" sz="1600">
                          <a:latin typeface="Cambria Math" panose="02040503050406030204" pitchFamily="18" charset="0"/>
                          <a:ea typeface="Times New Roman" panose="02020603050405020304" pitchFamily="18" charset="0"/>
                        </a:rPr>
                        <m:t> </m:t>
                      </m:r>
                      <m:r>
                        <a:rPr lang="en-US" sz="1600" i="1">
                          <a:latin typeface="Cambria Math" panose="02040503050406030204" pitchFamily="18" charset="0"/>
                          <a:ea typeface="Times New Roman" panose="02020603050405020304" pitchFamily="18" charset="0"/>
                        </a:rPr>
                        <m:t>𝐼</m:t>
                      </m:r>
                      <m:r>
                        <a:rPr lang="en-US" sz="1600" i="1">
                          <a:latin typeface="Cambria Math" panose="02040503050406030204" pitchFamily="18" charset="0"/>
                          <a:ea typeface="Times New Roman" panose="02020603050405020304" pitchFamily="18" charset="0"/>
                        </a:rPr>
                        <m:t>∗</m:t>
                      </m:r>
                      <m:f>
                        <m:fPr>
                          <m:ctrlPr>
                            <a:rPr lang="en-US" sz="1600" i="1">
                              <a:latin typeface="Cambria Math" panose="02040503050406030204" pitchFamily="18" charset="0"/>
                              <a:ea typeface="Times New Roman" panose="02020603050405020304" pitchFamily="18" charset="0"/>
                            </a:rPr>
                          </m:ctrlPr>
                        </m:fPr>
                        <m:num>
                          <m:r>
                            <a:rPr lang="en-US" sz="1600" i="1">
                              <a:latin typeface="Cambria Math" panose="02040503050406030204" pitchFamily="18" charset="0"/>
                              <a:ea typeface="Times New Roman" panose="02020603050405020304" pitchFamily="18" charset="0"/>
                            </a:rPr>
                            <m:t>𝑊</m:t>
                          </m:r>
                        </m:num>
                        <m:den>
                          <m:r>
                            <a:rPr lang="en-US" sz="1600" i="1">
                              <a:latin typeface="Cambria Math" panose="02040503050406030204" pitchFamily="18" charset="0"/>
                              <a:ea typeface="Times New Roman" panose="02020603050405020304" pitchFamily="18" charset="0"/>
                            </a:rPr>
                            <m:t>𝑅</m:t>
                          </m:r>
                        </m:den>
                      </m:f>
                    </m:oMath>
                  </m:oMathPara>
                </a14:m>
                <a:endParaRPr lang="en-US" sz="1600" dirty="0">
                  <a:latin typeface="Times New Roman" panose="02020603050405020304" pitchFamily="18" charset="0"/>
                  <a:ea typeface="Times New Roman" panose="02020603050405020304" pitchFamily="18" charset="0"/>
                </a:endParaRPr>
              </a:p>
              <a:p>
                <a:pPr>
                  <a:lnSpc>
                    <a:spcPct val="150000"/>
                  </a:lnSpc>
                  <a:spcAft>
                    <a:spcPts val="0"/>
                  </a:spcAft>
                </a:pPr>
                <a:r>
                  <a:rPr lang="en-US" sz="1600" dirty="0">
                    <a:latin typeface="Times New Roman" panose="02020603050405020304" pitchFamily="18" charset="0"/>
                    <a:ea typeface="Times New Roman" panose="02020603050405020304" pitchFamily="18" charset="0"/>
                  </a:rPr>
                  <a:t>Where:</a:t>
                </a:r>
              </a:p>
              <a:p>
                <a:r>
                  <a:rPr lang="en-US" sz="1600" dirty="0">
                    <a:latin typeface="Times New Roman" panose="02020603050405020304" pitchFamily="18" charset="0"/>
                    <a:ea typeface="Times New Roman" panose="02020603050405020304" pitchFamily="18" charset="0"/>
                  </a:rPr>
                  <a:t>W=weight=1D+0.25L</a:t>
                </a:r>
              </a:p>
              <a:p>
                <a:r>
                  <a:rPr lang="en-US" dirty="0"/>
                  <a:t>T=period and minimum from T limit and T ETABS</a:t>
                </a:r>
              </a:p>
              <a:p>
                <a:endParaRPr lang="en-US" sz="1600" dirty="0"/>
              </a:p>
            </p:txBody>
          </p:sp>
        </mc:Choice>
        <mc:Fallback xmlns="">
          <p:sp>
            <p:nvSpPr>
              <p:cNvPr id="9" name="Rectangle 8"/>
              <p:cNvSpPr>
                <a:spLocks noRot="1" noChangeAspect="1" noMove="1" noResize="1" noEditPoints="1" noAdjustHandles="1" noChangeArrowheads="1" noChangeShapeType="1" noTextEdit="1"/>
              </p:cNvSpPr>
              <p:nvPr/>
            </p:nvSpPr>
            <p:spPr>
              <a:xfrm>
                <a:off x="313426" y="2423143"/>
                <a:ext cx="6096000" cy="2060949"/>
              </a:xfrm>
              <a:prstGeom prst="rect">
                <a:avLst/>
              </a:prstGeom>
              <a:blipFill>
                <a:blip r:embed="rId2"/>
                <a:stretch>
                  <a:fillRect l="-800"/>
                </a:stretch>
              </a:blipFill>
            </p:spPr>
            <p:txBody>
              <a:bodyPr/>
              <a:lstStyle/>
              <a:p>
                <a:r>
                  <a:rPr lang="en-US">
                    <a:noFill/>
                  </a:rPr>
                  <a:t> </a:t>
                </a:r>
              </a:p>
            </p:txBody>
          </p:sp>
        </mc:Fallback>
      </mc:AlternateContent>
      <p:graphicFrame>
        <p:nvGraphicFramePr>
          <p:cNvPr id="10" name="Table 9"/>
          <p:cNvGraphicFramePr>
            <a:graphicFrameLocks noGrp="1"/>
          </p:cNvGraphicFramePr>
          <p:nvPr>
            <p:extLst>
              <p:ext uri="{D42A27DB-BD31-4B8C-83A1-F6EECF244321}">
                <p14:modId xmlns:p14="http://schemas.microsoft.com/office/powerpoint/2010/main" val="945088373"/>
              </p:ext>
            </p:extLst>
          </p:nvPr>
        </p:nvGraphicFramePr>
        <p:xfrm>
          <a:off x="467550" y="4484092"/>
          <a:ext cx="5640705" cy="1371600"/>
        </p:xfrm>
        <a:graphic>
          <a:graphicData uri="http://schemas.openxmlformats.org/drawingml/2006/table">
            <a:tbl>
              <a:tblPr firstRow="1" firstCol="1" bandRow="1">
                <a:tableStyleId>{5C22544A-7EE6-4342-B048-85BDC9FD1C3A}</a:tableStyleId>
              </a:tblPr>
              <a:tblGrid>
                <a:gridCol w="560705">
                  <a:extLst>
                    <a:ext uri="{9D8B030D-6E8A-4147-A177-3AD203B41FA5}">
                      <a16:colId xmlns:a16="http://schemas.microsoft.com/office/drawing/2014/main" val="3003443203"/>
                    </a:ext>
                  </a:extLst>
                </a:gridCol>
                <a:gridCol w="560705">
                  <a:extLst>
                    <a:ext uri="{9D8B030D-6E8A-4147-A177-3AD203B41FA5}">
                      <a16:colId xmlns:a16="http://schemas.microsoft.com/office/drawing/2014/main" val="4089740834"/>
                    </a:ext>
                  </a:extLst>
                </a:gridCol>
                <a:gridCol w="1039495">
                  <a:extLst>
                    <a:ext uri="{9D8B030D-6E8A-4147-A177-3AD203B41FA5}">
                      <a16:colId xmlns:a16="http://schemas.microsoft.com/office/drawing/2014/main" val="798866115"/>
                    </a:ext>
                  </a:extLst>
                </a:gridCol>
                <a:gridCol w="934720">
                  <a:extLst>
                    <a:ext uri="{9D8B030D-6E8A-4147-A177-3AD203B41FA5}">
                      <a16:colId xmlns:a16="http://schemas.microsoft.com/office/drawing/2014/main" val="2601000270"/>
                    </a:ext>
                  </a:extLst>
                </a:gridCol>
                <a:gridCol w="809625">
                  <a:extLst>
                    <a:ext uri="{9D8B030D-6E8A-4147-A177-3AD203B41FA5}">
                      <a16:colId xmlns:a16="http://schemas.microsoft.com/office/drawing/2014/main" val="113848534"/>
                    </a:ext>
                  </a:extLst>
                </a:gridCol>
                <a:gridCol w="654685">
                  <a:extLst>
                    <a:ext uri="{9D8B030D-6E8A-4147-A177-3AD203B41FA5}">
                      <a16:colId xmlns:a16="http://schemas.microsoft.com/office/drawing/2014/main" val="1377631024"/>
                    </a:ext>
                  </a:extLst>
                </a:gridCol>
                <a:gridCol w="520065">
                  <a:extLst>
                    <a:ext uri="{9D8B030D-6E8A-4147-A177-3AD203B41FA5}">
                      <a16:colId xmlns:a16="http://schemas.microsoft.com/office/drawing/2014/main" val="321288930"/>
                    </a:ext>
                  </a:extLst>
                </a:gridCol>
                <a:gridCol w="560705">
                  <a:extLst>
                    <a:ext uri="{9D8B030D-6E8A-4147-A177-3AD203B41FA5}">
                      <a16:colId xmlns:a16="http://schemas.microsoft.com/office/drawing/2014/main" val="2192730522"/>
                    </a:ext>
                  </a:extLst>
                </a:gridCol>
              </a:tblGrid>
              <a:tr h="535940">
                <a:tc>
                  <a:txBody>
                    <a:bodyPr/>
                    <a:lstStyle/>
                    <a:p>
                      <a:pPr indent="-226695" algn="ctr">
                        <a:lnSpc>
                          <a:spcPct val="150000"/>
                        </a:lnSpc>
                        <a:spcAft>
                          <a:spcPts val="0"/>
                        </a:spcAft>
                      </a:pPr>
                      <a:r>
                        <a:rPr lang="en-US" sz="1200">
                          <a:effectLst/>
                        </a:rPr>
                        <a:t>Axis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T ETABS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T limit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T used</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V  ETABS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V manual</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old scale factor</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New scale factor</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82818074"/>
                  </a:ext>
                </a:extLst>
              </a:tr>
              <a:tr h="267970">
                <a:tc>
                  <a:txBody>
                    <a:bodyPr/>
                    <a:lstStyle/>
                    <a:p>
                      <a:pPr indent="-226695" algn="ctr">
                        <a:lnSpc>
                          <a:spcPct val="150000"/>
                        </a:lnSpc>
                        <a:spcAft>
                          <a:spcPts val="0"/>
                        </a:spcAft>
                      </a:pPr>
                      <a:r>
                        <a:rPr lang="en-US" sz="1200">
                          <a:effectLst/>
                        </a:rPr>
                        <a:t>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1.09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0.92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0.92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15566.263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14664.6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2561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2413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57187909"/>
                  </a:ext>
                </a:extLst>
              </a:tr>
              <a:tr h="267970">
                <a:tc>
                  <a:txBody>
                    <a:bodyPr/>
                    <a:lstStyle/>
                    <a:p>
                      <a:pPr indent="-226695" algn="ctr">
                        <a:lnSpc>
                          <a:spcPct val="150000"/>
                        </a:lnSpc>
                        <a:spcAft>
                          <a:spcPts val="0"/>
                        </a:spcAft>
                      </a:pPr>
                      <a:r>
                        <a:rPr lang="en-US" sz="1200">
                          <a:effectLst/>
                        </a:rPr>
                        <a:t>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0.97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0.92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0.92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15250.547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14664.6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1944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dirty="0">
                          <a:effectLst/>
                        </a:rPr>
                        <a:t>1869</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91505967"/>
                  </a:ext>
                </a:extLst>
              </a:tr>
            </a:tbl>
          </a:graphicData>
        </a:graphic>
      </p:graphicFrame>
      <p:sp>
        <p:nvSpPr>
          <p:cNvPr id="11" name="Rectangle 10"/>
          <p:cNvSpPr/>
          <p:nvPr/>
        </p:nvSpPr>
        <p:spPr>
          <a:xfrm>
            <a:off x="554015" y="6037210"/>
            <a:ext cx="5500224" cy="458074"/>
          </a:xfrm>
          <a:prstGeom prst="rect">
            <a:avLst/>
          </a:prstGeom>
        </p:spPr>
        <p:txBody>
          <a:bodyPr wrap="none">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The equivalent base shear more response spectrum its ok.</a:t>
            </a:r>
          </a:p>
        </p:txBody>
      </p:sp>
      <p:sp>
        <p:nvSpPr>
          <p:cNvPr id="12" name="Rectangle 11"/>
          <p:cNvSpPr/>
          <p:nvPr/>
        </p:nvSpPr>
        <p:spPr>
          <a:xfrm>
            <a:off x="8699830" y="1102792"/>
            <a:ext cx="1710725"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Base shear force</a:t>
            </a:r>
            <a:endParaRPr lang="en-US" dirty="0"/>
          </a:p>
        </p:txBody>
      </p:sp>
    </p:spTree>
    <p:extLst>
      <p:ext uri="{BB962C8B-B14F-4D97-AF65-F5344CB8AC3E}">
        <p14:creationId xmlns:p14="http://schemas.microsoft.com/office/powerpoint/2010/main" val="130576398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9" y="97707"/>
            <a:ext cx="10515600" cy="1325563"/>
          </a:xfrm>
        </p:spPr>
        <p:txBody>
          <a:bodyPr>
            <a:normAutofit/>
          </a:bodyPr>
          <a:lstStyle/>
          <a:p>
            <a:pPr marL="914400" lvl="2" algn="l" rtl="0">
              <a:lnSpc>
                <a:spcPct val="150000"/>
              </a:lnSpc>
              <a:spcAft>
                <a:spcPts val="800"/>
              </a:spcAft>
            </a:pPr>
            <a:r>
              <a:rPr lang="en-US" sz="1600" b="1" kern="1200" dirty="0">
                <a:solidFill>
                  <a:srgbClr val="0D0D0D"/>
                </a:solidFill>
                <a:latin typeface="Times New Roman" panose="02020603050405020304" pitchFamily="18" charset="0"/>
                <a:ea typeface="Times New Roman" panose="02020603050405020304" pitchFamily="18" charset="0"/>
                <a:cs typeface="+mn-cs"/>
              </a:rPr>
              <a:t>6. Period calculation</a:t>
            </a: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61</a:t>
            </a:fld>
            <a:endParaRPr lang="ar-AE" dirty="0"/>
          </a:p>
        </p:txBody>
      </p:sp>
      <p:sp>
        <p:nvSpPr>
          <p:cNvPr id="3" name="Rectangle 2"/>
          <p:cNvSpPr/>
          <p:nvPr/>
        </p:nvSpPr>
        <p:spPr>
          <a:xfrm>
            <a:off x="287547" y="1182423"/>
            <a:ext cx="6096000" cy="677108"/>
          </a:xfrm>
          <a:prstGeom prst="rect">
            <a:avLst/>
          </a:prstGeom>
        </p:spPr>
        <p:txBody>
          <a:bodyPr>
            <a:spAutoFit/>
          </a:bodyPr>
          <a:lstStyle/>
          <a:p>
            <a:r>
              <a:rPr lang="en-US" dirty="0">
                <a:latin typeface="Times New Roman" panose="02020603050405020304" pitchFamily="18" charset="0"/>
                <a:ea typeface="Times New Roman" panose="02020603050405020304" pitchFamily="18" charset="0"/>
              </a:rPr>
              <a:t>The</a:t>
            </a: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rPr>
              <a:t>UBC97 code provides you with two ways to calculate the period [T], and the method A will be adopted.</a:t>
            </a:r>
            <a:endParaRPr lang="en-US" dirty="0"/>
          </a:p>
        </p:txBody>
      </p:sp>
      <mc:AlternateContent xmlns:mc="http://schemas.openxmlformats.org/markup-compatibility/2006" xmlns:a14="http://schemas.microsoft.com/office/drawing/2010/main">
        <mc:Choice Requires="a14">
          <p:sp>
            <p:nvSpPr>
              <p:cNvPr id="5" name="Rectangle 4"/>
              <p:cNvSpPr/>
              <p:nvPr/>
            </p:nvSpPr>
            <p:spPr>
              <a:xfrm>
                <a:off x="287547" y="1761350"/>
                <a:ext cx="6096000" cy="2413931"/>
              </a:xfrm>
              <a:prstGeom prst="rect">
                <a:avLst/>
              </a:prstGeom>
            </p:spPr>
            <p:txBody>
              <a:bodyPr>
                <a:spAutoFit/>
              </a:bodyPr>
              <a:lstStyle/>
              <a:p>
                <a:pPr algn="justLow">
                  <a:lnSpc>
                    <a:spcPct val="150000"/>
                  </a:lnSpc>
                  <a:spcAft>
                    <a:spcPts val="0"/>
                  </a:spcAft>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ea typeface="Times New Roman" panose="02020603050405020304" pitchFamily="18" charset="0"/>
                        </a:rPr>
                        <m:t>𝑇</m:t>
                      </m:r>
                      <m:r>
                        <a:rPr lang="en-US">
                          <a:latin typeface="Cambria Math" panose="02040503050406030204" pitchFamily="18" charset="0"/>
                          <a:ea typeface="Times New Roman" panose="02020603050405020304" pitchFamily="18" charset="0"/>
                        </a:rPr>
                        <m:t> </m:t>
                      </m:r>
                      <m:r>
                        <a:rPr lang="en-US" i="1" baseline="-25000">
                          <a:latin typeface="Cambria Math" panose="02040503050406030204" pitchFamily="18" charset="0"/>
                          <a:ea typeface="Times New Roman" panose="02020603050405020304" pitchFamily="18" charset="0"/>
                        </a:rPr>
                        <m:t>𝑚𝑒𝑡</m:t>
                      </m:r>
                      <m:r>
                        <a:rPr lang="en-US" i="1" baseline="-25000">
                          <a:latin typeface="Cambria Math" panose="02040503050406030204" pitchFamily="18" charset="0"/>
                          <a:ea typeface="Times New Roman" panose="02020603050405020304" pitchFamily="18" charset="0"/>
                        </a:rPr>
                        <m:t>h</m:t>
                      </m:r>
                      <m:r>
                        <a:rPr lang="en-US" i="1" baseline="-25000">
                          <a:latin typeface="Cambria Math" panose="02040503050406030204" pitchFamily="18" charset="0"/>
                          <a:ea typeface="Times New Roman" panose="02020603050405020304" pitchFamily="18" charset="0"/>
                        </a:rPr>
                        <m:t>𝑜𝑑</m:t>
                      </m:r>
                      <m:r>
                        <a:rPr lang="en-US" baseline="-25000">
                          <a:latin typeface="Cambria Math" panose="02040503050406030204" pitchFamily="18" charset="0"/>
                          <a:ea typeface="Times New Roman" panose="02020603050405020304" pitchFamily="18" charset="0"/>
                        </a:rPr>
                        <m:t> </m:t>
                      </m:r>
                      <m:r>
                        <a:rPr lang="en-US" i="1" baseline="-25000">
                          <a:latin typeface="Cambria Math" panose="02040503050406030204" pitchFamily="18" charset="0"/>
                          <a:ea typeface="Times New Roman" panose="02020603050405020304" pitchFamily="18" charset="0"/>
                        </a:rPr>
                        <m:t>𝐴</m:t>
                      </m:r>
                      <m:r>
                        <a:rPr lang="en-US" baseline="-25000">
                          <a:latin typeface="Cambria Math" panose="02040503050406030204" pitchFamily="18" charset="0"/>
                          <a:ea typeface="Times New Roman" panose="02020603050405020304" pitchFamily="18" charset="0"/>
                        </a:rPr>
                        <m:t> </m:t>
                      </m:r>
                      <m:r>
                        <a:rPr lang="en-US">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𝐶𝑡</m:t>
                      </m:r>
                      <m:r>
                        <a:rPr lang="en-US">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m:t>
                      </m:r>
                      <m:r>
                        <a:rPr lang="en-US">
                          <a:latin typeface="Cambria Math" panose="02040503050406030204" pitchFamily="18" charset="0"/>
                          <a:ea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rPr>
                          </m:ctrlPr>
                        </m:sSupPr>
                        <m:e>
                          <m:d>
                            <m:dPr>
                              <m:ctrlPr>
                                <a:rPr lang="en-US" i="1">
                                  <a:latin typeface="Cambria Math" panose="02040503050406030204" pitchFamily="18" charset="0"/>
                                  <a:ea typeface="Times New Roman" panose="02020603050405020304" pitchFamily="18" charset="0"/>
                                </a:rPr>
                              </m:ctrlPr>
                            </m:dPr>
                            <m:e>
                              <m:r>
                                <a:rPr lang="en-US" i="1">
                                  <a:latin typeface="Cambria Math" panose="02040503050406030204" pitchFamily="18" charset="0"/>
                                  <a:ea typeface="Times New Roman" panose="02020603050405020304" pitchFamily="18" charset="0"/>
                                </a:rPr>
                                <m:t>h</m:t>
                              </m:r>
                              <m:r>
                                <a:rPr lang="en-US" i="1">
                                  <a:latin typeface="Cambria Math" panose="02040503050406030204" pitchFamily="18" charset="0"/>
                                  <a:ea typeface="Times New Roman" panose="02020603050405020304" pitchFamily="18" charset="0"/>
                                </a:rPr>
                                <m:t>𝑛</m:t>
                              </m:r>
                            </m:e>
                          </m:d>
                        </m:e>
                        <m:sup>
                          <m:f>
                            <m:fPr>
                              <m:ctrlPr>
                                <a:rPr lang="en-US" i="1" baseline="30000">
                                  <a:latin typeface="Cambria Math" panose="02040503050406030204" pitchFamily="18" charset="0"/>
                                  <a:ea typeface="Times New Roman" panose="02020603050405020304" pitchFamily="18" charset="0"/>
                                </a:rPr>
                              </m:ctrlPr>
                            </m:fPr>
                            <m:num>
                              <m:r>
                                <a:rPr lang="en-US" baseline="30000">
                                  <a:latin typeface="Cambria Math" panose="02040503050406030204" pitchFamily="18" charset="0"/>
                                  <a:ea typeface="Times New Roman" panose="02020603050405020304" pitchFamily="18" charset="0"/>
                                </a:rPr>
                                <m:t>3</m:t>
                              </m:r>
                            </m:num>
                            <m:den>
                              <m:r>
                                <a:rPr lang="en-US" baseline="30000">
                                  <a:latin typeface="Cambria Math" panose="02040503050406030204" pitchFamily="18" charset="0"/>
                                  <a:ea typeface="Times New Roman" panose="02020603050405020304" pitchFamily="18" charset="0"/>
                                </a:rPr>
                                <m:t>4</m:t>
                              </m:r>
                            </m:den>
                          </m:f>
                        </m:sup>
                      </m:sSup>
                    </m:oMath>
                  </m:oMathPara>
                </a14:m>
                <a:endParaRPr lang="en-US" dirty="0">
                  <a:latin typeface="Times New Roman" panose="02020603050405020304" pitchFamily="18" charset="0"/>
                  <a:ea typeface="Times New Roman" panose="02020603050405020304" pitchFamily="18" charset="0"/>
                </a:endParaRPr>
              </a:p>
              <a:p>
                <a:pPr algn="justLow">
                  <a:lnSpc>
                    <a:spcPct val="150000"/>
                  </a:lnSpc>
                  <a:spcAft>
                    <a:spcPts val="0"/>
                  </a:spcAft>
                </a:pPr>
                <a:r>
                  <a:rPr lang="en-US" dirty="0" err="1">
                    <a:latin typeface="Times New Roman" panose="02020603050405020304" pitchFamily="18" charset="0"/>
                    <a:ea typeface="Times New Roman" panose="02020603050405020304" pitchFamily="18" charset="0"/>
                  </a:rPr>
                  <a:t>hn</a:t>
                </a:r>
                <a:r>
                  <a:rPr lang="en-US" dirty="0">
                    <a:latin typeface="Times New Roman" panose="02020603050405020304" pitchFamily="18" charset="0"/>
                    <a:ea typeface="Times New Roman" panose="02020603050405020304" pitchFamily="18" charset="0"/>
                  </a:rPr>
                  <a:t> = High of building and equal 32m.</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Ct = (0.0488) for all other buildings.</a:t>
                </a:r>
              </a:p>
              <a:p>
                <a:pPr algn="justLow">
                  <a:lnSpc>
                    <a:spcPct val="150000"/>
                  </a:lnSpc>
                  <a:spcAft>
                    <a:spcPts val="0"/>
                  </a:spcAft>
                </a:pPr>
                <a14:m>
                  <m:oMath xmlns:m="http://schemas.openxmlformats.org/officeDocument/2006/math">
                    <m:r>
                      <a:rPr lang="en-US" i="1" smtClean="0">
                        <a:latin typeface="Cambria Math" panose="02040503050406030204" pitchFamily="18" charset="0"/>
                        <a:ea typeface="Times New Roman" panose="02020603050405020304" pitchFamily="18" charset="0"/>
                      </a:rPr>
                      <m:t>𝑇</m:t>
                    </m:r>
                    <m:r>
                      <a:rPr lang="en-US">
                        <a:latin typeface="Cambria Math" panose="02040503050406030204" pitchFamily="18" charset="0"/>
                        <a:ea typeface="Times New Roman" panose="02020603050405020304" pitchFamily="18" charset="0"/>
                      </a:rPr>
                      <m:t> </m:t>
                    </m:r>
                    <m:r>
                      <a:rPr lang="en-US" i="1" baseline="-25000">
                        <a:latin typeface="Cambria Math" panose="02040503050406030204" pitchFamily="18" charset="0"/>
                        <a:ea typeface="Times New Roman" panose="02020603050405020304" pitchFamily="18" charset="0"/>
                      </a:rPr>
                      <m:t>𝑚𝑒𝑡</m:t>
                    </m:r>
                    <m:r>
                      <a:rPr lang="en-US" i="1" baseline="-25000">
                        <a:latin typeface="Cambria Math" panose="02040503050406030204" pitchFamily="18" charset="0"/>
                        <a:ea typeface="Times New Roman" panose="02020603050405020304" pitchFamily="18" charset="0"/>
                      </a:rPr>
                      <m:t>h</m:t>
                    </m:r>
                    <m:r>
                      <a:rPr lang="en-US" i="1" baseline="-25000">
                        <a:latin typeface="Cambria Math" panose="02040503050406030204" pitchFamily="18" charset="0"/>
                        <a:ea typeface="Times New Roman" panose="02020603050405020304" pitchFamily="18" charset="0"/>
                      </a:rPr>
                      <m:t>𝑜𝑑</m:t>
                    </m:r>
                    <m:r>
                      <a:rPr lang="en-US" baseline="-25000">
                        <a:latin typeface="Cambria Math" panose="02040503050406030204" pitchFamily="18" charset="0"/>
                        <a:ea typeface="Times New Roman" panose="02020603050405020304" pitchFamily="18" charset="0"/>
                      </a:rPr>
                      <m:t> </m:t>
                    </m:r>
                    <m:r>
                      <a:rPr lang="en-US" i="1" baseline="-25000">
                        <a:latin typeface="Cambria Math" panose="02040503050406030204" pitchFamily="18" charset="0"/>
                        <a:ea typeface="Times New Roman" panose="02020603050405020304" pitchFamily="18" charset="0"/>
                      </a:rPr>
                      <m:t>𝐴</m:t>
                    </m:r>
                    <m:r>
                      <a:rPr lang="en-US" baseline="-25000">
                        <a:latin typeface="Cambria Math" panose="02040503050406030204" pitchFamily="18" charset="0"/>
                        <a:ea typeface="Times New Roman" panose="02020603050405020304" pitchFamily="18" charset="0"/>
                      </a:rPr>
                      <m:t> </m:t>
                    </m:r>
                    <m:r>
                      <a:rPr lang="en-US">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0</m:t>
                    </m:r>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0488</m:t>
                    </m:r>
                    <m:r>
                      <a:rPr lang="en-US">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m:t>
                    </m:r>
                    <m:r>
                      <a:rPr lang="en-US">
                        <a:latin typeface="Cambria Math" panose="02040503050406030204" pitchFamily="18" charset="0"/>
                        <a:ea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rPr>
                        </m:ctrlPr>
                      </m:sSupPr>
                      <m:e>
                        <m:d>
                          <m:dPr>
                            <m:ctrlPr>
                              <a:rPr lang="en-US" i="1">
                                <a:latin typeface="Cambria Math" panose="02040503050406030204" pitchFamily="18" charset="0"/>
                                <a:ea typeface="Times New Roman" panose="02020603050405020304" pitchFamily="18" charset="0"/>
                              </a:rPr>
                            </m:ctrlPr>
                          </m:dPr>
                          <m:e>
                            <m:r>
                              <a:rPr lang="en-US">
                                <a:latin typeface="Cambria Math" panose="02040503050406030204" pitchFamily="18" charset="0"/>
                                <a:ea typeface="Times New Roman" panose="02020603050405020304" pitchFamily="18" charset="0"/>
                              </a:rPr>
                              <m:t>32</m:t>
                            </m:r>
                          </m:e>
                        </m:d>
                      </m:e>
                      <m:sup>
                        <m:f>
                          <m:fPr>
                            <m:ctrlPr>
                              <a:rPr lang="en-US" i="1" baseline="30000">
                                <a:latin typeface="Cambria Math" panose="02040503050406030204" pitchFamily="18" charset="0"/>
                                <a:ea typeface="Times New Roman" panose="02020603050405020304" pitchFamily="18" charset="0"/>
                              </a:rPr>
                            </m:ctrlPr>
                          </m:fPr>
                          <m:num>
                            <m:r>
                              <a:rPr lang="en-US" baseline="30000">
                                <a:latin typeface="Cambria Math" panose="02040503050406030204" pitchFamily="18" charset="0"/>
                                <a:ea typeface="Times New Roman" panose="02020603050405020304" pitchFamily="18" charset="0"/>
                              </a:rPr>
                              <m:t>3</m:t>
                            </m:r>
                          </m:num>
                          <m:den>
                            <m:r>
                              <a:rPr lang="en-US" baseline="30000">
                                <a:latin typeface="Cambria Math" panose="02040503050406030204" pitchFamily="18" charset="0"/>
                                <a:ea typeface="Times New Roman" panose="02020603050405020304" pitchFamily="18" charset="0"/>
                              </a:rPr>
                              <m:t>4</m:t>
                            </m:r>
                          </m:den>
                        </m:f>
                      </m:sup>
                    </m:sSup>
                  </m:oMath>
                </a14:m>
                <a:r>
                  <a:rPr lang="en-US" dirty="0">
                    <a:latin typeface="Times New Roman" panose="02020603050405020304" pitchFamily="18" charset="0"/>
                    <a:ea typeface="Times New Roman" panose="02020603050405020304" pitchFamily="18" charset="0"/>
                  </a:rPr>
                  <a:t>= 0.66 sec.</a:t>
                </a:r>
              </a:p>
              <a:p>
                <a:pPr algn="justLow">
                  <a:lnSpc>
                    <a:spcPct val="150000"/>
                  </a:lnSpc>
                  <a:spcAft>
                    <a:spcPts val="0"/>
                  </a:spcAft>
                </a:pPr>
                <a:endParaRPr lang="en-US" dirty="0">
                  <a:latin typeface="Times New Roman" panose="02020603050405020304" pitchFamily="18" charset="0"/>
                  <a:ea typeface="Times New Roman" panose="020206030504050203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287547" y="1761350"/>
                <a:ext cx="6096000" cy="2413931"/>
              </a:xfrm>
              <a:prstGeom prst="rect">
                <a:avLst/>
              </a:prstGeom>
              <a:blipFill>
                <a:blip r:embed="rId2"/>
                <a:stretch>
                  <a:fillRect l="-800"/>
                </a:stretch>
              </a:blipFill>
            </p:spPr>
            <p:txBody>
              <a:bodyPr/>
              <a:lstStyle/>
              <a:p>
                <a:r>
                  <a:rPr lang="en-US">
                    <a:noFill/>
                  </a:rPr>
                  <a:t> </a:t>
                </a:r>
              </a:p>
            </p:txBody>
          </p:sp>
        </mc:Fallback>
      </mc:AlternateContent>
      <p:sp>
        <p:nvSpPr>
          <p:cNvPr id="6" name="Rectangle 5"/>
          <p:cNvSpPr/>
          <p:nvPr/>
        </p:nvSpPr>
        <p:spPr>
          <a:xfrm>
            <a:off x="231934" y="3836355"/>
            <a:ext cx="4889928" cy="507831"/>
          </a:xfrm>
          <a:prstGeom prst="rect">
            <a:avLst/>
          </a:prstGeom>
        </p:spPr>
        <p:txBody>
          <a:bodyPr wrap="none">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T limit = 1.4 * T method A = 1.4 * 0.66 = 0.92 sec.</a:t>
            </a:r>
          </a:p>
        </p:txBody>
      </p:sp>
      <p:graphicFrame>
        <p:nvGraphicFramePr>
          <p:cNvPr id="7" name="Table 6"/>
          <p:cNvGraphicFramePr>
            <a:graphicFrameLocks noGrp="1"/>
          </p:cNvGraphicFramePr>
          <p:nvPr>
            <p:extLst>
              <p:ext uri="{D42A27DB-BD31-4B8C-83A1-F6EECF244321}">
                <p14:modId xmlns:p14="http://schemas.microsoft.com/office/powerpoint/2010/main" val="605441112"/>
              </p:ext>
            </p:extLst>
          </p:nvPr>
        </p:nvGraphicFramePr>
        <p:xfrm>
          <a:off x="5421827" y="4599357"/>
          <a:ext cx="5678805" cy="906145"/>
        </p:xfrm>
        <a:graphic>
          <a:graphicData uri="http://schemas.openxmlformats.org/drawingml/2006/table">
            <a:tbl>
              <a:tblPr firstRow="1" firstCol="1" bandRow="1">
                <a:tableStyleId>{5C22544A-7EE6-4342-B048-85BDC9FD1C3A}</a:tableStyleId>
              </a:tblPr>
              <a:tblGrid>
                <a:gridCol w="1473200">
                  <a:extLst>
                    <a:ext uri="{9D8B030D-6E8A-4147-A177-3AD203B41FA5}">
                      <a16:colId xmlns:a16="http://schemas.microsoft.com/office/drawing/2014/main" val="83074462"/>
                    </a:ext>
                  </a:extLst>
                </a:gridCol>
                <a:gridCol w="1473200">
                  <a:extLst>
                    <a:ext uri="{9D8B030D-6E8A-4147-A177-3AD203B41FA5}">
                      <a16:colId xmlns:a16="http://schemas.microsoft.com/office/drawing/2014/main" val="2605726074"/>
                    </a:ext>
                  </a:extLst>
                </a:gridCol>
                <a:gridCol w="2732405">
                  <a:extLst>
                    <a:ext uri="{9D8B030D-6E8A-4147-A177-3AD203B41FA5}">
                      <a16:colId xmlns:a16="http://schemas.microsoft.com/office/drawing/2014/main" val="2379374486"/>
                    </a:ext>
                  </a:extLst>
                </a:gridCol>
              </a:tblGrid>
              <a:tr h="357505">
                <a:tc>
                  <a:txBody>
                    <a:bodyPr/>
                    <a:lstStyle/>
                    <a:p>
                      <a:pPr indent="-226695" algn="ctr">
                        <a:lnSpc>
                          <a:spcPct val="150000"/>
                        </a:lnSpc>
                        <a:spcAft>
                          <a:spcPts val="0"/>
                        </a:spcAft>
                      </a:pPr>
                      <a:r>
                        <a:rPr lang="en-US" sz="1200" dirty="0">
                          <a:effectLst/>
                        </a:rPr>
                        <a:t>Axis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T ETABS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T Limit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62684553"/>
                  </a:ext>
                </a:extLst>
              </a:tr>
              <a:tr h="178435">
                <a:tc>
                  <a:txBody>
                    <a:bodyPr/>
                    <a:lstStyle/>
                    <a:p>
                      <a:pPr indent="-226695" algn="ctr">
                        <a:lnSpc>
                          <a:spcPct val="150000"/>
                        </a:lnSpc>
                        <a:spcAft>
                          <a:spcPts val="0"/>
                        </a:spcAft>
                      </a:pPr>
                      <a:r>
                        <a:rPr lang="en-US" sz="1200">
                          <a:effectLst/>
                        </a:rPr>
                        <a:t>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1.094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0.92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59919154"/>
                  </a:ext>
                </a:extLst>
              </a:tr>
              <a:tr h="178435">
                <a:tc>
                  <a:txBody>
                    <a:bodyPr/>
                    <a:lstStyle/>
                    <a:p>
                      <a:pPr indent="-226695" algn="ctr">
                        <a:lnSpc>
                          <a:spcPct val="150000"/>
                        </a:lnSpc>
                        <a:spcAft>
                          <a:spcPts val="0"/>
                        </a:spcAft>
                      </a:pPr>
                      <a:r>
                        <a:rPr lang="en-US" sz="1200">
                          <a:effectLst/>
                        </a:rPr>
                        <a:t>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0.976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dirty="0">
                          <a:effectLst/>
                        </a:rPr>
                        <a:t>0.92</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66220428"/>
                  </a:ext>
                </a:extLst>
              </a:tr>
            </a:tbl>
          </a:graphicData>
        </a:graphic>
      </p:graphicFrame>
      <p:sp>
        <p:nvSpPr>
          <p:cNvPr id="8" name="Rectangle 7"/>
          <p:cNvSpPr/>
          <p:nvPr/>
        </p:nvSpPr>
        <p:spPr>
          <a:xfrm>
            <a:off x="287547" y="5548054"/>
            <a:ext cx="6096000" cy="923330"/>
          </a:xfrm>
          <a:prstGeom prst="rect">
            <a:avLst/>
          </a:prstGeom>
        </p:spPr>
        <p:txBody>
          <a:bodyPr>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The value of period its acceptable but me must check drift and p-</a:t>
            </a:r>
            <a:r>
              <a:rPr lang="en-US" dirty="0" err="1">
                <a:latin typeface="Times New Roman" panose="02020603050405020304" pitchFamily="18" charset="0"/>
                <a:ea typeface="Times New Roman" panose="02020603050405020304" pitchFamily="18" charset="0"/>
              </a:rPr>
              <a:t>dalta</a:t>
            </a:r>
            <a:endParaRPr lang="en-US" dirty="0">
              <a:latin typeface="Times New Roman" panose="02020603050405020304" pitchFamily="18" charset="0"/>
              <a:ea typeface="Times New Roman" panose="02020603050405020304" pitchFamily="18" charset="0"/>
            </a:endParaRPr>
          </a:p>
        </p:txBody>
      </p:sp>
      <p:sp>
        <p:nvSpPr>
          <p:cNvPr id="9" name="Rectangle 8"/>
          <p:cNvSpPr/>
          <p:nvPr/>
        </p:nvSpPr>
        <p:spPr>
          <a:xfrm>
            <a:off x="7442058" y="4175281"/>
            <a:ext cx="1845377"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period calculation</a:t>
            </a:r>
            <a:endParaRPr lang="en-US" dirty="0"/>
          </a:p>
        </p:txBody>
      </p:sp>
    </p:spTree>
    <p:extLst>
      <p:ext uri="{BB962C8B-B14F-4D97-AF65-F5344CB8AC3E}">
        <p14:creationId xmlns:p14="http://schemas.microsoft.com/office/powerpoint/2010/main" val="150301218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9" y="97707"/>
            <a:ext cx="10515600" cy="1325563"/>
          </a:xfrm>
        </p:spPr>
        <p:txBody>
          <a:bodyPr>
            <a:normAutofit/>
          </a:bodyPr>
          <a:lstStyle/>
          <a:p>
            <a:pPr marL="914400" lvl="2" algn="l" rtl="0">
              <a:lnSpc>
                <a:spcPct val="150000"/>
              </a:lnSpc>
              <a:spcAft>
                <a:spcPts val="800"/>
              </a:spcAft>
            </a:pPr>
            <a:r>
              <a:rPr lang="en-US" sz="1600" b="1" kern="1200" dirty="0">
                <a:solidFill>
                  <a:srgbClr val="0D0D0D"/>
                </a:solidFill>
                <a:latin typeface="Times New Roman" panose="02020603050405020304" pitchFamily="18" charset="0"/>
                <a:ea typeface="Times New Roman" panose="02020603050405020304" pitchFamily="18" charset="0"/>
                <a:cs typeface="+mn-cs"/>
              </a:rPr>
              <a:t>7. Drift check</a:t>
            </a: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62</a:t>
            </a:fld>
            <a:endParaRPr lang="ar-AE" dirty="0"/>
          </a:p>
        </p:txBody>
      </p:sp>
      <p:sp>
        <p:nvSpPr>
          <p:cNvPr id="3" name="Rectangle 2"/>
          <p:cNvSpPr/>
          <p:nvPr/>
        </p:nvSpPr>
        <p:spPr>
          <a:xfrm>
            <a:off x="339305" y="865611"/>
            <a:ext cx="6096000" cy="4678204"/>
          </a:xfrm>
          <a:prstGeom prst="rect">
            <a:avLst/>
          </a:prstGeom>
        </p:spPr>
        <p:txBody>
          <a:bodyPr>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UBC 97 code give you maximum permissible displacement to the floor from the under floor and should not exceed it.</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ΔM =0.7 * R * Δ</a:t>
            </a:r>
            <a:r>
              <a:rPr lang="en-US" baseline="-25000" dirty="0">
                <a:latin typeface="Times New Roman" panose="02020603050405020304" pitchFamily="18" charset="0"/>
                <a:ea typeface="Times New Roman" panose="02020603050405020304" pitchFamily="18" charset="0"/>
              </a:rPr>
              <a:t> </a:t>
            </a:r>
            <a:r>
              <a:rPr lang="en-US" sz="3200" baseline="-25000" dirty="0">
                <a:latin typeface="Times New Roman" panose="02020603050405020304" pitchFamily="18" charset="0"/>
                <a:ea typeface="Times New Roman" panose="02020603050405020304" pitchFamily="18" charset="0"/>
              </a:rPr>
              <a:t>s</a:t>
            </a:r>
            <a:r>
              <a:rPr lang="en-US" baseline="-25000" dirty="0">
                <a:latin typeface="Times New Roman" panose="02020603050405020304" pitchFamily="18" charset="0"/>
                <a:ea typeface="Times New Roman" panose="02020603050405020304" pitchFamily="18" charset="0"/>
              </a:rPr>
              <a:t>.</a:t>
            </a:r>
            <a:endParaRPr lang="en-US" dirty="0">
              <a:latin typeface="Times New Roman" panose="02020603050405020304" pitchFamily="18" charset="0"/>
              <a:ea typeface="Times New Roman" panose="02020603050405020304" pitchFamily="18" charset="0"/>
            </a:endParaRP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Where:</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ΔM (drift) = Maximum Inelastic Response Displacement.</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R: Confidant of seismic system type.</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Δ</a:t>
            </a:r>
            <a:r>
              <a:rPr lang="en-US" baseline="-25000" dirty="0">
                <a:latin typeface="Times New Roman" panose="02020603050405020304" pitchFamily="18" charset="0"/>
                <a:ea typeface="Times New Roman" panose="02020603050405020304" pitchFamily="18" charset="0"/>
              </a:rPr>
              <a:t> </a:t>
            </a:r>
            <a:r>
              <a:rPr lang="en-US" sz="3200" baseline="-25000" dirty="0">
                <a:latin typeface="Times New Roman" panose="02020603050405020304" pitchFamily="18" charset="0"/>
                <a:ea typeface="Times New Roman" panose="02020603050405020304" pitchFamily="18" charset="0"/>
              </a:rPr>
              <a:t>s=</a:t>
            </a:r>
            <a:r>
              <a:rPr lang="en-US" dirty="0">
                <a:latin typeface="Times New Roman" panose="02020603050405020304" pitchFamily="18" charset="0"/>
                <a:ea typeface="Times New Roman" panose="02020603050405020304" pitchFamily="18" charset="0"/>
              </a:rPr>
              <a:t> Displacement of the floor from the under floor at center of mass.</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And ΔM story drift shall not exceed 0.020 times the story height if period greeter than 0.7 sec.</a:t>
            </a:r>
          </a:p>
          <a:p>
            <a:r>
              <a:rPr lang="en-US" dirty="0">
                <a:latin typeface="Times New Roman" panose="02020603050405020304" pitchFamily="18" charset="0"/>
                <a:ea typeface="Times New Roman" panose="02020603050405020304" pitchFamily="18" charset="0"/>
              </a:rPr>
              <a:t>So the drift limitation =0.02*4000=80 mm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21143553"/>
              </p:ext>
            </p:extLst>
          </p:nvPr>
        </p:nvGraphicFramePr>
        <p:xfrm>
          <a:off x="6435305" y="3249596"/>
          <a:ext cx="5688330" cy="3217545"/>
        </p:xfrm>
        <a:graphic>
          <a:graphicData uri="http://schemas.openxmlformats.org/drawingml/2006/table">
            <a:tbl>
              <a:tblPr firstRow="1" firstCol="1" bandRow="1">
                <a:tableStyleId>{5C22544A-7EE6-4342-B048-85BDC9FD1C3A}</a:tableStyleId>
              </a:tblPr>
              <a:tblGrid>
                <a:gridCol w="566420">
                  <a:extLst>
                    <a:ext uri="{9D8B030D-6E8A-4147-A177-3AD203B41FA5}">
                      <a16:colId xmlns:a16="http://schemas.microsoft.com/office/drawing/2014/main" val="3189451527"/>
                    </a:ext>
                  </a:extLst>
                </a:gridCol>
                <a:gridCol w="684530">
                  <a:extLst>
                    <a:ext uri="{9D8B030D-6E8A-4147-A177-3AD203B41FA5}">
                      <a16:colId xmlns:a16="http://schemas.microsoft.com/office/drawing/2014/main" val="2216370305"/>
                    </a:ext>
                  </a:extLst>
                </a:gridCol>
                <a:gridCol w="790575">
                  <a:extLst>
                    <a:ext uri="{9D8B030D-6E8A-4147-A177-3AD203B41FA5}">
                      <a16:colId xmlns:a16="http://schemas.microsoft.com/office/drawing/2014/main" val="3113370485"/>
                    </a:ext>
                  </a:extLst>
                </a:gridCol>
                <a:gridCol w="814705">
                  <a:extLst>
                    <a:ext uri="{9D8B030D-6E8A-4147-A177-3AD203B41FA5}">
                      <a16:colId xmlns:a16="http://schemas.microsoft.com/office/drawing/2014/main" val="1538646772"/>
                    </a:ext>
                  </a:extLst>
                </a:gridCol>
                <a:gridCol w="566420">
                  <a:extLst>
                    <a:ext uri="{9D8B030D-6E8A-4147-A177-3AD203B41FA5}">
                      <a16:colId xmlns:a16="http://schemas.microsoft.com/office/drawing/2014/main" val="3776327102"/>
                    </a:ext>
                  </a:extLst>
                </a:gridCol>
                <a:gridCol w="566420">
                  <a:extLst>
                    <a:ext uri="{9D8B030D-6E8A-4147-A177-3AD203B41FA5}">
                      <a16:colId xmlns:a16="http://schemas.microsoft.com/office/drawing/2014/main" val="3105745224"/>
                    </a:ext>
                  </a:extLst>
                </a:gridCol>
                <a:gridCol w="566420">
                  <a:extLst>
                    <a:ext uri="{9D8B030D-6E8A-4147-A177-3AD203B41FA5}">
                      <a16:colId xmlns:a16="http://schemas.microsoft.com/office/drawing/2014/main" val="1933634430"/>
                    </a:ext>
                  </a:extLst>
                </a:gridCol>
                <a:gridCol w="566420">
                  <a:extLst>
                    <a:ext uri="{9D8B030D-6E8A-4147-A177-3AD203B41FA5}">
                      <a16:colId xmlns:a16="http://schemas.microsoft.com/office/drawing/2014/main" val="2871305966"/>
                    </a:ext>
                  </a:extLst>
                </a:gridCol>
                <a:gridCol w="566420">
                  <a:extLst>
                    <a:ext uri="{9D8B030D-6E8A-4147-A177-3AD203B41FA5}">
                      <a16:colId xmlns:a16="http://schemas.microsoft.com/office/drawing/2014/main" val="2513640786"/>
                    </a:ext>
                  </a:extLst>
                </a:gridCol>
              </a:tblGrid>
              <a:tr h="296545">
                <a:tc>
                  <a:txBody>
                    <a:bodyPr/>
                    <a:lstStyle/>
                    <a:p>
                      <a:pPr indent="-226695" algn="ctr">
                        <a:lnSpc>
                          <a:spcPct val="150000"/>
                        </a:lnSpc>
                        <a:spcAft>
                          <a:spcPts val="0"/>
                        </a:spcAft>
                      </a:pPr>
                      <a:r>
                        <a:rPr lang="en-US" sz="1200">
                          <a:effectLst/>
                        </a:rPr>
                        <a:t>Story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height (mm)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Ux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Uy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ΔS 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ΔS 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ΔM 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ΔM 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ΔM max</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48575705"/>
                  </a:ext>
                </a:extLst>
              </a:tr>
              <a:tr h="296545">
                <a:tc>
                  <a:txBody>
                    <a:bodyPr/>
                    <a:lstStyle/>
                    <a:p>
                      <a:pPr indent="-226695" algn="ctr">
                        <a:lnSpc>
                          <a:spcPct val="150000"/>
                        </a:lnSpc>
                        <a:spcAft>
                          <a:spcPts val="0"/>
                        </a:spcAft>
                      </a:pPr>
                      <a:r>
                        <a:rPr lang="en-US" sz="1200">
                          <a:effectLst/>
                        </a:rPr>
                        <a:t>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801373627"/>
                  </a:ext>
                </a:extLst>
              </a:tr>
              <a:tr h="296545">
                <a:tc>
                  <a:txBody>
                    <a:bodyPr/>
                    <a:lstStyle/>
                    <a:p>
                      <a:pPr indent="-226695" algn="ctr">
                        <a:lnSpc>
                          <a:spcPct val="150000"/>
                        </a:lnSpc>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0.31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0.31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1.925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1.1935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685001472"/>
                  </a:ext>
                </a:extLst>
              </a:tr>
              <a:tr h="296545">
                <a:tc>
                  <a:txBody>
                    <a:bodyPr/>
                    <a:lstStyle/>
                    <a:p>
                      <a:pPr indent="-226695" algn="ctr">
                        <a:lnSpc>
                          <a:spcPct val="150000"/>
                        </a:lnSpc>
                        <a:spcAft>
                          <a:spcPts val="0"/>
                        </a:spcAft>
                      </a:pPr>
                      <a:r>
                        <a:rPr lang="en-US" sz="1200">
                          <a:effectLst/>
                        </a:rPr>
                        <a:t>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0.66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0.66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0.16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0.35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0.616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1.3475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08970667"/>
                  </a:ext>
                </a:extLst>
              </a:tr>
              <a:tr h="296545">
                <a:tc>
                  <a:txBody>
                    <a:bodyPr/>
                    <a:lstStyle/>
                    <a:p>
                      <a:pPr indent="-226695" algn="ctr">
                        <a:lnSpc>
                          <a:spcPct val="150000"/>
                        </a:lnSpc>
                        <a:spcAft>
                          <a:spcPts val="0"/>
                        </a:spcAft>
                      </a:pPr>
                      <a:r>
                        <a:rPr lang="en-US" sz="12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9.3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10.3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8.64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9.64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33.264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37.114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27804887"/>
                  </a:ext>
                </a:extLst>
              </a:tr>
              <a:tr h="296545">
                <a:tc>
                  <a:txBody>
                    <a:bodyPr/>
                    <a:lstStyle/>
                    <a:p>
                      <a:pPr indent="-226695" algn="ctr">
                        <a:lnSpc>
                          <a:spcPct val="150000"/>
                        </a:lnSpc>
                        <a:spcAft>
                          <a:spcPts val="0"/>
                        </a:spcAft>
                      </a:pPr>
                      <a:r>
                        <a:rPr lang="en-US" sz="1200">
                          <a:effectLst/>
                        </a:rPr>
                        <a:t>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20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9.7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9.7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37.345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37.345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32028301"/>
                  </a:ext>
                </a:extLst>
              </a:tr>
              <a:tr h="296545">
                <a:tc>
                  <a:txBody>
                    <a:bodyPr/>
                    <a:lstStyle/>
                    <a:p>
                      <a:pPr indent="-226695" algn="ctr">
                        <a:lnSpc>
                          <a:spcPct val="150000"/>
                        </a:lnSpc>
                        <a:spcAft>
                          <a:spcPts val="0"/>
                        </a:spcAft>
                      </a:pPr>
                      <a:r>
                        <a:rPr lang="en-US" sz="1200">
                          <a:effectLst/>
                        </a:rPr>
                        <a:t>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42.35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53.9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70751232"/>
                  </a:ext>
                </a:extLst>
              </a:tr>
              <a:tr h="296545">
                <a:tc>
                  <a:txBody>
                    <a:bodyPr/>
                    <a:lstStyle/>
                    <a:p>
                      <a:pPr indent="-226695" algn="ctr">
                        <a:lnSpc>
                          <a:spcPct val="150000"/>
                        </a:lnSpc>
                        <a:spcAft>
                          <a:spcPts val="0"/>
                        </a:spcAft>
                      </a:pPr>
                      <a:r>
                        <a:rPr lang="en-US" sz="1200">
                          <a:effectLst/>
                        </a:rPr>
                        <a:t>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46.2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46.2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136392614"/>
                  </a:ext>
                </a:extLst>
              </a:tr>
              <a:tr h="296545">
                <a:tc>
                  <a:txBody>
                    <a:bodyPr/>
                    <a:lstStyle/>
                    <a:p>
                      <a:pPr indent="-226695" algn="ctr">
                        <a:lnSpc>
                          <a:spcPct val="150000"/>
                        </a:lnSpc>
                        <a:spcAft>
                          <a:spcPts val="0"/>
                        </a:spcAft>
                      </a:pPr>
                      <a:r>
                        <a:rPr lang="en-US" sz="1200">
                          <a:effectLst/>
                        </a:rPr>
                        <a:t>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53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58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42.35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46.2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46812781"/>
                  </a:ext>
                </a:extLst>
              </a:tr>
              <a:tr h="296545">
                <a:tc>
                  <a:txBody>
                    <a:bodyPr/>
                    <a:lstStyle/>
                    <a:p>
                      <a:pPr indent="-226695" algn="ctr">
                        <a:lnSpc>
                          <a:spcPct val="150000"/>
                        </a:lnSpc>
                        <a:spcAft>
                          <a:spcPts val="0"/>
                        </a:spcAft>
                      </a:pPr>
                      <a:r>
                        <a:rPr lang="en-US" sz="1200">
                          <a:effectLst/>
                        </a:rPr>
                        <a:t>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61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71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13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30.8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a:effectLst/>
                        </a:rPr>
                        <a:t>50.05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indent="-226695" algn="ctr">
                        <a:lnSpc>
                          <a:spcPct val="150000"/>
                        </a:lnSpc>
                        <a:spcAft>
                          <a:spcPts val="0"/>
                        </a:spcAft>
                      </a:pPr>
                      <a:r>
                        <a:rPr lang="en-US" sz="1200" dirty="0">
                          <a:effectLst/>
                        </a:rPr>
                        <a:t>60</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38249833"/>
                  </a:ext>
                </a:extLst>
              </a:tr>
            </a:tbl>
          </a:graphicData>
        </a:graphic>
      </p:graphicFrame>
      <p:sp>
        <p:nvSpPr>
          <p:cNvPr id="6" name="Rectangle 5"/>
          <p:cNvSpPr/>
          <p:nvPr/>
        </p:nvSpPr>
        <p:spPr>
          <a:xfrm>
            <a:off x="8836763" y="2880264"/>
            <a:ext cx="1229824"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Drift check</a:t>
            </a:r>
            <a:endParaRPr lang="en-US" dirty="0"/>
          </a:p>
        </p:txBody>
      </p:sp>
      <p:sp>
        <p:nvSpPr>
          <p:cNvPr id="7" name="Rectangle 6"/>
          <p:cNvSpPr/>
          <p:nvPr/>
        </p:nvSpPr>
        <p:spPr>
          <a:xfrm>
            <a:off x="339305" y="6057803"/>
            <a:ext cx="5000151" cy="507831"/>
          </a:xfrm>
          <a:prstGeom prst="rect">
            <a:avLst/>
          </a:prstGeom>
        </p:spPr>
        <p:txBody>
          <a:bodyPr wrap="none">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All drift value less than limitation so it’s acceptable.</a:t>
            </a:r>
          </a:p>
        </p:txBody>
      </p:sp>
      <p:sp>
        <p:nvSpPr>
          <p:cNvPr id="8" name="Rounded Rectangle 7"/>
          <p:cNvSpPr/>
          <p:nvPr/>
        </p:nvSpPr>
        <p:spPr>
          <a:xfrm>
            <a:off x="3666229" y="5167223"/>
            <a:ext cx="724617" cy="31055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584872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9" y="97707"/>
            <a:ext cx="10515600" cy="1325563"/>
          </a:xfrm>
        </p:spPr>
        <p:txBody>
          <a:bodyPr>
            <a:normAutofit/>
          </a:bodyPr>
          <a:lstStyle/>
          <a:p>
            <a:pPr marL="914400" lvl="2" algn="l" rtl="0">
              <a:lnSpc>
                <a:spcPct val="150000"/>
              </a:lnSpc>
              <a:spcAft>
                <a:spcPts val="800"/>
              </a:spcAft>
            </a:pPr>
            <a:r>
              <a:rPr lang="en-US" sz="1600" b="1" kern="1200" dirty="0">
                <a:solidFill>
                  <a:srgbClr val="0D0D0D"/>
                </a:solidFill>
                <a:latin typeface="Times New Roman" panose="02020603050405020304" pitchFamily="18" charset="0"/>
                <a:ea typeface="Times New Roman" panose="02020603050405020304" pitchFamily="18" charset="0"/>
                <a:cs typeface="+mn-cs"/>
              </a:rPr>
              <a:t>8. P-delta check</a:t>
            </a: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63</a:t>
            </a:fld>
            <a:endParaRPr lang="ar-AE" dirty="0"/>
          </a:p>
        </p:txBody>
      </p:sp>
      <mc:AlternateContent xmlns:mc="http://schemas.openxmlformats.org/markup-compatibility/2006" xmlns:a14="http://schemas.microsoft.com/office/drawing/2010/main">
        <mc:Choice Requires="a14">
          <p:sp>
            <p:nvSpPr>
              <p:cNvPr id="3" name="Rectangle 2"/>
              <p:cNvSpPr/>
              <p:nvPr/>
            </p:nvSpPr>
            <p:spPr>
              <a:xfrm>
                <a:off x="572220" y="1197115"/>
                <a:ext cx="6096000" cy="4273991"/>
              </a:xfrm>
              <a:prstGeom prst="rect">
                <a:avLst/>
              </a:prstGeom>
            </p:spPr>
            <p:txBody>
              <a:bodyPr>
                <a:spAutoFit/>
              </a:bodyPr>
              <a:lstStyle/>
              <a:p>
                <a:pPr algn="ctr">
                  <a:lnSpc>
                    <a:spcPct val="150000"/>
                  </a:lnSpc>
                  <a:spcAft>
                    <a:spcPts val="0"/>
                  </a:spcAft>
                </a:pPr>
                <a14:m>
                  <m:oMathPara xmlns:m="http://schemas.openxmlformats.org/officeDocument/2006/math">
                    <m:oMathParaPr>
                      <m:jc m:val="left"/>
                    </m:oMathParaPr>
                    <m:oMath xmlns:m="http://schemas.openxmlformats.org/officeDocument/2006/math">
                      <m:r>
                        <a:rPr lang="ar-SA" i="1">
                          <a:latin typeface="Cambria Math" panose="02040503050406030204" pitchFamily="18" charset="0"/>
                          <a:ea typeface="Times New Roman" panose="02020603050405020304" pitchFamily="18" charset="0"/>
                          <a:cs typeface="Cambria Math" panose="02040503050406030204" pitchFamily="18" charset="0"/>
                        </a:rPr>
                        <m:t>𝜃</m:t>
                      </m:r>
                      <m:r>
                        <a:rPr lang="en-US">
                          <a:latin typeface="Cambria Math" panose="02040503050406030204" pitchFamily="18" charset="0"/>
                          <a:ea typeface="Times New Roman" panose="02020603050405020304" pitchFamily="18" charset="0"/>
                        </a:rPr>
                        <m:t>=</m:t>
                      </m:r>
                      <m:f>
                        <m:fPr>
                          <m:ctrlPr>
                            <a:rPr lang="en-US" i="1">
                              <a:latin typeface="Cambria Math" panose="02040503050406030204" pitchFamily="18" charset="0"/>
                              <a:ea typeface="Times New Roman" panose="02020603050405020304" pitchFamily="18" charset="0"/>
                            </a:rPr>
                          </m:ctrlPr>
                        </m:fPr>
                        <m:num>
                          <m:r>
                            <a:rPr lang="en-US" i="1">
                              <a:latin typeface="Cambria Math" panose="02040503050406030204" pitchFamily="18" charset="0"/>
                              <a:ea typeface="Times New Roman" panose="02020603050405020304" pitchFamily="18" charset="0"/>
                            </a:rPr>
                            <m:t>𝑃</m:t>
                          </m:r>
                          <m:r>
                            <a:rPr lang="en-US" i="1">
                              <a:latin typeface="Cambria Math" panose="02040503050406030204" pitchFamily="18" charset="0"/>
                              <a:ea typeface="Times New Roman" panose="02020603050405020304" pitchFamily="18" charset="0"/>
                            </a:rPr>
                            <m:t>∗</m:t>
                          </m:r>
                          <m:r>
                            <a:rPr lang="en-US">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𝑠</m:t>
                          </m:r>
                        </m:num>
                        <m:den>
                          <m:r>
                            <a:rPr lang="en-US" i="1">
                              <a:latin typeface="Cambria Math" panose="02040503050406030204" pitchFamily="18" charset="0"/>
                              <a:ea typeface="Times New Roman" panose="02020603050405020304" pitchFamily="18" charset="0"/>
                            </a:rPr>
                            <m:t>𝑉</m:t>
                          </m:r>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h</m:t>
                          </m:r>
                        </m:den>
                      </m:f>
                    </m:oMath>
                  </m:oMathPara>
                </a14:m>
                <a:endParaRPr lang="en-US" dirty="0">
                  <a:latin typeface="Times New Roman" panose="02020603050405020304" pitchFamily="18" charset="0"/>
                  <a:ea typeface="Times New Roman" panose="02020603050405020304" pitchFamily="18" charset="0"/>
                </a:endParaRP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Where:</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θ= The stability coefficient.</a:t>
                </a:r>
              </a:p>
              <a:p>
                <a:pPr algn="justLow">
                  <a:lnSpc>
                    <a:spcPct val="150000"/>
                  </a:lnSpc>
                  <a:spcAft>
                    <a:spcPts val="0"/>
                  </a:spcAft>
                </a:pPr>
                <a:r>
                  <a:rPr lang="en-US" dirty="0">
                    <a:latin typeface="Cambria Math" panose="02040503050406030204" pitchFamily="18" charset="0"/>
                    <a:ea typeface="Times New Roman" panose="02020603050405020304" pitchFamily="18" charset="0"/>
                    <a:cs typeface="Cambria Math" panose="02040503050406030204" pitchFamily="18" charset="0"/>
                  </a:rPr>
                  <a:t>𝑃</a:t>
                </a:r>
                <a:r>
                  <a:rPr lang="en-US" dirty="0">
                    <a:latin typeface="Times New Roman" panose="02020603050405020304" pitchFamily="18" charset="0"/>
                    <a:ea typeface="Times New Roman" panose="02020603050405020304" pitchFamily="18" charset="0"/>
                  </a:rPr>
                  <a:t>= The total vertical design load at and above Level (KN).</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Δ</a:t>
                </a:r>
                <a:r>
                  <a:rPr lang="en-US" baseline="-25000" dirty="0">
                    <a:latin typeface="Times New Roman" panose="02020603050405020304" pitchFamily="18" charset="0"/>
                    <a:ea typeface="Times New Roman" panose="02020603050405020304" pitchFamily="18" charset="0"/>
                  </a:rPr>
                  <a:t> </a:t>
                </a:r>
                <a:r>
                  <a:rPr lang="en-US" sz="3200" baseline="-25000" dirty="0">
                    <a:effectLst/>
                    <a:latin typeface="Times New Roman" panose="02020603050405020304" pitchFamily="18" charset="0"/>
                    <a:ea typeface="Times New Roman" panose="02020603050405020304" pitchFamily="18" charset="0"/>
                  </a:rPr>
                  <a:t>s=</a:t>
                </a:r>
                <a:r>
                  <a:rPr lang="en-US" dirty="0">
                    <a:latin typeface="Times New Roman" panose="02020603050405020304" pitchFamily="18" charset="0"/>
                    <a:ea typeface="Times New Roman" panose="02020603050405020304" pitchFamily="18" charset="0"/>
                  </a:rPr>
                  <a:t> Displacement of the floor from the under floor at center of mass (mm) .</a:t>
                </a:r>
              </a:p>
              <a:p>
                <a:pPr algn="justLow">
                  <a:lnSpc>
                    <a:spcPct val="150000"/>
                  </a:lnSpc>
                  <a:spcAft>
                    <a:spcPts val="0"/>
                  </a:spcAft>
                </a:pPr>
                <a:r>
                  <a:rPr lang="en-US" dirty="0">
                    <a:latin typeface="Cambria Math" panose="02040503050406030204" pitchFamily="18" charset="0"/>
                    <a:ea typeface="Times New Roman" panose="02020603050405020304" pitchFamily="18" charset="0"/>
                    <a:cs typeface="Cambria Math" panose="02040503050406030204" pitchFamily="18" charset="0"/>
                  </a:rPr>
                  <a:t>𝑉</a:t>
                </a:r>
                <a:r>
                  <a:rPr lang="en-US" dirty="0">
                    <a:latin typeface="Times New Roman" panose="02020603050405020304" pitchFamily="18" charset="0"/>
                    <a:ea typeface="Times New Roman" panose="02020603050405020304" pitchFamily="18" charset="0"/>
                    <a:cs typeface="Cambria Math" panose="02040503050406030204" pitchFamily="18" charset="0"/>
                  </a:rPr>
                  <a:t>=</a:t>
                </a:r>
                <a:r>
                  <a:rPr lang="en-US" dirty="0">
                    <a:latin typeface="Times New Roman" panose="02020603050405020304" pitchFamily="18" charset="0"/>
                    <a:ea typeface="Times New Roman" panose="02020603050405020304" pitchFamily="18" charset="0"/>
                  </a:rPr>
                  <a:t> The seismic shear force acting(KN).</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ℎ=The story height (mm).</a:t>
                </a:r>
              </a:p>
              <a:p>
                <a:pPr algn="justLow">
                  <a:lnSpc>
                    <a:spcPct val="150000"/>
                  </a:lnSpc>
                  <a:spcAft>
                    <a:spcPts val="0"/>
                  </a:spcAft>
                </a:pPr>
                <a:r>
                  <a:rPr lang="en-US" dirty="0">
                    <a:latin typeface="Times New Roman" panose="02020603050405020304" pitchFamily="18" charset="0"/>
                    <a:ea typeface="Times New Roman" panose="02020603050405020304" pitchFamily="18" charset="0"/>
                  </a:rPr>
                  <a:t>θ max=0.1 and if θ less than θ max its ok(NO P-DELTA)</a:t>
                </a:r>
              </a:p>
            </p:txBody>
          </p:sp>
        </mc:Choice>
        <mc:Fallback xmlns="">
          <p:sp>
            <p:nvSpPr>
              <p:cNvPr id="3" name="Rectangle 2"/>
              <p:cNvSpPr>
                <a:spLocks noRot="1" noChangeAspect="1" noMove="1" noResize="1" noEditPoints="1" noAdjustHandles="1" noChangeArrowheads="1" noChangeShapeType="1" noTextEdit="1"/>
              </p:cNvSpPr>
              <p:nvPr/>
            </p:nvSpPr>
            <p:spPr>
              <a:xfrm>
                <a:off x="572220" y="1197115"/>
                <a:ext cx="6096000" cy="4273991"/>
              </a:xfrm>
              <a:prstGeom prst="rect">
                <a:avLst/>
              </a:prstGeom>
              <a:blipFill>
                <a:blip r:embed="rId2"/>
                <a:stretch>
                  <a:fillRect l="-900" r="-1800" b="-143"/>
                </a:stretch>
              </a:blipFill>
            </p:spPr>
            <p:txBody>
              <a:bodyPr/>
              <a:lstStyle/>
              <a:p>
                <a:r>
                  <a:rPr lang="en-US">
                    <a:noFill/>
                  </a:rPr>
                  <a:t> </a:t>
                </a:r>
              </a:p>
            </p:txBody>
          </p:sp>
        </mc:Fallback>
      </mc:AlternateContent>
    </p:spTree>
    <p:extLst>
      <p:ext uri="{BB962C8B-B14F-4D97-AF65-F5344CB8AC3E}">
        <p14:creationId xmlns:p14="http://schemas.microsoft.com/office/powerpoint/2010/main" val="394131456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64</a:t>
            </a:fld>
            <a:endParaRPr lang="ar-AE" dirty="0"/>
          </a:p>
        </p:txBody>
      </p:sp>
      <p:graphicFrame>
        <p:nvGraphicFramePr>
          <p:cNvPr id="3" name="Table 2"/>
          <p:cNvGraphicFramePr>
            <a:graphicFrameLocks noGrp="1"/>
          </p:cNvGraphicFramePr>
          <p:nvPr>
            <p:extLst>
              <p:ext uri="{D42A27DB-BD31-4B8C-83A1-F6EECF244321}">
                <p14:modId xmlns:p14="http://schemas.microsoft.com/office/powerpoint/2010/main" val="3665040839"/>
              </p:ext>
            </p:extLst>
          </p:nvPr>
        </p:nvGraphicFramePr>
        <p:xfrm>
          <a:off x="670932" y="866108"/>
          <a:ext cx="5190009" cy="4351341"/>
        </p:xfrm>
        <a:graphic>
          <a:graphicData uri="http://schemas.openxmlformats.org/drawingml/2006/table">
            <a:tbl>
              <a:tblPr firstRow="1" firstCol="1" bandRow="1">
                <a:tableStyleId>{5C22544A-7EE6-4342-B048-85BDC9FD1C3A}</a:tableStyleId>
              </a:tblPr>
              <a:tblGrid>
                <a:gridCol w="612304">
                  <a:extLst>
                    <a:ext uri="{9D8B030D-6E8A-4147-A177-3AD203B41FA5}">
                      <a16:colId xmlns:a16="http://schemas.microsoft.com/office/drawing/2014/main" val="2144889930"/>
                    </a:ext>
                  </a:extLst>
                </a:gridCol>
                <a:gridCol w="428878">
                  <a:extLst>
                    <a:ext uri="{9D8B030D-6E8A-4147-A177-3AD203B41FA5}">
                      <a16:colId xmlns:a16="http://schemas.microsoft.com/office/drawing/2014/main" val="1608736000"/>
                    </a:ext>
                  </a:extLst>
                </a:gridCol>
                <a:gridCol w="1032701">
                  <a:extLst>
                    <a:ext uri="{9D8B030D-6E8A-4147-A177-3AD203B41FA5}">
                      <a16:colId xmlns:a16="http://schemas.microsoft.com/office/drawing/2014/main" val="1279271069"/>
                    </a:ext>
                  </a:extLst>
                </a:gridCol>
                <a:gridCol w="676451">
                  <a:extLst>
                    <a:ext uri="{9D8B030D-6E8A-4147-A177-3AD203B41FA5}">
                      <a16:colId xmlns:a16="http://schemas.microsoft.com/office/drawing/2014/main" val="2751711099"/>
                    </a:ext>
                  </a:extLst>
                </a:gridCol>
                <a:gridCol w="551869">
                  <a:extLst>
                    <a:ext uri="{9D8B030D-6E8A-4147-A177-3AD203B41FA5}">
                      <a16:colId xmlns:a16="http://schemas.microsoft.com/office/drawing/2014/main" val="640772012"/>
                    </a:ext>
                  </a:extLst>
                </a:gridCol>
                <a:gridCol w="428878">
                  <a:extLst>
                    <a:ext uri="{9D8B030D-6E8A-4147-A177-3AD203B41FA5}">
                      <a16:colId xmlns:a16="http://schemas.microsoft.com/office/drawing/2014/main" val="4130864191"/>
                    </a:ext>
                  </a:extLst>
                </a:gridCol>
                <a:gridCol w="757561">
                  <a:extLst>
                    <a:ext uri="{9D8B030D-6E8A-4147-A177-3AD203B41FA5}">
                      <a16:colId xmlns:a16="http://schemas.microsoft.com/office/drawing/2014/main" val="2488855228"/>
                    </a:ext>
                  </a:extLst>
                </a:gridCol>
                <a:gridCol w="701367">
                  <a:extLst>
                    <a:ext uri="{9D8B030D-6E8A-4147-A177-3AD203B41FA5}">
                      <a16:colId xmlns:a16="http://schemas.microsoft.com/office/drawing/2014/main" val="12617955"/>
                    </a:ext>
                  </a:extLst>
                </a:gridCol>
              </a:tblGrid>
              <a:tr h="687053">
                <a:tc>
                  <a:txBody>
                    <a:bodyPr/>
                    <a:lstStyle/>
                    <a:p>
                      <a:pPr indent="-226695" algn="ctr">
                        <a:lnSpc>
                          <a:spcPct val="150000"/>
                        </a:lnSpc>
                        <a:spcAft>
                          <a:spcPts val="0"/>
                        </a:spcAft>
                      </a:pPr>
                      <a:r>
                        <a:rPr lang="en-US" sz="1000">
                          <a:effectLst/>
                        </a:rPr>
                        <a:t>Story</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H floor (mm)</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P gravity load combination(KN)</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Vx(KN)</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Ux(mm)</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∆S</a:t>
                      </a:r>
                      <a:r>
                        <a:rPr lang="en-US" sz="1000" baseline="-25000">
                          <a:effectLst/>
                        </a:rPr>
                        <a:t>X (mm)</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ƟX</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Conclusion</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3393003615"/>
                  </a:ext>
                </a:extLst>
              </a:tr>
              <a:tr h="458036">
                <a:tc>
                  <a:txBody>
                    <a:bodyPr/>
                    <a:lstStyle/>
                    <a:p>
                      <a:pPr indent="-226695" algn="ctr">
                        <a:lnSpc>
                          <a:spcPct val="150000"/>
                        </a:lnSpc>
                        <a:spcAft>
                          <a:spcPts val="0"/>
                        </a:spcAft>
                      </a:pPr>
                      <a:r>
                        <a:rPr lang="en-US" sz="1000">
                          <a:effectLst/>
                        </a:rPr>
                        <a:t>Story8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3000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852.8859</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258.3846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61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0.00880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NO P-DELTA</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2221394811"/>
                  </a:ext>
                </a:extLst>
              </a:tr>
              <a:tr h="458036">
                <a:tc>
                  <a:txBody>
                    <a:bodyPr/>
                    <a:lstStyle/>
                    <a:p>
                      <a:pPr indent="-226695" algn="ctr">
                        <a:lnSpc>
                          <a:spcPct val="150000"/>
                        </a:lnSpc>
                        <a:spcAft>
                          <a:spcPts val="0"/>
                        </a:spcAft>
                      </a:pPr>
                      <a:r>
                        <a:rPr lang="en-US" sz="1000">
                          <a:effectLst/>
                        </a:rPr>
                        <a:t>Story7</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4000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21836.1107</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4962.3656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53</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0.0121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NO P-DELTA</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1202139905"/>
                  </a:ext>
                </a:extLst>
              </a:tr>
              <a:tr h="458036">
                <a:tc>
                  <a:txBody>
                    <a:bodyPr/>
                    <a:lstStyle/>
                    <a:p>
                      <a:pPr indent="-226695" algn="ctr">
                        <a:lnSpc>
                          <a:spcPct val="150000"/>
                        </a:lnSpc>
                        <a:spcAft>
                          <a:spcPts val="0"/>
                        </a:spcAft>
                      </a:pPr>
                      <a:r>
                        <a:rPr lang="en-US" sz="1000">
                          <a:effectLst/>
                        </a:rPr>
                        <a:t>Story6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4000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42703.7115</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7946.7105</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0.0161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NO P-DELTA</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3877745476"/>
                  </a:ext>
                </a:extLst>
              </a:tr>
              <a:tr h="458036">
                <a:tc>
                  <a:txBody>
                    <a:bodyPr/>
                    <a:lstStyle/>
                    <a:p>
                      <a:pPr indent="-226695" algn="ctr">
                        <a:lnSpc>
                          <a:spcPct val="150000"/>
                        </a:lnSpc>
                        <a:spcAft>
                          <a:spcPts val="0"/>
                        </a:spcAft>
                      </a:pPr>
                      <a:r>
                        <a:rPr lang="en-US" sz="1000">
                          <a:effectLst/>
                        </a:rPr>
                        <a:t>Story5</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4000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55521.0388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10281.8708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30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0.0148</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NO P-DELTA</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1700691175"/>
                  </a:ext>
                </a:extLst>
              </a:tr>
              <a:tr h="458036">
                <a:tc>
                  <a:txBody>
                    <a:bodyPr/>
                    <a:lstStyle/>
                    <a:p>
                      <a:pPr indent="-226695" algn="ctr">
                        <a:lnSpc>
                          <a:spcPct val="150000"/>
                        </a:lnSpc>
                        <a:spcAft>
                          <a:spcPts val="0"/>
                        </a:spcAft>
                      </a:pPr>
                      <a:r>
                        <a:rPr lang="en-US" sz="1000">
                          <a:effectLst/>
                        </a:rPr>
                        <a:t>Story4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4000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74021.8194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11792.1384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19</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9.7</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0.0152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NO P-DELTA</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4190489128"/>
                  </a:ext>
                </a:extLst>
              </a:tr>
              <a:tr h="458036">
                <a:tc>
                  <a:txBody>
                    <a:bodyPr/>
                    <a:lstStyle/>
                    <a:p>
                      <a:pPr indent="-226695" algn="ctr">
                        <a:lnSpc>
                          <a:spcPct val="150000"/>
                        </a:lnSpc>
                        <a:spcAft>
                          <a:spcPts val="0"/>
                        </a:spcAft>
                      </a:pPr>
                      <a:r>
                        <a:rPr lang="en-US" sz="1000">
                          <a:effectLst/>
                        </a:rPr>
                        <a:t>Story3</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4000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92522.9371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12786.0361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9.3</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8.64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0.0156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NO P-DELTA</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909230738"/>
                  </a:ext>
                </a:extLst>
              </a:tr>
              <a:tr h="458036">
                <a:tc>
                  <a:txBody>
                    <a:bodyPr/>
                    <a:lstStyle/>
                    <a:p>
                      <a:pPr indent="-226695" algn="ctr">
                        <a:lnSpc>
                          <a:spcPct val="150000"/>
                        </a:lnSpc>
                        <a:spcAft>
                          <a:spcPts val="0"/>
                        </a:spcAft>
                      </a:pPr>
                      <a:r>
                        <a:rPr lang="en-US" sz="1000">
                          <a:effectLst/>
                        </a:rPr>
                        <a:t>Story2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4000</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160716.1556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14639.9856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0.66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0.16</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0.0004</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NO P-DELTA</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3167493757"/>
                  </a:ext>
                </a:extLst>
              </a:tr>
              <a:tr h="458036">
                <a:tc>
                  <a:txBody>
                    <a:bodyPr/>
                    <a:lstStyle/>
                    <a:p>
                      <a:pPr indent="-226695" algn="ctr">
                        <a:lnSpc>
                          <a:spcPct val="150000"/>
                        </a:lnSpc>
                        <a:spcAft>
                          <a:spcPts val="0"/>
                        </a:spcAft>
                      </a:pPr>
                      <a:r>
                        <a:rPr lang="en-US" sz="1000">
                          <a:effectLst/>
                        </a:rPr>
                        <a:t>Story1</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dirty="0">
                          <a:effectLst/>
                        </a:rPr>
                        <a:t>4000</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219602.4263</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16318.332</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0.5</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0.5</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a:effectLst/>
                        </a:rPr>
                        <a:t>0.0017</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tc>
                  <a:txBody>
                    <a:bodyPr/>
                    <a:lstStyle/>
                    <a:p>
                      <a:pPr indent="-226695" algn="ctr">
                        <a:lnSpc>
                          <a:spcPct val="150000"/>
                        </a:lnSpc>
                        <a:spcAft>
                          <a:spcPts val="0"/>
                        </a:spcAft>
                      </a:pPr>
                      <a:r>
                        <a:rPr lang="en-US" sz="1000" dirty="0">
                          <a:effectLst/>
                        </a:rPr>
                        <a:t>NO P-DELTA</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57254" marR="57254" marT="0" marB="0"/>
                </a:tc>
                <a:extLst>
                  <a:ext uri="{0D108BD9-81ED-4DB2-BD59-A6C34878D82A}">
                    <a16:rowId xmlns:a16="http://schemas.microsoft.com/office/drawing/2014/main" val="2793096225"/>
                  </a:ext>
                </a:extLst>
              </a:tr>
            </a:tbl>
          </a:graphicData>
        </a:graphic>
      </p:graphicFrame>
      <p:sp>
        <p:nvSpPr>
          <p:cNvPr id="5" name="Rectangle 4"/>
          <p:cNvSpPr/>
          <p:nvPr/>
        </p:nvSpPr>
        <p:spPr>
          <a:xfrm>
            <a:off x="1645831" y="419927"/>
            <a:ext cx="272382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P-delta check in x direction</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958326443"/>
              </p:ext>
            </p:extLst>
          </p:nvPr>
        </p:nvGraphicFramePr>
        <p:xfrm>
          <a:off x="6185139" y="866103"/>
          <a:ext cx="5658929" cy="4351346"/>
        </p:xfrm>
        <a:graphic>
          <a:graphicData uri="http://schemas.openxmlformats.org/drawingml/2006/table">
            <a:tbl>
              <a:tblPr firstRow="1" firstCol="1" bandRow="1">
                <a:tableStyleId>{5C22544A-7EE6-4342-B048-85BDC9FD1C3A}</a:tableStyleId>
              </a:tblPr>
              <a:tblGrid>
                <a:gridCol w="558131">
                  <a:extLst>
                    <a:ext uri="{9D8B030D-6E8A-4147-A177-3AD203B41FA5}">
                      <a16:colId xmlns:a16="http://schemas.microsoft.com/office/drawing/2014/main" val="3017541594"/>
                    </a:ext>
                  </a:extLst>
                </a:gridCol>
                <a:gridCol w="558131">
                  <a:extLst>
                    <a:ext uri="{9D8B030D-6E8A-4147-A177-3AD203B41FA5}">
                      <a16:colId xmlns:a16="http://schemas.microsoft.com/office/drawing/2014/main" val="2419431897"/>
                    </a:ext>
                  </a:extLst>
                </a:gridCol>
                <a:gridCol w="1158330">
                  <a:extLst>
                    <a:ext uri="{9D8B030D-6E8A-4147-A177-3AD203B41FA5}">
                      <a16:colId xmlns:a16="http://schemas.microsoft.com/office/drawing/2014/main" val="1836858716"/>
                    </a:ext>
                  </a:extLst>
                </a:gridCol>
                <a:gridCol w="806388">
                  <a:extLst>
                    <a:ext uri="{9D8B030D-6E8A-4147-A177-3AD203B41FA5}">
                      <a16:colId xmlns:a16="http://schemas.microsoft.com/office/drawing/2014/main" val="2499942444"/>
                    </a:ext>
                  </a:extLst>
                </a:gridCol>
                <a:gridCol w="619751">
                  <a:extLst>
                    <a:ext uri="{9D8B030D-6E8A-4147-A177-3AD203B41FA5}">
                      <a16:colId xmlns:a16="http://schemas.microsoft.com/office/drawing/2014/main" val="271350617"/>
                    </a:ext>
                  </a:extLst>
                </a:gridCol>
                <a:gridCol w="557539">
                  <a:extLst>
                    <a:ext uri="{9D8B030D-6E8A-4147-A177-3AD203B41FA5}">
                      <a16:colId xmlns:a16="http://schemas.microsoft.com/office/drawing/2014/main" val="1557292690"/>
                    </a:ext>
                  </a:extLst>
                </a:gridCol>
                <a:gridCol w="622120">
                  <a:extLst>
                    <a:ext uri="{9D8B030D-6E8A-4147-A177-3AD203B41FA5}">
                      <a16:colId xmlns:a16="http://schemas.microsoft.com/office/drawing/2014/main" val="181657750"/>
                    </a:ext>
                  </a:extLst>
                </a:gridCol>
                <a:gridCol w="778539">
                  <a:extLst>
                    <a:ext uri="{9D8B030D-6E8A-4147-A177-3AD203B41FA5}">
                      <a16:colId xmlns:a16="http://schemas.microsoft.com/office/drawing/2014/main" val="1973086727"/>
                    </a:ext>
                  </a:extLst>
                </a:gridCol>
              </a:tblGrid>
              <a:tr h="642218">
                <a:tc>
                  <a:txBody>
                    <a:bodyPr/>
                    <a:lstStyle/>
                    <a:p>
                      <a:pPr indent="-226695" algn="ctr">
                        <a:lnSpc>
                          <a:spcPct val="150000"/>
                        </a:lnSpc>
                        <a:spcAft>
                          <a:spcPts val="0"/>
                        </a:spcAft>
                      </a:pPr>
                      <a:r>
                        <a:rPr lang="en-US" sz="1000">
                          <a:effectLst/>
                        </a:rPr>
                        <a:t>Story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H floor (mm)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P gravity load combination(KN)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EY(KN)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Uy(mm)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∆S</a:t>
                      </a:r>
                      <a:r>
                        <a:rPr lang="en-US" sz="1000" baseline="-25000">
                          <a:effectLst/>
                        </a:rPr>
                        <a:t>y (mm)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ƟY</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Conclusion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483711971"/>
                  </a:ext>
                </a:extLst>
              </a:tr>
              <a:tr h="463641">
                <a:tc>
                  <a:txBody>
                    <a:bodyPr/>
                    <a:lstStyle/>
                    <a:p>
                      <a:pPr indent="-226695" algn="ctr">
                        <a:lnSpc>
                          <a:spcPct val="150000"/>
                        </a:lnSpc>
                        <a:spcAft>
                          <a:spcPts val="0"/>
                        </a:spcAft>
                      </a:pPr>
                      <a:r>
                        <a:rPr lang="en-US" sz="1000">
                          <a:effectLst/>
                        </a:rPr>
                        <a:t>Story8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rtl="0">
                        <a:lnSpc>
                          <a:spcPct val="150000"/>
                        </a:lnSpc>
                        <a:spcAft>
                          <a:spcPts val="0"/>
                        </a:spcAft>
                      </a:pPr>
                      <a:r>
                        <a:rPr lang="en-US" sz="1000">
                          <a:effectLst/>
                        </a:rPr>
                        <a:t>3000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852.8859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274.3843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71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13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0.01347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NO P-DELTA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519858471"/>
                  </a:ext>
                </a:extLst>
              </a:tr>
              <a:tr h="463641">
                <a:tc>
                  <a:txBody>
                    <a:bodyPr/>
                    <a:lstStyle/>
                    <a:p>
                      <a:pPr indent="-226695" algn="ctr">
                        <a:lnSpc>
                          <a:spcPct val="150000"/>
                        </a:lnSpc>
                        <a:spcAft>
                          <a:spcPts val="0"/>
                        </a:spcAft>
                      </a:pPr>
                      <a:r>
                        <a:rPr lang="en-US" sz="1000">
                          <a:effectLst/>
                        </a:rPr>
                        <a:t>Story7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21836.1107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4261.0696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58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12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0.01537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NO P-DELTA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277496409"/>
                  </a:ext>
                </a:extLst>
              </a:tr>
              <a:tr h="463641">
                <a:tc>
                  <a:txBody>
                    <a:bodyPr/>
                    <a:lstStyle/>
                    <a:p>
                      <a:pPr indent="-226695" algn="ctr">
                        <a:lnSpc>
                          <a:spcPct val="150000"/>
                        </a:lnSpc>
                        <a:spcAft>
                          <a:spcPts val="0"/>
                        </a:spcAft>
                      </a:pPr>
                      <a:r>
                        <a:rPr lang="en-US" sz="1000">
                          <a:effectLst/>
                        </a:rPr>
                        <a:t>Story6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42703.7115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6932.9149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12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0.01848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NO P-DELTA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265916430"/>
                  </a:ext>
                </a:extLst>
              </a:tr>
              <a:tr h="463641">
                <a:tc>
                  <a:txBody>
                    <a:bodyPr/>
                    <a:lstStyle/>
                    <a:p>
                      <a:pPr indent="-226695" algn="ctr">
                        <a:lnSpc>
                          <a:spcPct val="150000"/>
                        </a:lnSpc>
                        <a:spcAft>
                          <a:spcPts val="0"/>
                        </a:spcAft>
                      </a:pPr>
                      <a:r>
                        <a:rPr lang="en-US" sz="1000">
                          <a:effectLst/>
                        </a:rPr>
                        <a:t>Story5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55521.0388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8999.3629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34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14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0.02159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NO P-DELTA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739339582"/>
                  </a:ext>
                </a:extLst>
              </a:tr>
              <a:tr h="463641">
                <a:tc>
                  <a:txBody>
                    <a:bodyPr/>
                    <a:lstStyle/>
                    <a:p>
                      <a:pPr indent="-226695" algn="ctr">
                        <a:lnSpc>
                          <a:spcPct val="150000"/>
                        </a:lnSpc>
                        <a:spcAft>
                          <a:spcPts val="0"/>
                        </a:spcAft>
                      </a:pPr>
                      <a:r>
                        <a:rPr lang="en-US" sz="1000">
                          <a:effectLst/>
                        </a:rPr>
                        <a:t>Story4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74021.8194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10239.2566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20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9.7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0.01753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NO P-DELTA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491647950"/>
                  </a:ext>
                </a:extLst>
              </a:tr>
              <a:tr h="463641">
                <a:tc>
                  <a:txBody>
                    <a:bodyPr/>
                    <a:lstStyle/>
                    <a:p>
                      <a:pPr indent="-226695" algn="ctr">
                        <a:lnSpc>
                          <a:spcPct val="150000"/>
                        </a:lnSpc>
                        <a:spcAft>
                          <a:spcPts val="0"/>
                        </a:spcAft>
                      </a:pPr>
                      <a:r>
                        <a:rPr lang="en-US" sz="1000">
                          <a:effectLst/>
                        </a:rPr>
                        <a:t>Story3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92522.9371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11074.1372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10.3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9.64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0.02014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NO P-DELTA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545068639"/>
                  </a:ext>
                </a:extLst>
              </a:tr>
              <a:tr h="463641">
                <a:tc>
                  <a:txBody>
                    <a:bodyPr/>
                    <a:lstStyle/>
                    <a:p>
                      <a:pPr indent="-226695" algn="ctr">
                        <a:lnSpc>
                          <a:spcPct val="150000"/>
                        </a:lnSpc>
                        <a:spcAft>
                          <a:spcPts val="0"/>
                        </a:spcAft>
                      </a:pPr>
                      <a:r>
                        <a:rPr lang="en-US" sz="1000">
                          <a:effectLst/>
                        </a:rPr>
                        <a:t>Story2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160716.1556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12482.7326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0.66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0.35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0.00113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NO P-DELTA</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908763888"/>
                  </a:ext>
                </a:extLst>
              </a:tr>
              <a:tr h="463641">
                <a:tc>
                  <a:txBody>
                    <a:bodyPr/>
                    <a:lstStyle/>
                    <a:p>
                      <a:pPr indent="-226695" algn="ctr">
                        <a:lnSpc>
                          <a:spcPct val="150000"/>
                        </a:lnSpc>
                        <a:spcAft>
                          <a:spcPts val="0"/>
                        </a:spcAft>
                      </a:pPr>
                      <a:r>
                        <a:rPr lang="en-US" sz="1000">
                          <a:effectLst/>
                        </a:rPr>
                        <a:t>Story1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4000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219602.4263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13884.6412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0.31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indent="-226695" algn="ctr">
                        <a:lnSpc>
                          <a:spcPct val="150000"/>
                        </a:lnSpc>
                        <a:spcAft>
                          <a:spcPts val="0"/>
                        </a:spcAft>
                      </a:pPr>
                      <a:r>
                        <a:rPr lang="en-US" sz="1000">
                          <a:effectLst/>
                        </a:rPr>
                        <a:t>0.31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a:effectLst/>
                        </a:rPr>
                        <a:t>0.00123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indent="-226695" algn="ctr">
                        <a:lnSpc>
                          <a:spcPct val="150000"/>
                        </a:lnSpc>
                        <a:spcAft>
                          <a:spcPts val="0"/>
                        </a:spcAft>
                      </a:pPr>
                      <a:r>
                        <a:rPr lang="en-US" sz="1000" dirty="0">
                          <a:effectLst/>
                        </a:rPr>
                        <a:t>NO P-DELTA</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846847052"/>
                  </a:ext>
                </a:extLst>
              </a:tr>
            </a:tbl>
          </a:graphicData>
        </a:graphic>
      </p:graphicFrame>
      <p:sp>
        <p:nvSpPr>
          <p:cNvPr id="8" name="Rectangle 7"/>
          <p:cNvSpPr/>
          <p:nvPr/>
        </p:nvSpPr>
        <p:spPr>
          <a:xfrm>
            <a:off x="7474412" y="419927"/>
            <a:ext cx="2757934"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P-delta check in Y direction</a:t>
            </a:r>
            <a:endParaRPr lang="en-US" dirty="0"/>
          </a:p>
        </p:txBody>
      </p:sp>
      <p:sp>
        <p:nvSpPr>
          <p:cNvPr id="9" name="Rectangle 8"/>
          <p:cNvSpPr/>
          <p:nvPr/>
        </p:nvSpPr>
        <p:spPr>
          <a:xfrm>
            <a:off x="489777" y="5663630"/>
            <a:ext cx="9301203" cy="507831"/>
          </a:xfrm>
          <a:prstGeom prst="rect">
            <a:avLst/>
          </a:prstGeom>
        </p:spPr>
        <p:txBody>
          <a:bodyPr wrap="square">
            <a:spAutoFit/>
          </a:bodyPr>
          <a:lstStyle/>
          <a:p>
            <a:pPr algn="justLow">
              <a:lnSpc>
                <a:spcPct val="150000"/>
              </a:lnSpc>
              <a:spcAft>
                <a:spcPts val="0"/>
              </a:spcAft>
            </a:pPr>
            <a:r>
              <a:rPr lang="en-US" dirty="0">
                <a:latin typeface="Times New Roman" panose="02020603050405020304" pitchFamily="18" charset="0"/>
                <a:ea typeface="Times New Roman" panose="02020603050405020304" pitchFamily="18" charset="0"/>
              </a:rPr>
              <a:t>As shown in pervious tables in </a:t>
            </a:r>
            <a:r>
              <a:rPr lang="en-US" dirty="0" err="1">
                <a:latin typeface="Times New Roman" panose="02020603050405020304" pitchFamily="18" charset="0"/>
                <a:ea typeface="Times New Roman" panose="02020603050405020304" pitchFamily="18" charset="0"/>
              </a:rPr>
              <a:t>x,y</a:t>
            </a:r>
            <a:r>
              <a:rPr lang="en-US" dirty="0">
                <a:latin typeface="Times New Roman" panose="02020603050405020304" pitchFamily="18" charset="0"/>
                <a:ea typeface="Times New Roman" panose="02020603050405020304" pitchFamily="18" charset="0"/>
              </a:rPr>
              <a:t> direction all value of Ɵ less than maximum limitation.</a:t>
            </a:r>
          </a:p>
        </p:txBody>
      </p:sp>
    </p:spTree>
    <p:extLst>
      <p:ext uri="{BB962C8B-B14F-4D97-AF65-F5344CB8AC3E}">
        <p14:creationId xmlns:p14="http://schemas.microsoft.com/office/powerpoint/2010/main" val="8121435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65</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graphicFrame>
        <p:nvGraphicFramePr>
          <p:cNvPr id="11" name="Diagram 10"/>
          <p:cNvGraphicFramePr/>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445056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66</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graphicFrame>
        <p:nvGraphicFramePr>
          <p:cNvPr id="11" name="Diagram 10"/>
          <p:cNvGraphicFramePr/>
          <p:nvPr>
            <p:extLst>
              <p:ext uri="{D42A27DB-BD31-4B8C-83A1-F6EECF244321}">
                <p14:modId xmlns:p14="http://schemas.microsoft.com/office/powerpoint/2010/main" val="998615877"/>
              </p:ext>
            </p:extLst>
          </p:nvPr>
        </p:nvGraphicFramePr>
        <p:xfrm>
          <a:off x="988204" y="862643"/>
          <a:ext cx="8128000" cy="544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338823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582" y="209963"/>
            <a:ext cx="10515600" cy="1325563"/>
          </a:xfrm>
        </p:spPr>
        <p:txBody>
          <a:bodyPr>
            <a:normAutofit/>
          </a:bodyPr>
          <a:lstStyle/>
          <a:p>
            <a:pPr marL="914400" lvl="2" algn="l" rtl="0">
              <a:lnSpc>
                <a:spcPct val="90000"/>
              </a:lnSpc>
              <a:spcBef>
                <a:spcPct val="0"/>
              </a:spcBef>
              <a:spcAft>
                <a:spcPts val="800"/>
              </a:spcAft>
            </a:pPr>
            <a:r>
              <a:rPr lang="en-US" sz="4400" b="1" kern="1200" dirty="0">
                <a:solidFill>
                  <a:schemeClr val="tx1"/>
                </a:solidFill>
                <a:latin typeface="+mj-lt"/>
                <a:ea typeface="+mj-ea"/>
                <a:cs typeface="+mj-cs"/>
              </a:rPr>
              <a:t>Slab design </a:t>
            </a: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67</a:t>
            </a:fld>
            <a:endParaRPr lang="ar-AE" dirty="0"/>
          </a:p>
        </p:txBody>
      </p:sp>
      <p:sp>
        <p:nvSpPr>
          <p:cNvPr id="6" name="مربع نص 5"/>
          <p:cNvSpPr txBox="1"/>
          <p:nvPr/>
        </p:nvSpPr>
        <p:spPr>
          <a:xfrm>
            <a:off x="540909" y="1197102"/>
            <a:ext cx="1755609" cy="646331"/>
          </a:xfrm>
          <a:prstGeom prst="rect">
            <a:avLst/>
          </a:prstGeom>
          <a:noFill/>
        </p:spPr>
        <p:txBody>
          <a:bodyPr wrap="none" rtlCol="1">
            <a:spAutoFit/>
          </a:bodyPr>
          <a:lstStyle/>
          <a:p>
            <a:r>
              <a:rPr lang="en-US" dirty="0"/>
              <a:t>Punching </a:t>
            </a:r>
            <a:r>
              <a:rPr lang="en-US" dirty="0" smtClean="0"/>
              <a:t>check: </a:t>
            </a:r>
            <a:endParaRPr lang="en-US" dirty="0"/>
          </a:p>
          <a:p>
            <a:endParaRPr lang="ar-SA"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6518" y="1385138"/>
            <a:ext cx="4924588" cy="392029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5572" y="1281789"/>
            <a:ext cx="3505942" cy="4110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مربع نص 7"/>
          <p:cNvSpPr txBox="1"/>
          <p:nvPr/>
        </p:nvSpPr>
        <p:spPr>
          <a:xfrm>
            <a:off x="178385" y="6093993"/>
            <a:ext cx="5540928" cy="646331"/>
          </a:xfrm>
          <a:prstGeom prst="rect">
            <a:avLst/>
          </a:prstGeom>
          <a:noFill/>
        </p:spPr>
        <p:txBody>
          <a:bodyPr wrap="square" rtlCol="1">
            <a:spAutoFit/>
          </a:bodyPr>
          <a:lstStyle/>
          <a:p>
            <a:r>
              <a:rPr lang="en-US" dirty="0"/>
              <a:t>All value is small than </a:t>
            </a:r>
            <a:r>
              <a:rPr lang="en-US" dirty="0" smtClean="0"/>
              <a:t>ratio 0.9 </a:t>
            </a:r>
            <a:r>
              <a:rPr lang="en-US" dirty="0"/>
              <a:t>and that’s ok </a:t>
            </a:r>
          </a:p>
          <a:p>
            <a:endParaRPr lang="ar-SA" dirty="0"/>
          </a:p>
        </p:txBody>
      </p:sp>
      <p:sp>
        <p:nvSpPr>
          <p:cNvPr id="9" name="مربع نص 8"/>
          <p:cNvSpPr txBox="1"/>
          <p:nvPr/>
        </p:nvSpPr>
        <p:spPr>
          <a:xfrm>
            <a:off x="3646944" y="5392045"/>
            <a:ext cx="2795381" cy="369332"/>
          </a:xfrm>
          <a:prstGeom prst="rect">
            <a:avLst/>
          </a:prstGeom>
          <a:noFill/>
        </p:spPr>
        <p:txBody>
          <a:bodyPr wrap="none" rtlCol="1">
            <a:spAutoFit/>
          </a:bodyPr>
          <a:lstStyle/>
          <a:p>
            <a:r>
              <a:rPr lang="en-US" dirty="0"/>
              <a:t>Punching shear for 3</a:t>
            </a:r>
            <a:r>
              <a:rPr lang="en-US" baseline="30000" dirty="0"/>
              <a:t>rd</a:t>
            </a:r>
            <a:r>
              <a:rPr lang="en-US" dirty="0"/>
              <a:t> floor </a:t>
            </a:r>
            <a:endParaRPr lang="ar-SA" dirty="0"/>
          </a:p>
        </p:txBody>
      </p:sp>
      <p:sp>
        <p:nvSpPr>
          <p:cNvPr id="10" name="مربع نص 9"/>
          <p:cNvSpPr txBox="1"/>
          <p:nvPr/>
        </p:nvSpPr>
        <p:spPr>
          <a:xfrm>
            <a:off x="8272306" y="5576711"/>
            <a:ext cx="3481466" cy="369332"/>
          </a:xfrm>
          <a:prstGeom prst="rect">
            <a:avLst/>
          </a:prstGeom>
          <a:noFill/>
        </p:spPr>
        <p:txBody>
          <a:bodyPr wrap="none" rtlCol="1">
            <a:spAutoFit/>
          </a:bodyPr>
          <a:lstStyle/>
          <a:p>
            <a:r>
              <a:rPr lang="en-US" dirty="0"/>
              <a:t>Punching shear for basement floor </a:t>
            </a:r>
            <a:endParaRPr lang="ar-SA" dirty="0"/>
          </a:p>
        </p:txBody>
      </p:sp>
    </p:spTree>
    <p:extLst>
      <p:ext uri="{BB962C8B-B14F-4D97-AF65-F5344CB8AC3E}">
        <p14:creationId xmlns:p14="http://schemas.microsoft.com/office/powerpoint/2010/main" val="278478396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68</a:t>
            </a:fld>
            <a:endParaRPr lang="ar-AE" dirty="0"/>
          </a:p>
        </p:txBody>
      </p:sp>
      <p:sp>
        <p:nvSpPr>
          <p:cNvPr id="3" name="مربع نص 2"/>
          <p:cNvSpPr txBox="1"/>
          <p:nvPr/>
        </p:nvSpPr>
        <p:spPr>
          <a:xfrm>
            <a:off x="351754" y="979352"/>
            <a:ext cx="6540751" cy="1763847"/>
          </a:xfrm>
          <a:prstGeom prst="rect">
            <a:avLst/>
          </a:prstGeom>
          <a:noFill/>
        </p:spPr>
        <p:txBody>
          <a:bodyPr wrap="square" rtlCol="1">
            <a:spAutoFit/>
          </a:bodyPr>
          <a:lstStyle/>
          <a:p>
            <a:r>
              <a:rPr lang="en-US" dirty="0"/>
              <a:t>Deflection </a:t>
            </a:r>
            <a:r>
              <a:rPr lang="en-US" dirty="0" smtClean="0"/>
              <a:t>check: </a:t>
            </a:r>
            <a:endParaRPr lang="en-US" dirty="0"/>
          </a:p>
          <a:p>
            <a:r>
              <a:rPr lang="en-US" dirty="0"/>
              <a:t>Maximum allowable intermediate deflection from service load</a:t>
            </a:r>
            <a:br>
              <a:rPr lang="en-US" dirty="0"/>
            </a:br>
            <a:r>
              <a:rPr lang="en-US" dirty="0"/>
              <a:t>=L/240=12.3/240=51.25 mm</a:t>
            </a:r>
          </a:p>
          <a:p>
            <a:endParaRPr lang="en-US" dirty="0"/>
          </a:p>
          <a:p>
            <a:endParaRPr lang="en-US" dirty="0"/>
          </a:p>
          <a:p>
            <a:r>
              <a:rPr lang="en-US" dirty="0"/>
              <a:t> </a:t>
            </a:r>
            <a:endParaRPr lang="ar-SA" dirty="0"/>
          </a:p>
        </p:txBody>
      </p:sp>
      <p:sp>
        <p:nvSpPr>
          <p:cNvPr id="5" name="مربع نص 4"/>
          <p:cNvSpPr txBox="1"/>
          <p:nvPr/>
        </p:nvSpPr>
        <p:spPr>
          <a:xfrm>
            <a:off x="5567561" y="6488668"/>
            <a:ext cx="2806730" cy="369332"/>
          </a:xfrm>
          <a:prstGeom prst="rect">
            <a:avLst/>
          </a:prstGeom>
          <a:noFill/>
        </p:spPr>
        <p:txBody>
          <a:bodyPr wrap="none" rtlCol="1">
            <a:spAutoFit/>
          </a:bodyPr>
          <a:lstStyle/>
          <a:p>
            <a:r>
              <a:rPr lang="en-US" dirty="0" smtClean="0"/>
              <a:t>Deflection </a:t>
            </a:r>
            <a:r>
              <a:rPr lang="en-US" dirty="0"/>
              <a:t>from service load</a:t>
            </a:r>
            <a:endParaRPr lang="ar-SA" dirty="0"/>
          </a:p>
        </p:txBody>
      </p:sp>
      <p:pic>
        <p:nvPicPr>
          <p:cNvPr id="9" name="Picture 8"/>
          <p:cNvPicPr/>
          <p:nvPr/>
        </p:nvPicPr>
        <p:blipFill>
          <a:blip r:embed="rId2"/>
          <a:stretch>
            <a:fillRect/>
          </a:stretch>
        </p:blipFill>
        <p:spPr>
          <a:xfrm>
            <a:off x="4162298" y="1698080"/>
            <a:ext cx="6065831" cy="4773901"/>
          </a:xfrm>
          <a:prstGeom prst="rect">
            <a:avLst/>
          </a:prstGeom>
          <a:ln>
            <a:solidFill>
              <a:schemeClr val="tx1"/>
            </a:solidFill>
          </a:ln>
        </p:spPr>
      </p:pic>
      <p:sp>
        <p:nvSpPr>
          <p:cNvPr id="10" name="Rounded Rectangle 9"/>
          <p:cNvSpPr/>
          <p:nvPr/>
        </p:nvSpPr>
        <p:spPr>
          <a:xfrm>
            <a:off x="5060830" y="2491091"/>
            <a:ext cx="588984" cy="29329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940049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69</a:t>
            </a:fld>
            <a:endParaRPr lang="ar-AE" dirty="0"/>
          </a:p>
        </p:txBody>
      </p:sp>
      <p:sp>
        <p:nvSpPr>
          <p:cNvPr id="3" name="مربع نص 2"/>
          <p:cNvSpPr txBox="1"/>
          <p:nvPr/>
        </p:nvSpPr>
        <p:spPr>
          <a:xfrm>
            <a:off x="230986" y="847112"/>
            <a:ext cx="1423788" cy="646331"/>
          </a:xfrm>
          <a:prstGeom prst="rect">
            <a:avLst/>
          </a:prstGeom>
          <a:noFill/>
        </p:spPr>
        <p:txBody>
          <a:bodyPr wrap="none" rtlCol="1">
            <a:spAutoFit/>
          </a:bodyPr>
          <a:lstStyle/>
          <a:p>
            <a:r>
              <a:rPr lang="en-US" dirty="0"/>
              <a:t>Shear </a:t>
            </a:r>
            <a:r>
              <a:rPr lang="en-US" dirty="0" smtClean="0"/>
              <a:t>check: </a:t>
            </a:r>
            <a:endParaRPr lang="en-US" dirty="0"/>
          </a:p>
          <a:p>
            <a:endParaRPr lang="ar-SA"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4440" y="1170277"/>
            <a:ext cx="4467290" cy="3845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2905" y="1035205"/>
            <a:ext cx="4779257" cy="3980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mc:Choice xmlns:a14="http://schemas.microsoft.com/office/drawing/2010/main" Requires="a14">
          <p:sp>
            <p:nvSpPr>
              <p:cNvPr id="5" name="مربع نص 4"/>
              <p:cNvSpPr txBox="1"/>
              <p:nvPr/>
            </p:nvSpPr>
            <p:spPr>
              <a:xfrm>
                <a:off x="158667" y="5347883"/>
                <a:ext cx="4231546" cy="766685"/>
              </a:xfrm>
              <a:prstGeom prst="rect">
                <a:avLst/>
              </a:prstGeom>
              <a:noFill/>
            </p:spPr>
            <p:txBody>
              <a:bodyPr wrap="square" rtlCol="1">
                <a:spAutoFit/>
              </a:bodyPr>
              <a:lstStyle/>
              <a:p>
                <a14:m>
                  <m:oMath xmlns:m="http://schemas.openxmlformats.org/officeDocument/2006/math">
                    <m:r>
                      <a:rPr lang="en-US" smtClean="0"/>
                      <m:t>Ø</m:t>
                    </m:r>
                    <m:r>
                      <m:rPr>
                        <m:sty m:val="p"/>
                      </m:rPr>
                      <a:rPr lang="en-US" smtClean="0"/>
                      <m:t>Vc</m:t>
                    </m:r>
                    <m:r>
                      <a:rPr lang="en-US" smtClean="0"/>
                      <m:t> = </m:t>
                    </m:r>
                    <m:f>
                      <m:fPr>
                        <m:ctrlPr>
                          <a:rPr lang="en-US" i="1"/>
                        </m:ctrlPr>
                      </m:fPr>
                      <m:num>
                        <m:r>
                          <a:rPr lang="en-US"/>
                          <m:t>0</m:t>
                        </m:r>
                        <m:r>
                          <a:rPr lang="en-US"/>
                          <m:t>.</m:t>
                        </m:r>
                        <m:r>
                          <a:rPr lang="en-US"/>
                          <m:t>75</m:t>
                        </m:r>
                      </m:num>
                      <m:den>
                        <m:r>
                          <a:rPr lang="en-US"/>
                          <m:t>6</m:t>
                        </m:r>
                      </m:den>
                    </m:f>
                    <m:r>
                      <a:rPr lang="en-US" i="1"/>
                      <m:t>∗</m:t>
                    </m:r>
                    <m:rad>
                      <m:radPr>
                        <m:degHide m:val="on"/>
                        <m:ctrlPr>
                          <a:rPr lang="en-US" i="1"/>
                        </m:ctrlPr>
                      </m:radPr>
                      <m:deg/>
                      <m:e>
                        <m:r>
                          <a:rPr lang="en-US" i="1"/>
                          <m:t>𝐹𝑐</m:t>
                        </m:r>
                      </m:e>
                    </m:rad>
                    <m:r>
                      <a:rPr lang="en-US"/>
                      <m:t> </m:t>
                    </m:r>
                    <m:r>
                      <a:rPr lang="en-US" i="1"/>
                      <m:t>∗</m:t>
                    </m:r>
                    <m:r>
                      <m:rPr>
                        <m:sty m:val="p"/>
                      </m:rPr>
                      <a:rPr lang="en-US"/>
                      <m:t>b</m:t>
                    </m:r>
                    <m:r>
                      <a:rPr lang="en-US" i="1"/>
                      <m:t>∗</m:t>
                    </m:r>
                    <m:r>
                      <m:rPr>
                        <m:sty m:val="p"/>
                      </m:rPr>
                      <a:rPr lang="en-US"/>
                      <m:t>d</m:t>
                    </m:r>
                    <m:r>
                      <a:rPr lang="en-US" b="0" i="0" smtClean="0">
                        <a:latin typeface="Cambria Math" panose="02040503050406030204" pitchFamily="18" charset="0"/>
                      </a:rPr>
                      <m:t>=</m:t>
                    </m:r>
                  </m:oMath>
                </a14:m>
                <a:r>
                  <a:rPr lang="en-US" dirty="0" smtClean="0"/>
                  <a:t> </a:t>
                </a:r>
                <a:r>
                  <a:rPr lang="en-US" dirty="0"/>
                  <a:t>81.8 </a:t>
                </a:r>
                <a:r>
                  <a:rPr lang="en-US" dirty="0" err="1"/>
                  <a:t>kN</a:t>
                </a:r>
                <a:r>
                  <a:rPr lang="en-US" dirty="0"/>
                  <a:t>/m </a:t>
                </a:r>
                <a:br>
                  <a:rPr lang="en-US" dirty="0"/>
                </a:br>
                <a:endParaRPr lang="ar-SA" dirty="0"/>
              </a:p>
            </p:txBody>
          </p:sp>
        </mc:Choice>
        <mc:Fallback>
          <p:sp>
            <p:nvSpPr>
              <p:cNvPr id="5" name="مربع نص 4"/>
              <p:cNvSpPr txBox="1">
                <a:spLocks noRot="1" noChangeAspect="1" noMove="1" noResize="1" noEditPoints="1" noAdjustHandles="1" noChangeArrowheads="1" noChangeShapeType="1" noTextEdit="1"/>
              </p:cNvSpPr>
              <p:nvPr/>
            </p:nvSpPr>
            <p:spPr>
              <a:xfrm>
                <a:off x="158667" y="5347883"/>
                <a:ext cx="4231546" cy="766685"/>
              </a:xfrm>
              <a:prstGeom prst="rect">
                <a:avLst/>
              </a:prstGeom>
              <a:blipFill>
                <a:blip r:embed="rId4"/>
                <a:stretch>
                  <a:fillRect/>
                </a:stretch>
              </a:blipFill>
            </p:spPr>
            <p:txBody>
              <a:bodyPr/>
              <a:lstStyle/>
              <a:p>
                <a:r>
                  <a:rPr lang="en-US">
                    <a:noFill/>
                  </a:rPr>
                  <a:t> </a:t>
                </a:r>
              </a:p>
            </p:txBody>
          </p:sp>
        </mc:Fallback>
      </mc:AlternateContent>
      <p:sp>
        <p:nvSpPr>
          <p:cNvPr id="7" name="مربع نص 6"/>
          <p:cNvSpPr txBox="1"/>
          <p:nvPr/>
        </p:nvSpPr>
        <p:spPr>
          <a:xfrm>
            <a:off x="3784276" y="5015701"/>
            <a:ext cx="1667188" cy="369332"/>
          </a:xfrm>
          <a:prstGeom prst="rect">
            <a:avLst/>
          </a:prstGeom>
          <a:noFill/>
        </p:spPr>
        <p:txBody>
          <a:bodyPr wrap="none" rtlCol="1">
            <a:spAutoFit/>
          </a:bodyPr>
          <a:lstStyle/>
          <a:p>
            <a:r>
              <a:rPr lang="en-US" dirty="0"/>
              <a:t>Shear force V23</a:t>
            </a:r>
            <a:endParaRPr lang="ar-SA" dirty="0"/>
          </a:p>
        </p:txBody>
      </p:sp>
      <p:sp>
        <p:nvSpPr>
          <p:cNvPr id="8" name="مربع نص 7"/>
          <p:cNvSpPr txBox="1"/>
          <p:nvPr/>
        </p:nvSpPr>
        <p:spPr>
          <a:xfrm>
            <a:off x="8618939" y="5200367"/>
            <a:ext cx="1667188" cy="369332"/>
          </a:xfrm>
          <a:prstGeom prst="rect">
            <a:avLst/>
          </a:prstGeom>
          <a:noFill/>
        </p:spPr>
        <p:txBody>
          <a:bodyPr wrap="none" rtlCol="1">
            <a:spAutoFit/>
          </a:bodyPr>
          <a:lstStyle/>
          <a:p>
            <a:r>
              <a:rPr lang="en-US" dirty="0"/>
              <a:t>Shear force V13</a:t>
            </a:r>
            <a:endParaRPr lang="ar-SA" dirty="0"/>
          </a:p>
        </p:txBody>
      </p:sp>
      <p:sp>
        <p:nvSpPr>
          <p:cNvPr id="9" name="Rectangle 8"/>
          <p:cNvSpPr/>
          <p:nvPr/>
        </p:nvSpPr>
        <p:spPr>
          <a:xfrm>
            <a:off x="24190" y="5791403"/>
            <a:ext cx="6096000" cy="646331"/>
          </a:xfrm>
          <a:prstGeom prst="rect">
            <a:avLst/>
          </a:prstGeom>
        </p:spPr>
        <p:txBody>
          <a:bodyPr>
            <a:spAutoFit/>
          </a:bodyPr>
          <a:lstStyle/>
          <a:p>
            <a:r>
              <a:rPr lang="en-US" dirty="0"/>
              <a:t>There are some values above the permissible limit and they have been reinforced to resist the shear </a:t>
            </a:r>
            <a:r>
              <a:rPr lang="en-US" dirty="0" smtClean="0"/>
              <a:t>forces.</a:t>
            </a:r>
            <a:endParaRPr lang="en-US" dirty="0"/>
          </a:p>
        </p:txBody>
      </p:sp>
    </p:spTree>
    <p:extLst>
      <p:ext uri="{BB962C8B-B14F-4D97-AF65-F5344CB8AC3E}">
        <p14:creationId xmlns:p14="http://schemas.microsoft.com/office/powerpoint/2010/main" val="256185365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a:t>
            </a:fld>
            <a:endParaRPr lang="ar-AE" dirty="0"/>
          </a:p>
        </p:txBody>
      </p:sp>
      <p:graphicFrame>
        <p:nvGraphicFramePr>
          <p:cNvPr id="5" name="Diagram 4"/>
          <p:cNvGraphicFramePr/>
          <p:nvPr>
            <p:extLst>
              <p:ext uri="{D42A27DB-BD31-4B8C-83A1-F6EECF244321}">
                <p14:modId xmlns:p14="http://schemas.microsoft.com/office/powerpoint/2010/main" val="4273221206"/>
              </p:ext>
            </p:extLst>
          </p:nvPr>
        </p:nvGraphicFramePr>
        <p:xfrm>
          <a:off x="-83127" y="517237"/>
          <a:ext cx="7982664" cy="532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480754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630" y="209963"/>
            <a:ext cx="10515600" cy="1325563"/>
          </a:xfrm>
        </p:spPr>
        <p:txBody>
          <a:bodyPr>
            <a:normAutofit/>
          </a:bodyPr>
          <a:lstStyle/>
          <a:p>
            <a:pPr marL="914400" lvl="2" algn="l" rtl="0">
              <a:lnSpc>
                <a:spcPct val="90000"/>
              </a:lnSpc>
              <a:spcBef>
                <a:spcPct val="0"/>
              </a:spcBef>
              <a:spcAft>
                <a:spcPts val="800"/>
              </a:spcAft>
            </a:pPr>
            <a:r>
              <a:rPr lang="en-US" sz="2800" b="1" kern="1200" dirty="0">
                <a:solidFill>
                  <a:schemeClr val="tx1"/>
                </a:solidFill>
                <a:latin typeface="+mj-lt"/>
                <a:ea typeface="+mj-ea"/>
                <a:cs typeface="+mj-cs"/>
              </a:rPr>
              <a:t>Slab reinforcement and </a:t>
            </a:r>
            <a:r>
              <a:rPr lang="en-US" sz="2800" b="1" kern="1200" dirty="0" smtClean="0">
                <a:solidFill>
                  <a:schemeClr val="tx1"/>
                </a:solidFill>
                <a:latin typeface="+mj-lt"/>
                <a:ea typeface="+mj-ea"/>
                <a:cs typeface="+mj-cs"/>
              </a:rPr>
              <a:t>detail: </a:t>
            </a:r>
            <a:endParaRPr lang="en-US" sz="2800" b="1" kern="1200" dirty="0">
              <a:solidFill>
                <a:schemeClr val="tx1"/>
              </a:solidFill>
              <a:latin typeface="+mj-lt"/>
              <a:ea typeface="+mj-ea"/>
              <a:cs typeface="+mj-cs"/>
            </a:endParaRP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70</a:t>
            </a:fld>
            <a:endParaRPr lang="ar-AE"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475" y="1406907"/>
            <a:ext cx="4960200" cy="41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468" y="1602050"/>
            <a:ext cx="6020860" cy="3914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885244" y="5742001"/>
            <a:ext cx="1981312" cy="369332"/>
          </a:xfrm>
          <a:prstGeom prst="rect">
            <a:avLst/>
          </a:prstGeom>
          <a:noFill/>
        </p:spPr>
        <p:txBody>
          <a:bodyPr wrap="none" rtlCol="1">
            <a:spAutoFit/>
          </a:bodyPr>
          <a:lstStyle/>
          <a:p>
            <a:r>
              <a:rPr lang="en-US" dirty="0"/>
              <a:t>Plan reinforcement</a:t>
            </a:r>
            <a:endParaRPr lang="ar-SA" dirty="0"/>
          </a:p>
        </p:txBody>
      </p:sp>
      <p:sp>
        <p:nvSpPr>
          <p:cNvPr id="6" name="مربع نص 5"/>
          <p:cNvSpPr txBox="1"/>
          <p:nvPr/>
        </p:nvSpPr>
        <p:spPr>
          <a:xfrm>
            <a:off x="6795911" y="5742001"/>
            <a:ext cx="3618747" cy="369332"/>
          </a:xfrm>
          <a:prstGeom prst="rect">
            <a:avLst/>
          </a:prstGeom>
          <a:noFill/>
        </p:spPr>
        <p:txBody>
          <a:bodyPr wrap="none" rtlCol="1">
            <a:spAutoFit/>
          </a:bodyPr>
          <a:lstStyle/>
          <a:p>
            <a:r>
              <a:rPr lang="en-US" dirty="0"/>
              <a:t>Plan reinforcement  around column  </a:t>
            </a:r>
          </a:p>
        </p:txBody>
      </p:sp>
    </p:spTree>
    <p:extLst>
      <p:ext uri="{BB962C8B-B14F-4D97-AF65-F5344CB8AC3E}">
        <p14:creationId xmlns:p14="http://schemas.microsoft.com/office/powerpoint/2010/main" val="2995040272"/>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71</a:t>
            </a:fld>
            <a:endParaRPr lang="ar-AE"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5083" y="924532"/>
            <a:ext cx="5774972" cy="2137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6876511" y="3123236"/>
            <a:ext cx="4652620" cy="369332"/>
          </a:xfrm>
          <a:prstGeom prst="rect">
            <a:avLst/>
          </a:prstGeom>
          <a:noFill/>
        </p:spPr>
        <p:txBody>
          <a:bodyPr wrap="none" rtlCol="1">
            <a:spAutoFit/>
          </a:bodyPr>
          <a:lstStyle/>
          <a:p>
            <a:r>
              <a:rPr lang="en-US" dirty="0" smtClean="0"/>
              <a:t>Section c-c  </a:t>
            </a:r>
            <a:r>
              <a:rPr lang="en-US" dirty="0"/>
              <a:t>for </a:t>
            </a:r>
            <a:r>
              <a:rPr lang="en-US" dirty="0" smtClean="0"/>
              <a:t>slab </a:t>
            </a:r>
            <a:r>
              <a:rPr lang="en-US" dirty="0" smtClean="0"/>
              <a:t>detail of link reinforcement </a:t>
            </a:r>
            <a:endParaRPr lang="ar-SA"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4293" y="3492568"/>
            <a:ext cx="5408485" cy="29405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مربع نص 5"/>
          <p:cNvSpPr txBox="1"/>
          <p:nvPr/>
        </p:nvSpPr>
        <p:spPr>
          <a:xfrm>
            <a:off x="1566153" y="3195485"/>
            <a:ext cx="2794407" cy="369332"/>
          </a:xfrm>
          <a:prstGeom prst="rect">
            <a:avLst/>
          </a:prstGeom>
          <a:noFill/>
        </p:spPr>
        <p:txBody>
          <a:bodyPr wrap="square" rtlCol="1">
            <a:spAutoFit/>
          </a:bodyPr>
          <a:lstStyle/>
          <a:p>
            <a:r>
              <a:rPr lang="en-US" dirty="0" smtClean="0"/>
              <a:t>General Section b-b</a:t>
            </a:r>
            <a:endParaRPr lang="ar-SA" dirty="0"/>
          </a:p>
        </p:txBody>
      </p:sp>
      <p:pic>
        <p:nvPicPr>
          <p:cNvPr id="10" name="Picture 9"/>
          <p:cNvPicPr/>
          <p:nvPr/>
        </p:nvPicPr>
        <p:blipFill>
          <a:blip r:embed="rId4"/>
          <a:stretch>
            <a:fillRect/>
          </a:stretch>
        </p:blipFill>
        <p:spPr>
          <a:xfrm>
            <a:off x="604879" y="924532"/>
            <a:ext cx="4391660" cy="2131695"/>
          </a:xfrm>
          <a:prstGeom prst="rect">
            <a:avLst/>
          </a:prstGeom>
          <a:ln w="19050">
            <a:solidFill>
              <a:schemeClr val="tx1"/>
            </a:solidFill>
          </a:ln>
        </p:spPr>
      </p:pic>
      <p:sp>
        <p:nvSpPr>
          <p:cNvPr id="5" name="Rectangle 4"/>
          <p:cNvSpPr/>
          <p:nvPr/>
        </p:nvSpPr>
        <p:spPr>
          <a:xfrm>
            <a:off x="4280161" y="6435822"/>
            <a:ext cx="2492990"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Section a-a in drop panel</a:t>
            </a:r>
            <a:endParaRPr lang="en-US" dirty="0"/>
          </a:p>
        </p:txBody>
      </p:sp>
    </p:spTree>
    <p:extLst>
      <p:ext uri="{BB962C8B-B14F-4D97-AF65-F5344CB8AC3E}">
        <p14:creationId xmlns:p14="http://schemas.microsoft.com/office/powerpoint/2010/main" val="149860492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582" y="209963"/>
            <a:ext cx="10515600" cy="1325563"/>
          </a:xfrm>
        </p:spPr>
        <p:txBody>
          <a:bodyPr>
            <a:normAutofit/>
          </a:bodyPr>
          <a:lstStyle/>
          <a:p>
            <a:pPr marL="914400" lvl="2" algn="l" rtl="0">
              <a:lnSpc>
                <a:spcPct val="90000"/>
              </a:lnSpc>
              <a:spcBef>
                <a:spcPct val="0"/>
              </a:spcBef>
              <a:spcAft>
                <a:spcPts val="800"/>
              </a:spcAft>
            </a:pPr>
            <a:r>
              <a:rPr lang="en-US" sz="4400" b="1" kern="1200" dirty="0">
                <a:solidFill>
                  <a:schemeClr val="tx1"/>
                </a:solidFill>
                <a:latin typeface="+mj-lt"/>
                <a:ea typeface="+mj-ea"/>
                <a:cs typeface="+mj-cs"/>
              </a:rPr>
              <a:t>Column design</a:t>
            </a: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72</a:t>
            </a:fld>
            <a:endParaRPr lang="ar-AE"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3750" y="2939156"/>
            <a:ext cx="5847387" cy="3578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4900953" y="2571994"/>
            <a:ext cx="2599173" cy="369332"/>
          </a:xfrm>
          <a:prstGeom prst="rect">
            <a:avLst/>
          </a:prstGeom>
          <a:noFill/>
        </p:spPr>
        <p:txBody>
          <a:bodyPr wrap="none" rtlCol="1">
            <a:spAutoFit/>
          </a:bodyPr>
          <a:lstStyle/>
          <a:p>
            <a:r>
              <a:rPr lang="en-US" dirty="0" smtClean="0"/>
              <a:t>Type of Column and sizes </a:t>
            </a:r>
            <a:endParaRPr lang="ar-SA" dirty="0"/>
          </a:p>
        </p:txBody>
      </p:sp>
      <p:sp>
        <p:nvSpPr>
          <p:cNvPr id="5" name="مربع نص 4"/>
          <p:cNvSpPr txBox="1"/>
          <p:nvPr/>
        </p:nvSpPr>
        <p:spPr>
          <a:xfrm>
            <a:off x="1174044" y="1422736"/>
            <a:ext cx="10566507" cy="923330"/>
          </a:xfrm>
          <a:prstGeom prst="rect">
            <a:avLst/>
          </a:prstGeom>
          <a:noFill/>
        </p:spPr>
        <p:txBody>
          <a:bodyPr wrap="square" rtlCol="1">
            <a:spAutoFit/>
          </a:bodyPr>
          <a:lstStyle/>
          <a:p>
            <a:r>
              <a:rPr lang="en-US" dirty="0"/>
              <a:t>In this project we have five type of column depended on diminution and shape of</a:t>
            </a:r>
          </a:p>
          <a:p>
            <a:r>
              <a:rPr lang="en-US" dirty="0"/>
              <a:t>cross section. Design of columns use ETABS software and the detail drawing by use</a:t>
            </a:r>
          </a:p>
          <a:p>
            <a:r>
              <a:rPr lang="en-US" dirty="0" err="1"/>
              <a:t>revit</a:t>
            </a:r>
            <a:r>
              <a:rPr lang="en-US" dirty="0"/>
              <a:t> software Dimension of columns as shown below in the table.</a:t>
            </a:r>
          </a:p>
        </p:txBody>
      </p:sp>
      <p:sp>
        <p:nvSpPr>
          <p:cNvPr id="9" name="Rectangle 8"/>
          <p:cNvSpPr/>
          <p:nvPr/>
        </p:nvSpPr>
        <p:spPr>
          <a:xfrm>
            <a:off x="3026456" y="2939156"/>
            <a:ext cx="5874681" cy="35787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164419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73</a:t>
            </a:fld>
            <a:endParaRPr lang="ar-AE"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6602" y="2624761"/>
            <a:ext cx="9228131" cy="10545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243564" y="1061935"/>
            <a:ext cx="5060553" cy="646331"/>
          </a:xfrm>
          <a:prstGeom prst="rect">
            <a:avLst/>
          </a:prstGeom>
          <a:noFill/>
        </p:spPr>
        <p:txBody>
          <a:bodyPr wrap="none" rtlCol="1">
            <a:spAutoFit/>
          </a:bodyPr>
          <a:lstStyle/>
          <a:p>
            <a:r>
              <a:rPr lang="en-US" dirty="0"/>
              <a:t>We take the results from </a:t>
            </a:r>
            <a:r>
              <a:rPr lang="en-US" dirty="0" smtClean="0"/>
              <a:t>ETABS </a:t>
            </a:r>
            <a:r>
              <a:rPr lang="en-US" dirty="0"/>
              <a:t>program as follows :</a:t>
            </a:r>
          </a:p>
          <a:p>
            <a:endParaRPr lang="ar-SA" dirty="0"/>
          </a:p>
        </p:txBody>
      </p:sp>
      <p:sp>
        <p:nvSpPr>
          <p:cNvPr id="5" name="مستطيل 4"/>
          <p:cNvSpPr/>
          <p:nvPr/>
        </p:nvSpPr>
        <p:spPr>
          <a:xfrm>
            <a:off x="4113042" y="2231199"/>
            <a:ext cx="3278141" cy="369332"/>
          </a:xfrm>
          <a:prstGeom prst="rect">
            <a:avLst/>
          </a:prstGeom>
        </p:spPr>
        <p:txBody>
          <a:bodyPr wrap="none">
            <a:spAutoFit/>
          </a:bodyPr>
          <a:lstStyle/>
          <a:p>
            <a:r>
              <a:rPr lang="en-US" dirty="0"/>
              <a:t>Longitudinal reinforcement of C1</a:t>
            </a:r>
            <a:endParaRPr lang="ar-SA"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9368" y="4336155"/>
            <a:ext cx="9433266" cy="15245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ستطيل 5"/>
          <p:cNvSpPr/>
          <p:nvPr/>
        </p:nvSpPr>
        <p:spPr>
          <a:xfrm>
            <a:off x="4550192" y="3966823"/>
            <a:ext cx="2554033" cy="369332"/>
          </a:xfrm>
          <a:prstGeom prst="rect">
            <a:avLst/>
          </a:prstGeom>
        </p:spPr>
        <p:txBody>
          <a:bodyPr wrap="none">
            <a:spAutoFit/>
          </a:bodyPr>
          <a:lstStyle/>
          <a:p>
            <a:r>
              <a:rPr lang="en-US" dirty="0"/>
              <a:t>Shear rebar </a:t>
            </a:r>
            <a:r>
              <a:rPr lang="en-US" dirty="0" smtClean="0"/>
              <a:t>design for C1</a:t>
            </a:r>
            <a:endParaRPr lang="ar-SA" dirty="0"/>
          </a:p>
        </p:txBody>
      </p:sp>
    </p:spTree>
    <p:extLst>
      <p:ext uri="{BB962C8B-B14F-4D97-AF65-F5344CB8AC3E}">
        <p14:creationId xmlns:p14="http://schemas.microsoft.com/office/powerpoint/2010/main" val="227067762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582" y="209963"/>
            <a:ext cx="10515600" cy="1325563"/>
          </a:xfrm>
        </p:spPr>
        <p:txBody>
          <a:bodyPr>
            <a:normAutofit/>
          </a:bodyPr>
          <a:lstStyle/>
          <a:p>
            <a:pPr marL="914400" lvl="2" algn="l" rtl="0">
              <a:lnSpc>
                <a:spcPct val="90000"/>
              </a:lnSpc>
              <a:spcBef>
                <a:spcPct val="0"/>
              </a:spcBef>
              <a:spcAft>
                <a:spcPts val="800"/>
              </a:spcAft>
            </a:pPr>
            <a:r>
              <a:rPr lang="en-US" sz="3200" b="1" kern="1200" dirty="0">
                <a:solidFill>
                  <a:schemeClr val="tx1"/>
                </a:solidFill>
                <a:latin typeface="+mj-lt"/>
                <a:ea typeface="+mj-ea"/>
                <a:cs typeface="+mj-cs"/>
              </a:rPr>
              <a:t>Column reinforcement and </a:t>
            </a:r>
            <a:r>
              <a:rPr lang="en-US" sz="3200" b="1" kern="1200" dirty="0" smtClean="0">
                <a:solidFill>
                  <a:schemeClr val="tx1"/>
                </a:solidFill>
                <a:latin typeface="+mj-lt"/>
                <a:ea typeface="+mj-ea"/>
                <a:cs typeface="+mj-cs"/>
              </a:rPr>
              <a:t>details: </a:t>
            </a:r>
            <a:endParaRPr lang="en-US" sz="3200" b="1" kern="1200" dirty="0">
              <a:solidFill>
                <a:schemeClr val="tx1"/>
              </a:solidFill>
              <a:latin typeface="+mj-lt"/>
              <a:ea typeface="+mj-ea"/>
              <a:cs typeface="+mj-cs"/>
            </a:endParaRPr>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74</a:t>
            </a:fld>
            <a:endParaRPr lang="ar-AE"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621" y="1878635"/>
            <a:ext cx="4481689" cy="3813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7872" y="1878635"/>
            <a:ext cx="5424840" cy="3083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1355155" y="5942379"/>
            <a:ext cx="3148619" cy="369332"/>
          </a:xfrm>
          <a:prstGeom prst="rect">
            <a:avLst/>
          </a:prstGeom>
        </p:spPr>
        <p:txBody>
          <a:bodyPr wrap="none">
            <a:spAutoFit/>
          </a:bodyPr>
          <a:lstStyle/>
          <a:p>
            <a:r>
              <a:rPr lang="en-US" dirty="0"/>
              <a:t>Longitudinal section Column C1</a:t>
            </a:r>
            <a:endParaRPr lang="ar-SA" dirty="0"/>
          </a:p>
        </p:txBody>
      </p:sp>
      <p:sp>
        <p:nvSpPr>
          <p:cNvPr id="5" name="مستطيل 4"/>
          <p:cNvSpPr/>
          <p:nvPr/>
        </p:nvSpPr>
        <p:spPr>
          <a:xfrm>
            <a:off x="8131749" y="5573047"/>
            <a:ext cx="2278188" cy="369332"/>
          </a:xfrm>
          <a:prstGeom prst="rect">
            <a:avLst/>
          </a:prstGeom>
        </p:spPr>
        <p:txBody>
          <a:bodyPr wrap="none">
            <a:spAutoFit/>
          </a:bodyPr>
          <a:lstStyle/>
          <a:p>
            <a:r>
              <a:rPr lang="en-US" dirty="0"/>
              <a:t>Column C1 a-a section</a:t>
            </a:r>
            <a:endParaRPr lang="ar-SA" dirty="0"/>
          </a:p>
        </p:txBody>
      </p:sp>
      <p:sp>
        <p:nvSpPr>
          <p:cNvPr id="8" name="مستطيل 4"/>
          <p:cNvSpPr/>
          <p:nvPr/>
        </p:nvSpPr>
        <p:spPr>
          <a:xfrm>
            <a:off x="216061" y="1258814"/>
            <a:ext cx="1677126" cy="369332"/>
          </a:xfrm>
          <a:prstGeom prst="rect">
            <a:avLst/>
          </a:prstGeom>
        </p:spPr>
        <p:txBody>
          <a:bodyPr wrap="none">
            <a:spAutoFit/>
          </a:bodyPr>
          <a:lstStyle/>
          <a:p>
            <a:r>
              <a:rPr lang="en-US" dirty="0" smtClean="0"/>
              <a:t>For Column C1: </a:t>
            </a:r>
            <a:endParaRPr lang="ar-SA" dirty="0"/>
          </a:p>
        </p:txBody>
      </p:sp>
      <p:sp>
        <p:nvSpPr>
          <p:cNvPr id="6" name="TextBox 5"/>
          <p:cNvSpPr txBox="1"/>
          <p:nvPr/>
        </p:nvSpPr>
        <p:spPr>
          <a:xfrm rot="16200000">
            <a:off x="2080522" y="3687187"/>
            <a:ext cx="668774" cy="369332"/>
          </a:xfrm>
          <a:prstGeom prst="rect">
            <a:avLst/>
          </a:prstGeom>
          <a:solidFill>
            <a:schemeClr val="bg1"/>
          </a:solidFill>
        </p:spPr>
        <p:txBody>
          <a:bodyPr wrap="square" rtlCol="0">
            <a:spAutoFit/>
          </a:bodyPr>
          <a:lstStyle/>
          <a:p>
            <a:r>
              <a:rPr lang="en-US" dirty="0" smtClean="0">
                <a:solidFill>
                  <a:srgbClr val="C00000"/>
                </a:solidFill>
                <a:latin typeface="+mj-lt"/>
              </a:rPr>
              <a:t>1.40</a:t>
            </a:r>
            <a:endParaRPr lang="en-US" dirty="0">
              <a:solidFill>
                <a:srgbClr val="C00000"/>
              </a:solidFill>
              <a:latin typeface="+mj-lt"/>
            </a:endParaRPr>
          </a:p>
        </p:txBody>
      </p:sp>
    </p:spTree>
    <p:extLst>
      <p:ext uri="{BB962C8B-B14F-4D97-AF65-F5344CB8AC3E}">
        <p14:creationId xmlns:p14="http://schemas.microsoft.com/office/powerpoint/2010/main" val="404314523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624" y="1548366"/>
            <a:ext cx="3441523" cy="4023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4468" y="1803770"/>
            <a:ext cx="4580643" cy="376835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201075" y="5871905"/>
            <a:ext cx="3148619" cy="369332"/>
          </a:xfrm>
          <a:prstGeom prst="rect">
            <a:avLst/>
          </a:prstGeom>
        </p:spPr>
        <p:txBody>
          <a:bodyPr wrap="none">
            <a:spAutoFit/>
          </a:bodyPr>
          <a:lstStyle/>
          <a:p>
            <a:r>
              <a:rPr lang="en-US" dirty="0"/>
              <a:t>Longitudinal section Column C2</a:t>
            </a:r>
            <a:endParaRPr lang="ar-SA" dirty="0"/>
          </a:p>
        </p:txBody>
      </p:sp>
      <p:sp>
        <p:nvSpPr>
          <p:cNvPr id="5" name="مستطيل 4"/>
          <p:cNvSpPr/>
          <p:nvPr/>
        </p:nvSpPr>
        <p:spPr>
          <a:xfrm>
            <a:off x="7125695" y="5794532"/>
            <a:ext cx="2278188" cy="369332"/>
          </a:xfrm>
          <a:prstGeom prst="rect">
            <a:avLst/>
          </a:prstGeom>
        </p:spPr>
        <p:txBody>
          <a:bodyPr wrap="none">
            <a:spAutoFit/>
          </a:bodyPr>
          <a:lstStyle/>
          <a:p>
            <a:r>
              <a:rPr lang="en-US" dirty="0"/>
              <a:t>Column C2 a-a section</a:t>
            </a:r>
            <a:endParaRPr lang="ar-SA" dirty="0"/>
          </a:p>
        </p:txBody>
      </p:sp>
      <p:sp>
        <p:nvSpPr>
          <p:cNvPr id="9" name="مستطيل 4"/>
          <p:cNvSpPr/>
          <p:nvPr/>
        </p:nvSpPr>
        <p:spPr>
          <a:xfrm>
            <a:off x="216061" y="879252"/>
            <a:ext cx="1677126" cy="369332"/>
          </a:xfrm>
          <a:prstGeom prst="rect">
            <a:avLst/>
          </a:prstGeom>
        </p:spPr>
        <p:txBody>
          <a:bodyPr wrap="none">
            <a:spAutoFit/>
          </a:bodyPr>
          <a:lstStyle/>
          <a:p>
            <a:r>
              <a:rPr lang="en-US" dirty="0" smtClean="0"/>
              <a:t>For Column C2: </a:t>
            </a:r>
            <a:endParaRPr lang="ar-SA" dirty="0"/>
          </a:p>
        </p:txBody>
      </p:sp>
      <p:sp>
        <p:nvSpPr>
          <p:cNvPr id="11" name="Pentagon 10"/>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75</a:t>
            </a:fld>
            <a:endParaRPr lang="ar-AE" dirty="0"/>
          </a:p>
        </p:txBody>
      </p:sp>
      <p:sp>
        <p:nvSpPr>
          <p:cNvPr id="12" name="TextBox 11"/>
          <p:cNvSpPr txBox="1"/>
          <p:nvPr/>
        </p:nvSpPr>
        <p:spPr>
          <a:xfrm rot="16200000">
            <a:off x="1992130" y="2550283"/>
            <a:ext cx="601718" cy="369332"/>
          </a:xfrm>
          <a:prstGeom prst="rect">
            <a:avLst/>
          </a:prstGeom>
          <a:solidFill>
            <a:schemeClr val="bg1"/>
          </a:solidFill>
        </p:spPr>
        <p:txBody>
          <a:bodyPr wrap="square" rtlCol="0">
            <a:spAutoFit/>
          </a:bodyPr>
          <a:lstStyle/>
          <a:p>
            <a:r>
              <a:rPr lang="en-US" dirty="0" smtClean="0">
                <a:solidFill>
                  <a:srgbClr val="C00000"/>
                </a:solidFill>
                <a:latin typeface="+mj-lt"/>
              </a:rPr>
              <a:t>1.40</a:t>
            </a:r>
            <a:endParaRPr lang="en-US" dirty="0">
              <a:solidFill>
                <a:srgbClr val="C00000"/>
              </a:solidFill>
              <a:latin typeface="+mj-lt"/>
            </a:endParaRPr>
          </a:p>
        </p:txBody>
      </p:sp>
      <p:sp>
        <p:nvSpPr>
          <p:cNvPr id="14" name="TextBox 13"/>
          <p:cNvSpPr txBox="1"/>
          <p:nvPr/>
        </p:nvSpPr>
        <p:spPr>
          <a:xfrm rot="16200000">
            <a:off x="1903738" y="4949059"/>
            <a:ext cx="668774" cy="369332"/>
          </a:xfrm>
          <a:prstGeom prst="rect">
            <a:avLst/>
          </a:prstGeom>
          <a:solidFill>
            <a:schemeClr val="bg1"/>
          </a:solidFill>
        </p:spPr>
        <p:txBody>
          <a:bodyPr wrap="square" rtlCol="0">
            <a:spAutoFit/>
          </a:bodyPr>
          <a:lstStyle/>
          <a:p>
            <a:r>
              <a:rPr lang="en-US" dirty="0" smtClean="0">
                <a:solidFill>
                  <a:srgbClr val="C00000"/>
                </a:solidFill>
                <a:latin typeface="+mj-lt"/>
              </a:rPr>
              <a:t>1.40</a:t>
            </a:r>
            <a:endParaRPr lang="en-US" dirty="0">
              <a:solidFill>
                <a:srgbClr val="C00000"/>
              </a:solidFill>
              <a:latin typeface="+mj-lt"/>
            </a:endParaRPr>
          </a:p>
        </p:txBody>
      </p:sp>
    </p:spTree>
    <p:extLst>
      <p:ext uri="{BB962C8B-B14F-4D97-AF65-F5344CB8AC3E}">
        <p14:creationId xmlns:p14="http://schemas.microsoft.com/office/powerpoint/2010/main" val="42447654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0454" y="1361912"/>
            <a:ext cx="10515600" cy="4351338"/>
          </a:xfrm>
        </p:spPr>
        <p:txBody>
          <a:bodyPr>
            <a:normAutofit/>
          </a:bodyPr>
          <a:lstStyle/>
          <a:p>
            <a:pPr marL="0" indent="0">
              <a:buNone/>
            </a:pPr>
            <a:r>
              <a:rPr lang="en-US" sz="1800" dirty="0"/>
              <a:t>For </a:t>
            </a:r>
            <a:r>
              <a:rPr lang="en-US" sz="1800" dirty="0" smtClean="0"/>
              <a:t>non-Prismatic column(C6): </a:t>
            </a:r>
            <a:endParaRPr lang="ar-SA" sz="18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3000" y="1420801"/>
            <a:ext cx="2411550" cy="470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429" y="1879600"/>
            <a:ext cx="4393816" cy="3784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209000" y="6063734"/>
            <a:ext cx="2887778" cy="369332"/>
          </a:xfrm>
          <a:prstGeom prst="rect">
            <a:avLst/>
          </a:prstGeom>
        </p:spPr>
        <p:txBody>
          <a:bodyPr wrap="none">
            <a:spAutoFit/>
          </a:bodyPr>
          <a:lstStyle/>
          <a:p>
            <a:r>
              <a:rPr lang="en-US" dirty="0"/>
              <a:t>Column C6 a-a section at top</a:t>
            </a:r>
            <a:endParaRPr lang="ar-SA" dirty="0"/>
          </a:p>
        </p:txBody>
      </p:sp>
      <p:sp>
        <p:nvSpPr>
          <p:cNvPr id="5" name="مستطيل 4"/>
          <p:cNvSpPr/>
          <p:nvPr/>
        </p:nvSpPr>
        <p:spPr>
          <a:xfrm>
            <a:off x="6968716" y="6263413"/>
            <a:ext cx="3148619" cy="369332"/>
          </a:xfrm>
          <a:prstGeom prst="rect">
            <a:avLst/>
          </a:prstGeom>
        </p:spPr>
        <p:txBody>
          <a:bodyPr wrap="none">
            <a:spAutoFit/>
          </a:bodyPr>
          <a:lstStyle/>
          <a:p>
            <a:r>
              <a:rPr lang="en-US" dirty="0"/>
              <a:t>Longitudinal section Column C6</a:t>
            </a:r>
            <a:endParaRPr lang="ar-SA" dirty="0"/>
          </a:p>
        </p:txBody>
      </p:sp>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76</a:t>
            </a:fld>
            <a:endParaRPr lang="ar-AE" dirty="0"/>
          </a:p>
        </p:txBody>
      </p:sp>
      <p:sp>
        <p:nvSpPr>
          <p:cNvPr id="10" name="TextBox 9"/>
          <p:cNvSpPr txBox="1"/>
          <p:nvPr/>
        </p:nvSpPr>
        <p:spPr>
          <a:xfrm rot="16200000">
            <a:off x="8180648" y="3927067"/>
            <a:ext cx="388618" cy="215444"/>
          </a:xfrm>
          <a:prstGeom prst="rect">
            <a:avLst/>
          </a:prstGeom>
          <a:solidFill>
            <a:schemeClr val="bg1"/>
          </a:solidFill>
        </p:spPr>
        <p:txBody>
          <a:bodyPr wrap="square" rtlCol="0">
            <a:spAutoFit/>
          </a:bodyPr>
          <a:lstStyle/>
          <a:p>
            <a:r>
              <a:rPr lang="en-US" sz="800" dirty="0" smtClean="0">
                <a:solidFill>
                  <a:srgbClr val="C00000"/>
                </a:solidFill>
                <a:latin typeface="+mj-lt"/>
              </a:rPr>
              <a:t>1.90</a:t>
            </a:r>
            <a:endParaRPr lang="en-US" sz="900" dirty="0">
              <a:solidFill>
                <a:srgbClr val="C00000"/>
              </a:solidFill>
              <a:latin typeface="+mj-lt"/>
            </a:endParaRPr>
          </a:p>
        </p:txBody>
      </p:sp>
    </p:spTree>
    <p:extLst>
      <p:ext uri="{BB962C8B-B14F-4D97-AF65-F5344CB8AC3E}">
        <p14:creationId xmlns:p14="http://schemas.microsoft.com/office/powerpoint/2010/main" val="288954066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2245" y="291780"/>
            <a:ext cx="10515600" cy="1325563"/>
          </a:xfrm>
        </p:spPr>
        <p:txBody>
          <a:bodyPr>
            <a:normAutofit/>
          </a:bodyPr>
          <a:lstStyle/>
          <a:p>
            <a:pPr marL="914400" lvl="2" algn="l" rtl="0">
              <a:lnSpc>
                <a:spcPct val="90000"/>
              </a:lnSpc>
              <a:spcBef>
                <a:spcPct val="0"/>
              </a:spcBef>
              <a:spcAft>
                <a:spcPts val="800"/>
              </a:spcAft>
            </a:pPr>
            <a:r>
              <a:rPr lang="en-US" sz="4400" b="1" kern="1200" dirty="0">
                <a:solidFill>
                  <a:schemeClr val="tx1"/>
                </a:solidFill>
                <a:latin typeface="+mj-lt"/>
                <a:ea typeface="+mj-ea"/>
                <a:cs typeface="+mj-cs"/>
              </a:rPr>
              <a:t>Design of beams </a:t>
            </a:r>
            <a:endParaRPr lang="ar-SA" sz="4400" b="1" kern="1200" dirty="0">
              <a:solidFill>
                <a:schemeClr val="tx1"/>
              </a:solidFill>
              <a:latin typeface="+mj-lt"/>
              <a:ea typeface="+mj-ea"/>
              <a:cs typeface="+mj-cs"/>
            </a:endParaRPr>
          </a:p>
        </p:txBody>
      </p:sp>
      <p:sp>
        <p:nvSpPr>
          <p:cNvPr id="3" name="عنصر نائب للمحتوى 2"/>
          <p:cNvSpPr>
            <a:spLocks noGrp="1"/>
          </p:cNvSpPr>
          <p:nvPr>
            <p:ph idx="1"/>
          </p:nvPr>
        </p:nvSpPr>
        <p:spPr>
          <a:xfrm>
            <a:off x="432758" y="1489195"/>
            <a:ext cx="10515600" cy="4351338"/>
          </a:xfrm>
        </p:spPr>
        <p:txBody>
          <a:bodyPr/>
          <a:lstStyle/>
          <a:p>
            <a:pPr marL="0" indent="0">
              <a:buNone/>
            </a:pPr>
            <a:r>
              <a:rPr lang="en-US" dirty="0"/>
              <a:t>Type of structure system flat slab without edge beams and add </a:t>
            </a:r>
            <a:r>
              <a:rPr lang="en-US" dirty="0" smtClean="0"/>
              <a:t>stair beams </a:t>
            </a:r>
            <a:r>
              <a:rPr lang="en-US" dirty="0"/>
              <a:t>to </a:t>
            </a:r>
            <a:r>
              <a:rPr lang="en-US" dirty="0" smtClean="0"/>
              <a:t>install curtain </a:t>
            </a:r>
            <a:r>
              <a:rPr lang="en-US" dirty="0"/>
              <a:t>glass. Model in ETABS software add stair beam only but we added beams </a:t>
            </a:r>
            <a:r>
              <a:rPr lang="en-US" dirty="0" smtClean="0"/>
              <a:t>in edges </a:t>
            </a:r>
            <a:r>
              <a:rPr lang="en-US" dirty="0"/>
              <a:t>of slab (B1) in plans of structure, this beam was reinforced minimum area steel.</a:t>
            </a:r>
            <a:endParaRPr lang="ar-SA" dirty="0"/>
          </a:p>
        </p:txBody>
      </p:sp>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77</a:t>
            </a:fld>
            <a:endParaRPr lang="ar-AE" dirty="0"/>
          </a:p>
        </p:txBody>
      </p:sp>
    </p:spTree>
    <p:extLst>
      <p:ext uri="{BB962C8B-B14F-4D97-AF65-F5344CB8AC3E}">
        <p14:creationId xmlns:p14="http://schemas.microsoft.com/office/powerpoint/2010/main" val="1980401401"/>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40627" y="1283883"/>
            <a:ext cx="2273175" cy="503285"/>
          </a:xfrm>
        </p:spPr>
        <p:txBody>
          <a:bodyPr>
            <a:noAutofit/>
          </a:bodyPr>
          <a:lstStyle/>
          <a:p>
            <a:pPr marL="0" indent="0">
              <a:buNone/>
            </a:pPr>
            <a:r>
              <a:rPr lang="en-US" sz="2000" dirty="0"/>
              <a:t>For stair beams:</a:t>
            </a:r>
          </a:p>
          <a:p>
            <a:pPr marL="0" indent="0">
              <a:buNone/>
            </a:pPr>
            <a:r>
              <a:rPr lang="en-US" sz="600" dirty="0"/>
              <a:t> </a:t>
            </a:r>
            <a:endParaRPr lang="ar-SA" sz="600" dirty="0"/>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73" y="1985723"/>
            <a:ext cx="5058806" cy="3733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5545" y="1888392"/>
            <a:ext cx="4494036" cy="3926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2101783" y="6018265"/>
            <a:ext cx="1754198" cy="369332"/>
          </a:xfrm>
          <a:prstGeom prst="rect">
            <a:avLst/>
          </a:prstGeom>
        </p:spPr>
        <p:txBody>
          <a:bodyPr wrap="none">
            <a:spAutoFit/>
          </a:bodyPr>
          <a:lstStyle/>
          <a:p>
            <a:r>
              <a:rPr lang="en-US" dirty="0"/>
              <a:t>stair beam detail</a:t>
            </a:r>
            <a:endParaRPr lang="ar-SA" dirty="0"/>
          </a:p>
        </p:txBody>
      </p:sp>
      <p:sp>
        <p:nvSpPr>
          <p:cNvPr id="5" name="مستطيل 4"/>
          <p:cNvSpPr/>
          <p:nvPr/>
        </p:nvSpPr>
        <p:spPr>
          <a:xfrm>
            <a:off x="8238739" y="6018533"/>
            <a:ext cx="2280176" cy="369332"/>
          </a:xfrm>
          <a:prstGeom prst="rect">
            <a:avLst/>
          </a:prstGeom>
        </p:spPr>
        <p:txBody>
          <a:bodyPr wrap="none">
            <a:spAutoFit/>
          </a:bodyPr>
          <a:lstStyle/>
          <a:p>
            <a:r>
              <a:rPr lang="en-US" dirty="0"/>
              <a:t>Stair beam section 1-1</a:t>
            </a:r>
            <a:endParaRPr lang="ar-SA" dirty="0"/>
          </a:p>
        </p:txBody>
      </p:sp>
      <p:sp>
        <p:nvSpPr>
          <p:cNvPr id="8" name="Title 1"/>
          <p:cNvSpPr txBox="1">
            <a:spLocks/>
          </p:cNvSpPr>
          <p:nvPr/>
        </p:nvSpPr>
        <p:spPr>
          <a:xfrm>
            <a:off x="113582" y="20996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914400" lvl="2" algn="l" rtl="0">
              <a:lnSpc>
                <a:spcPct val="90000"/>
              </a:lnSpc>
              <a:spcBef>
                <a:spcPct val="0"/>
              </a:spcBef>
              <a:spcAft>
                <a:spcPts val="800"/>
              </a:spcAft>
            </a:pPr>
            <a:r>
              <a:rPr lang="en-US" sz="3200" b="1" dirty="0" smtClean="0">
                <a:latin typeface="+mj-lt"/>
                <a:ea typeface="+mj-ea"/>
                <a:cs typeface="+mj-cs"/>
              </a:rPr>
              <a:t>Beams</a:t>
            </a:r>
            <a:r>
              <a:rPr lang="en-US" sz="3200" b="1" kern="1200" dirty="0" smtClean="0">
                <a:solidFill>
                  <a:schemeClr val="tx1"/>
                </a:solidFill>
                <a:latin typeface="+mj-lt"/>
                <a:ea typeface="+mj-ea"/>
                <a:cs typeface="+mj-cs"/>
              </a:rPr>
              <a:t> reinforcement and details: </a:t>
            </a:r>
            <a:endParaRPr lang="en-US" sz="3200" b="1" kern="1200" dirty="0">
              <a:solidFill>
                <a:schemeClr val="tx1"/>
              </a:solidFill>
              <a:latin typeface="+mj-lt"/>
              <a:ea typeface="+mj-ea"/>
              <a:cs typeface="+mj-cs"/>
            </a:endParaRPr>
          </a:p>
        </p:txBody>
      </p:sp>
      <p:sp>
        <p:nvSpPr>
          <p:cNvPr id="10" name="Pentagon 9"/>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78</a:t>
            </a:fld>
            <a:endParaRPr lang="ar-AE" dirty="0"/>
          </a:p>
        </p:txBody>
      </p:sp>
    </p:spTree>
    <p:extLst>
      <p:ext uri="{BB962C8B-B14F-4D97-AF65-F5344CB8AC3E}">
        <p14:creationId xmlns:p14="http://schemas.microsoft.com/office/powerpoint/2010/main" val="101578056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0214" y="1235073"/>
            <a:ext cx="4572852" cy="48709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7952887" y="6111711"/>
            <a:ext cx="2834815" cy="369332"/>
          </a:xfrm>
          <a:prstGeom prst="rect">
            <a:avLst/>
          </a:prstGeom>
        </p:spPr>
        <p:txBody>
          <a:bodyPr wrap="none">
            <a:spAutoFit/>
          </a:bodyPr>
          <a:lstStyle/>
          <a:p>
            <a:r>
              <a:rPr lang="en-US" dirty="0"/>
              <a:t>ETABS result for shear wall 2</a:t>
            </a:r>
            <a:endParaRPr lang="ar-SA" dirty="0"/>
          </a:p>
        </p:txBody>
      </p:sp>
      <p:sp>
        <p:nvSpPr>
          <p:cNvPr id="5" name="مستطيل 4"/>
          <p:cNvSpPr/>
          <p:nvPr/>
        </p:nvSpPr>
        <p:spPr>
          <a:xfrm>
            <a:off x="510257" y="3018252"/>
            <a:ext cx="6096000" cy="1200329"/>
          </a:xfrm>
          <a:prstGeom prst="rect">
            <a:avLst/>
          </a:prstGeom>
        </p:spPr>
        <p:txBody>
          <a:bodyPr>
            <a:spAutoFit/>
          </a:bodyPr>
          <a:lstStyle/>
          <a:p>
            <a:r>
              <a:rPr lang="en-US" dirty="0"/>
              <a:t>From the data from ETABS the required reinforcement ratio = 0.0025 more than or</a:t>
            </a:r>
          </a:p>
          <a:p>
            <a:r>
              <a:rPr lang="en-US" dirty="0"/>
              <a:t>equal minimum ratio0.25% for the longitude bars and the spaces equal</a:t>
            </a:r>
            <a:endParaRPr lang="ar-SA" dirty="0"/>
          </a:p>
        </p:txBody>
      </p:sp>
      <p:sp>
        <p:nvSpPr>
          <p:cNvPr id="6" name="مستطيل 5"/>
          <p:cNvSpPr/>
          <p:nvPr/>
        </p:nvSpPr>
        <p:spPr>
          <a:xfrm>
            <a:off x="606461" y="4585596"/>
            <a:ext cx="4390882" cy="369332"/>
          </a:xfrm>
          <a:prstGeom prst="rect">
            <a:avLst/>
          </a:prstGeom>
        </p:spPr>
        <p:txBody>
          <a:bodyPr wrap="none">
            <a:spAutoFit/>
          </a:bodyPr>
          <a:lstStyle/>
          <a:p>
            <a:r>
              <a:rPr lang="en-US" dirty="0"/>
              <a:t>For vertical Use 1 Ø 12 / 30 cm for each layer</a:t>
            </a:r>
            <a:endParaRPr lang="ar-SA" dirty="0"/>
          </a:p>
        </p:txBody>
      </p:sp>
      <p:sp>
        <p:nvSpPr>
          <p:cNvPr id="7" name="مستطيل 6"/>
          <p:cNvSpPr/>
          <p:nvPr/>
        </p:nvSpPr>
        <p:spPr>
          <a:xfrm>
            <a:off x="510257" y="5736684"/>
            <a:ext cx="4567789" cy="369332"/>
          </a:xfrm>
          <a:prstGeom prst="rect">
            <a:avLst/>
          </a:prstGeom>
        </p:spPr>
        <p:txBody>
          <a:bodyPr wrap="none">
            <a:spAutoFit/>
          </a:bodyPr>
          <a:lstStyle/>
          <a:p>
            <a:r>
              <a:rPr lang="en-US" dirty="0"/>
              <a:t>For horizontal use 1 Ø 10/ 20 cm for each layer</a:t>
            </a:r>
            <a:endParaRPr lang="ar-SA" dirty="0"/>
          </a:p>
        </p:txBody>
      </p:sp>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79</a:t>
            </a:fld>
            <a:endParaRPr lang="ar-AE" dirty="0"/>
          </a:p>
        </p:txBody>
      </p:sp>
      <p:sp>
        <p:nvSpPr>
          <p:cNvPr id="10" name="عنوان 1"/>
          <p:cNvSpPr>
            <a:spLocks noGrp="1"/>
          </p:cNvSpPr>
          <p:nvPr>
            <p:ph type="title"/>
          </p:nvPr>
        </p:nvSpPr>
        <p:spPr>
          <a:xfrm>
            <a:off x="-260457" y="393526"/>
            <a:ext cx="10515600" cy="1325563"/>
          </a:xfrm>
        </p:spPr>
        <p:txBody>
          <a:bodyPr>
            <a:normAutofit/>
          </a:bodyPr>
          <a:lstStyle/>
          <a:p>
            <a:pPr marL="914400" lvl="2" algn="l" rtl="0">
              <a:lnSpc>
                <a:spcPct val="90000"/>
              </a:lnSpc>
              <a:spcBef>
                <a:spcPct val="0"/>
              </a:spcBef>
              <a:spcAft>
                <a:spcPts val="800"/>
              </a:spcAft>
            </a:pPr>
            <a:r>
              <a:rPr lang="en-US" sz="3600" b="1" kern="1200" dirty="0">
                <a:solidFill>
                  <a:schemeClr val="tx1"/>
                </a:solidFill>
                <a:latin typeface="+mj-lt"/>
                <a:ea typeface="+mj-ea"/>
                <a:cs typeface="+mj-cs"/>
              </a:rPr>
              <a:t>Shear wall </a:t>
            </a:r>
            <a:r>
              <a:rPr lang="en-US" sz="3600" b="1" kern="1200" dirty="0" smtClean="0">
                <a:solidFill>
                  <a:schemeClr val="tx1"/>
                </a:solidFill>
                <a:latin typeface="+mj-lt"/>
                <a:ea typeface="+mj-ea"/>
                <a:cs typeface="+mj-cs"/>
              </a:rPr>
              <a:t>design </a:t>
            </a:r>
            <a:endParaRPr lang="ar-SA" sz="3600" b="1" kern="1200" dirty="0">
              <a:solidFill>
                <a:schemeClr val="tx1"/>
              </a:solidFill>
              <a:latin typeface="+mj-lt"/>
              <a:ea typeface="+mj-ea"/>
              <a:cs typeface="+mj-cs"/>
            </a:endParaRPr>
          </a:p>
        </p:txBody>
      </p:sp>
      <p:sp>
        <p:nvSpPr>
          <p:cNvPr id="8" name="Rectangle 7"/>
          <p:cNvSpPr/>
          <p:nvPr/>
        </p:nvSpPr>
        <p:spPr>
          <a:xfrm>
            <a:off x="241879" y="1496202"/>
            <a:ext cx="6096000" cy="923330"/>
          </a:xfrm>
          <a:prstGeom prst="rect">
            <a:avLst/>
          </a:prstGeom>
        </p:spPr>
        <p:txBody>
          <a:bodyPr>
            <a:spAutoFit/>
          </a:bodyPr>
          <a:lstStyle/>
          <a:p>
            <a:r>
              <a:rPr lang="en-US" dirty="0"/>
              <a:t>In this project all shear force resisted by shear wall only as building frame system.</a:t>
            </a:r>
          </a:p>
          <a:p>
            <a:r>
              <a:rPr lang="en-US" dirty="0"/>
              <a:t>We take the results form ETABS as follow . </a:t>
            </a:r>
            <a:endParaRPr lang="en-US" dirty="0"/>
          </a:p>
        </p:txBody>
      </p:sp>
    </p:spTree>
    <p:extLst>
      <p:ext uri="{BB962C8B-B14F-4D97-AF65-F5344CB8AC3E}">
        <p14:creationId xmlns:p14="http://schemas.microsoft.com/office/powerpoint/2010/main" val="4190323967"/>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5438" y="154536"/>
            <a:ext cx="10515600" cy="1325563"/>
          </a:xfrm>
        </p:spPr>
        <p:txBody>
          <a:bodyPr/>
          <a:lstStyle/>
          <a:p>
            <a:r>
              <a:rPr lang="en-US" b="1" dirty="0"/>
              <a:t> Adjacent Building:</a:t>
            </a:r>
            <a:r>
              <a:rPr lang="en-US" dirty="0"/>
              <a:t/>
            </a:r>
            <a:br>
              <a:rPr lang="en-US" dirty="0"/>
            </a:br>
            <a:endParaRPr lang="en-US" dirty="0"/>
          </a:p>
        </p:txBody>
      </p:sp>
      <p:pic>
        <p:nvPicPr>
          <p:cNvPr id="206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234" y="907663"/>
            <a:ext cx="5624470" cy="362433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9"/>
          <p:cNvSpPr>
            <a:spLocks/>
          </p:cNvSpPr>
          <p:nvPr/>
        </p:nvSpPr>
        <p:spPr bwMode="auto">
          <a:xfrm>
            <a:off x="892176" y="5165170"/>
            <a:ext cx="1993900" cy="6254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Nablus Municipality</a:t>
            </a:r>
            <a:endParaRPr kumimoji="0" lang="en-US" altLang="en-US" sz="800" b="0" i="0" u="none" strike="noStrike" cap="none" normalizeH="0" baseline="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000" b="0"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en-US" sz="12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proposed location</a:t>
            </a:r>
            <a:r>
              <a:rPr kumimoji="0" lang="ar-AE" altLang="en-US" sz="12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ar-SA" altLang="en-US" sz="1000" b="0"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ar-SA"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6" name="Rectangle 30"/>
          <p:cNvSpPr>
            <a:spLocks/>
          </p:cNvSpPr>
          <p:nvPr/>
        </p:nvSpPr>
        <p:spPr bwMode="auto">
          <a:xfrm>
            <a:off x="898526" y="5954157"/>
            <a:ext cx="1989137" cy="255588"/>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Nablus International Stadium</a:t>
            </a:r>
            <a:endParaRPr kumimoji="0" lang="ar-JO"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7" name="Rectangle 31"/>
          <p:cNvSpPr>
            <a:spLocks/>
          </p:cNvSpPr>
          <p:nvPr/>
        </p:nvSpPr>
        <p:spPr bwMode="auto">
          <a:xfrm>
            <a:off x="900113" y="6406595"/>
            <a:ext cx="1485900" cy="2476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Green area</a:t>
            </a:r>
            <a:endParaRPr kumimoji="0" lang="ar-JO"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 name="Rectangle 7"/>
          <p:cNvSpPr>
            <a:spLocks/>
          </p:cNvSpPr>
          <p:nvPr/>
        </p:nvSpPr>
        <p:spPr bwMode="auto">
          <a:xfrm>
            <a:off x="3814763" y="5406470"/>
            <a:ext cx="1485900" cy="2476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Nablus Mall</a:t>
            </a:r>
            <a:endParaRPr kumimoji="0" lang="ar-JO"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 name="Rectangle 5"/>
          <p:cNvSpPr>
            <a:spLocks/>
          </p:cNvSpPr>
          <p:nvPr/>
        </p:nvSpPr>
        <p:spPr bwMode="auto">
          <a:xfrm>
            <a:off x="3762376" y="5816045"/>
            <a:ext cx="1660525" cy="328612"/>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Roman amphitheater</a:t>
            </a:r>
            <a:endParaRPr kumimoji="0" lang="ar-JO"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0" name="Rectangle 45"/>
          <p:cNvSpPr>
            <a:spLocks/>
          </p:cNvSpPr>
          <p:nvPr/>
        </p:nvSpPr>
        <p:spPr bwMode="auto">
          <a:xfrm>
            <a:off x="3846513" y="6319282"/>
            <a:ext cx="2095500" cy="3349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Cultural Center - Hamdi Mango</a:t>
            </a:r>
            <a:endParaRPr kumimoji="0" lang="ar-JO"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1" name="Oval 9"/>
          <p:cNvSpPr>
            <a:spLocks noChangeArrowheads="1"/>
          </p:cNvSpPr>
          <p:nvPr/>
        </p:nvSpPr>
        <p:spPr bwMode="auto">
          <a:xfrm>
            <a:off x="90488" y="5801757"/>
            <a:ext cx="420688" cy="390525"/>
          </a:xfrm>
          <a:prstGeom prst="ellipse">
            <a:avLst/>
          </a:prstGeom>
          <a:solidFill>
            <a:srgbClr val="FFCA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12" name="Oval 6"/>
          <p:cNvSpPr>
            <a:spLocks noChangeArrowheads="1"/>
          </p:cNvSpPr>
          <p:nvPr/>
        </p:nvSpPr>
        <p:spPr bwMode="auto">
          <a:xfrm>
            <a:off x="106363" y="6268482"/>
            <a:ext cx="420688" cy="390525"/>
          </a:xfrm>
          <a:prstGeom prst="ellipse">
            <a:avLst/>
          </a:pr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13" name="Oval 10"/>
          <p:cNvSpPr>
            <a:spLocks noChangeArrowheads="1"/>
          </p:cNvSpPr>
          <p:nvPr/>
        </p:nvSpPr>
        <p:spPr bwMode="auto">
          <a:xfrm>
            <a:off x="3032126" y="5816045"/>
            <a:ext cx="420687" cy="390525"/>
          </a:xfrm>
          <a:prstGeom prst="ellipse">
            <a:avLst/>
          </a:prstGeom>
          <a:solidFill>
            <a:srgbClr val="369C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14" name="Oval 8"/>
          <p:cNvSpPr>
            <a:spLocks noChangeArrowheads="1"/>
          </p:cNvSpPr>
          <p:nvPr/>
        </p:nvSpPr>
        <p:spPr bwMode="auto">
          <a:xfrm>
            <a:off x="3032126" y="5233432"/>
            <a:ext cx="420687" cy="390525"/>
          </a:xfrm>
          <a:prstGeom prst="ellipse">
            <a:avLst/>
          </a:prstGeom>
          <a:solidFill>
            <a:srgbClr val="11F3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15" name="Oval 4"/>
          <p:cNvSpPr>
            <a:spLocks noChangeArrowheads="1"/>
          </p:cNvSpPr>
          <p:nvPr/>
        </p:nvSpPr>
        <p:spPr bwMode="auto">
          <a:xfrm>
            <a:off x="104776" y="5244545"/>
            <a:ext cx="420687" cy="390525"/>
          </a:xfrm>
          <a:prstGeom prst="ellipse">
            <a:avLst/>
          </a:prstGeom>
          <a:solidFill>
            <a:srgbClr val="FF4343"/>
          </a:solidFill>
          <a:ln>
            <a:noFill/>
          </a:ln>
          <a:effectLst/>
          <a:extLst>
            <a:ext uri="{91240B29-F687-4F45-9708-019B960494DF}">
              <a14:hiddenLine xmlns:a14="http://schemas.microsoft.com/office/drawing/2010/main" w="31750">
                <a:solidFill>
                  <a:srgbClr val="5B9BD5"/>
                </a:solidFill>
                <a:round/>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91440" tIns="45720" rIns="91440" bIns="45720" numCol="1" anchor="ctr" anchorCtr="0" compatLnSpc="1">
            <a:prstTxWarp prst="textNoShape">
              <a:avLst/>
            </a:prstTxWarp>
          </a:bodyPr>
          <a:lstStyle/>
          <a:p>
            <a:endParaRPr lang="en-US"/>
          </a:p>
        </p:txBody>
      </p:sp>
      <p:sp>
        <p:nvSpPr>
          <p:cNvPr id="16" name="Oval 12"/>
          <p:cNvSpPr>
            <a:spLocks noChangeArrowheads="1"/>
          </p:cNvSpPr>
          <p:nvPr/>
        </p:nvSpPr>
        <p:spPr bwMode="auto">
          <a:xfrm>
            <a:off x="3054351" y="6282770"/>
            <a:ext cx="420687" cy="390525"/>
          </a:xfrm>
          <a:prstGeom prst="ellipse">
            <a:avLst/>
          </a:prstGeom>
          <a:solidFill>
            <a:srgbClr val="0070C0"/>
          </a:solidFill>
          <a:ln>
            <a:noFill/>
          </a:ln>
          <a:effectLst/>
          <a:extLst>
            <a:ext uri="{91240B29-F687-4F45-9708-019B960494DF}">
              <a14:hiddenLine xmlns:a14="http://schemas.microsoft.com/office/drawing/2010/main" w="31750">
                <a:solidFill>
                  <a:srgbClr val="5B9BD5"/>
                </a:solidFill>
                <a:round/>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91440" tIns="45720" rIns="91440" bIns="45720" numCol="1" anchor="ctr" anchorCtr="0" compatLnSpc="1">
            <a:prstTxWarp prst="textNoShape">
              <a:avLst/>
            </a:prstTxWarp>
          </a:bodyPr>
          <a:lstStyle/>
          <a:p>
            <a:endParaRPr lang="en-US"/>
          </a:p>
        </p:txBody>
      </p:sp>
      <p:sp>
        <p:nvSpPr>
          <p:cNvPr id="17" name="Rectangle 1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7"/>
          <p:cNvSpPr>
            <a:spLocks noChangeArrowheads="1"/>
          </p:cNvSpPr>
          <p:nvPr/>
        </p:nvSpPr>
        <p:spPr bwMode="auto">
          <a:xfrm>
            <a:off x="104776" y="4493181"/>
            <a:ext cx="532635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1" i="1"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Keys Plan for figure:</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 name="Rectangle 23"/>
          <p:cNvSpPr>
            <a:spLocks noChangeArrowheads="1"/>
          </p:cNvSpPr>
          <p:nvPr/>
        </p:nvSpPr>
        <p:spPr bwMode="auto">
          <a:xfrm>
            <a:off x="0" y="44497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 name="Pentagon 21"/>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a:t>
            </a:fld>
            <a:endParaRPr lang="ar-AE" dirty="0"/>
          </a:p>
        </p:txBody>
      </p:sp>
      <p:pic>
        <p:nvPicPr>
          <p:cNvPr id="21" name="Picture 20" descr="C:\Users\SAMEH ARA-PSQ\AppData\Local\Temp\SNAGHTML2a0fc05f.PNG"/>
          <p:cNvPicPr/>
          <p:nvPr/>
        </p:nvPicPr>
        <p:blipFill>
          <a:blip r:embed="rId3">
            <a:extLst>
              <a:ext uri="{28A0092B-C50C-407E-A947-70E740481C1C}">
                <a14:useLocalDpi xmlns:a14="http://schemas.microsoft.com/office/drawing/2010/main" val="0"/>
              </a:ext>
            </a:extLst>
          </a:blip>
          <a:srcRect/>
          <a:stretch>
            <a:fillRect/>
          </a:stretch>
        </p:blipFill>
        <p:spPr bwMode="auto">
          <a:xfrm>
            <a:off x="6573238" y="692004"/>
            <a:ext cx="5257800" cy="4257506"/>
          </a:xfrm>
          <a:prstGeom prst="rect">
            <a:avLst/>
          </a:prstGeom>
          <a:noFill/>
          <a:ln>
            <a:noFill/>
          </a:ln>
        </p:spPr>
      </p:pic>
    </p:spTree>
    <p:extLst>
      <p:ext uri="{BB962C8B-B14F-4D97-AF65-F5344CB8AC3E}">
        <p14:creationId xmlns:p14="http://schemas.microsoft.com/office/powerpoint/2010/main" val="70512551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8047" y="1835327"/>
            <a:ext cx="5649508" cy="250375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0141" y="1463663"/>
            <a:ext cx="4002792" cy="360422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7322509" y="4452246"/>
            <a:ext cx="3878306" cy="646331"/>
          </a:xfrm>
          <a:prstGeom prst="rect">
            <a:avLst/>
          </a:prstGeom>
        </p:spPr>
        <p:txBody>
          <a:bodyPr wrap="none">
            <a:spAutoFit/>
          </a:bodyPr>
          <a:lstStyle/>
          <a:p>
            <a:r>
              <a:rPr lang="en-US" dirty="0"/>
              <a:t>section detail of </a:t>
            </a:r>
            <a:r>
              <a:rPr lang="en-US" dirty="0" smtClean="0"/>
              <a:t>reinforcement for </a:t>
            </a:r>
            <a:r>
              <a:rPr lang="en-US" dirty="0"/>
              <a:t>SW2</a:t>
            </a:r>
            <a:endParaRPr lang="ar-SA" dirty="0"/>
          </a:p>
          <a:p>
            <a:endParaRPr lang="ar-SA" dirty="0"/>
          </a:p>
        </p:txBody>
      </p:sp>
      <p:sp>
        <p:nvSpPr>
          <p:cNvPr id="6" name="مستطيل 5"/>
          <p:cNvSpPr/>
          <p:nvPr/>
        </p:nvSpPr>
        <p:spPr>
          <a:xfrm>
            <a:off x="1598939" y="5334483"/>
            <a:ext cx="3291607" cy="369332"/>
          </a:xfrm>
          <a:prstGeom prst="rect">
            <a:avLst/>
          </a:prstGeom>
        </p:spPr>
        <p:txBody>
          <a:bodyPr wrap="none">
            <a:spAutoFit/>
          </a:bodyPr>
          <a:lstStyle/>
          <a:p>
            <a:r>
              <a:rPr lang="en-US" dirty="0"/>
              <a:t> details of </a:t>
            </a:r>
            <a:r>
              <a:rPr lang="en-US" dirty="0" smtClean="0"/>
              <a:t>reinforcement for SW2</a:t>
            </a:r>
            <a:endParaRPr lang="ar-SA" dirty="0"/>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80</a:t>
            </a:fld>
            <a:endParaRPr lang="ar-AE" dirty="0"/>
          </a:p>
        </p:txBody>
      </p:sp>
    </p:spTree>
    <p:extLst>
      <p:ext uri="{BB962C8B-B14F-4D97-AF65-F5344CB8AC3E}">
        <p14:creationId xmlns:p14="http://schemas.microsoft.com/office/powerpoint/2010/main" val="3207449023"/>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6969" y="339246"/>
            <a:ext cx="10515600" cy="1325563"/>
          </a:xfrm>
        </p:spPr>
        <p:txBody>
          <a:bodyPr>
            <a:normAutofit/>
          </a:bodyPr>
          <a:lstStyle/>
          <a:p>
            <a:pPr marL="914400" lvl="2" algn="l" rtl="0">
              <a:lnSpc>
                <a:spcPct val="90000"/>
              </a:lnSpc>
              <a:spcBef>
                <a:spcPct val="0"/>
              </a:spcBef>
              <a:spcAft>
                <a:spcPts val="800"/>
              </a:spcAft>
            </a:pPr>
            <a:r>
              <a:rPr lang="en-GB" sz="4400" b="1" kern="1200" dirty="0">
                <a:solidFill>
                  <a:schemeClr val="tx1"/>
                </a:solidFill>
                <a:latin typeface="+mj-lt"/>
                <a:ea typeface="+mj-ea"/>
                <a:cs typeface="+mj-cs"/>
              </a:rPr>
              <a:t>Design of footing </a:t>
            </a:r>
            <a:endParaRPr lang="ar-SA" sz="4400" b="1" kern="1200" dirty="0">
              <a:solidFill>
                <a:schemeClr val="tx1"/>
              </a:solidFill>
              <a:latin typeface="+mj-lt"/>
              <a:ea typeface="+mj-ea"/>
              <a:cs typeface="+mj-cs"/>
            </a:endParaRPr>
          </a:p>
        </p:txBody>
      </p:sp>
      <p:sp>
        <p:nvSpPr>
          <p:cNvPr id="3" name="عنصر نائب للمحتوى 2"/>
          <p:cNvSpPr>
            <a:spLocks noGrp="1"/>
          </p:cNvSpPr>
          <p:nvPr>
            <p:ph idx="1"/>
          </p:nvPr>
        </p:nvSpPr>
        <p:spPr/>
        <p:txBody>
          <a:bodyPr/>
          <a:lstStyle/>
          <a:p>
            <a:pPr marL="0" indent="0">
              <a:buNone/>
            </a:pPr>
            <a:r>
              <a:rPr lang="en-US" dirty="0"/>
              <a:t>To obtain the best design we use the safe program to design our foundation in our project we use the mat foundation because the soil capacity is small which equal =200kn/m2. In our model we use thickness of it = 0.8 m and use drop panels for  punching shear to obtain the correct checks.</a:t>
            </a:r>
            <a:endParaRPr lang="ar-SA" dirty="0"/>
          </a:p>
        </p:txBody>
      </p:sp>
      <p:sp>
        <p:nvSpPr>
          <p:cNvPr id="4" name="Pentagon 3"/>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81</a:t>
            </a:fld>
            <a:endParaRPr lang="ar-AE" dirty="0"/>
          </a:p>
        </p:txBody>
      </p:sp>
    </p:spTree>
    <p:extLst>
      <p:ext uri="{BB962C8B-B14F-4D97-AF65-F5344CB8AC3E}">
        <p14:creationId xmlns:p14="http://schemas.microsoft.com/office/powerpoint/2010/main" val="354813319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Soil pressure check </a:t>
            </a:r>
            <a:endParaRPr lang="ar-SA"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1868" y="1161355"/>
            <a:ext cx="4916487" cy="480976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993422" y="1975556"/>
            <a:ext cx="4414285" cy="923330"/>
          </a:xfrm>
          <a:prstGeom prst="rect">
            <a:avLst/>
          </a:prstGeom>
          <a:noFill/>
        </p:spPr>
        <p:txBody>
          <a:bodyPr wrap="none" rtlCol="1">
            <a:spAutoFit/>
          </a:bodyPr>
          <a:lstStyle/>
          <a:p>
            <a:r>
              <a:rPr lang="en-US" dirty="0"/>
              <a:t>The allowable soil pressure is 200 </a:t>
            </a:r>
            <a:r>
              <a:rPr lang="en-US" dirty="0" err="1" smtClean="0"/>
              <a:t>kn</a:t>
            </a:r>
            <a:r>
              <a:rPr lang="en-US" dirty="0" smtClean="0"/>
              <a:t>/m^2</a:t>
            </a:r>
            <a:endParaRPr lang="en-US" dirty="0"/>
          </a:p>
          <a:p>
            <a:r>
              <a:rPr lang="en-US" dirty="0"/>
              <a:t>Then the results from </a:t>
            </a:r>
            <a:r>
              <a:rPr lang="en-US" dirty="0" smtClean="0"/>
              <a:t>ETABS </a:t>
            </a:r>
            <a:r>
              <a:rPr lang="en-US" dirty="0"/>
              <a:t>= 185.1 </a:t>
            </a:r>
            <a:r>
              <a:rPr lang="en-US" dirty="0" err="1" smtClean="0"/>
              <a:t>kn</a:t>
            </a:r>
            <a:r>
              <a:rPr lang="en-US" dirty="0" smtClean="0"/>
              <a:t>/m^2 </a:t>
            </a:r>
            <a:endParaRPr lang="en-US" dirty="0"/>
          </a:p>
          <a:p>
            <a:endParaRPr lang="ar-SA" dirty="0"/>
          </a:p>
        </p:txBody>
      </p:sp>
      <p:sp>
        <p:nvSpPr>
          <p:cNvPr id="5" name="مستطيل 4"/>
          <p:cNvSpPr/>
          <p:nvPr/>
        </p:nvSpPr>
        <p:spPr>
          <a:xfrm>
            <a:off x="6940571" y="6224600"/>
            <a:ext cx="2019079" cy="369332"/>
          </a:xfrm>
          <a:prstGeom prst="rect">
            <a:avLst/>
          </a:prstGeom>
        </p:spPr>
        <p:txBody>
          <a:bodyPr wrap="none">
            <a:spAutoFit/>
          </a:bodyPr>
          <a:lstStyle/>
          <a:p>
            <a:r>
              <a:rPr lang="en-US" dirty="0"/>
              <a:t> Soil pressure result</a:t>
            </a:r>
            <a:endParaRPr lang="ar-SA"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82</a:t>
            </a:fld>
            <a:endParaRPr lang="ar-AE" dirty="0"/>
          </a:p>
        </p:txBody>
      </p:sp>
    </p:spTree>
    <p:extLst>
      <p:ext uri="{BB962C8B-B14F-4D97-AF65-F5344CB8AC3E}">
        <p14:creationId xmlns:p14="http://schemas.microsoft.com/office/powerpoint/2010/main" val="128887017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9241" y="419927"/>
            <a:ext cx="10515600" cy="1325563"/>
          </a:xfrm>
        </p:spPr>
        <p:txBody>
          <a:bodyPr>
            <a:normAutofit/>
          </a:bodyPr>
          <a:lstStyle/>
          <a:p>
            <a:r>
              <a:rPr lang="en-US" sz="3600" dirty="0"/>
              <a:t>Punching shear </a:t>
            </a:r>
            <a:r>
              <a:rPr lang="en-US" sz="3600" dirty="0" smtClean="0"/>
              <a:t>check:</a:t>
            </a:r>
            <a:endParaRPr lang="ar-SA" sz="3600"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5141" y="1218667"/>
            <a:ext cx="5352102" cy="51445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8216563" y="6303623"/>
            <a:ext cx="1696298" cy="369332"/>
          </a:xfrm>
          <a:prstGeom prst="rect">
            <a:avLst/>
          </a:prstGeom>
        </p:spPr>
        <p:txBody>
          <a:bodyPr wrap="none">
            <a:spAutoFit/>
          </a:bodyPr>
          <a:lstStyle/>
          <a:p>
            <a:r>
              <a:rPr lang="en-US" dirty="0"/>
              <a:t> punching check</a:t>
            </a:r>
            <a:endParaRPr lang="ar-SA" dirty="0"/>
          </a:p>
        </p:txBody>
      </p:sp>
      <p:sp>
        <p:nvSpPr>
          <p:cNvPr id="5" name="مستطيل 4"/>
          <p:cNvSpPr/>
          <p:nvPr/>
        </p:nvSpPr>
        <p:spPr>
          <a:xfrm>
            <a:off x="501214" y="1980751"/>
            <a:ext cx="4177747" cy="369332"/>
          </a:xfrm>
          <a:prstGeom prst="rect">
            <a:avLst/>
          </a:prstGeom>
        </p:spPr>
        <p:txBody>
          <a:bodyPr wrap="none">
            <a:spAutoFit/>
          </a:bodyPr>
          <a:lstStyle/>
          <a:p>
            <a:r>
              <a:rPr lang="en-US" dirty="0"/>
              <a:t>All columns have a punching &lt; </a:t>
            </a:r>
            <a:r>
              <a:rPr lang="en-US" dirty="0" smtClean="0"/>
              <a:t>0.9 so </a:t>
            </a:r>
            <a:r>
              <a:rPr lang="en-US" dirty="0"/>
              <a:t>its ok</a:t>
            </a:r>
            <a:endParaRPr lang="ar-SA"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83</a:t>
            </a:fld>
            <a:endParaRPr lang="ar-AE" dirty="0"/>
          </a:p>
        </p:txBody>
      </p:sp>
    </p:spTree>
    <p:extLst>
      <p:ext uri="{BB962C8B-B14F-4D97-AF65-F5344CB8AC3E}">
        <p14:creationId xmlns:p14="http://schemas.microsoft.com/office/powerpoint/2010/main" val="83044360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1219" y="532326"/>
            <a:ext cx="10515600" cy="1325563"/>
          </a:xfrm>
        </p:spPr>
        <p:txBody>
          <a:bodyPr>
            <a:normAutofit/>
          </a:bodyPr>
          <a:lstStyle/>
          <a:p>
            <a:r>
              <a:rPr lang="en-US" sz="3600" dirty="0"/>
              <a:t>Statement check </a:t>
            </a:r>
            <a:r>
              <a:rPr lang="en-US" sz="3600" dirty="0" smtClean="0"/>
              <a:t>:</a:t>
            </a:r>
            <a:endParaRPr lang="ar-SA" sz="3600"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5358" y="894328"/>
            <a:ext cx="5510489" cy="54750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8160017" y="6481802"/>
            <a:ext cx="2170531" cy="369332"/>
          </a:xfrm>
          <a:prstGeom prst="rect">
            <a:avLst/>
          </a:prstGeom>
        </p:spPr>
        <p:txBody>
          <a:bodyPr wrap="none">
            <a:spAutoFit/>
          </a:bodyPr>
          <a:lstStyle/>
          <a:p>
            <a:r>
              <a:rPr lang="en-US" dirty="0"/>
              <a:t>Settlement in footing</a:t>
            </a:r>
            <a:endParaRPr lang="ar-SA" dirty="0"/>
          </a:p>
        </p:txBody>
      </p:sp>
      <p:sp>
        <p:nvSpPr>
          <p:cNvPr id="5" name="مستطيل 4"/>
          <p:cNvSpPr/>
          <p:nvPr/>
        </p:nvSpPr>
        <p:spPr>
          <a:xfrm>
            <a:off x="191219" y="1857889"/>
            <a:ext cx="5418666" cy="923330"/>
          </a:xfrm>
          <a:prstGeom prst="rect">
            <a:avLst/>
          </a:prstGeom>
        </p:spPr>
        <p:txBody>
          <a:bodyPr wrap="square">
            <a:spAutoFit/>
          </a:bodyPr>
          <a:lstStyle/>
          <a:p>
            <a:r>
              <a:rPr lang="en-US" dirty="0"/>
              <a:t>For Settlement check the Settlement must small 10 mm for mat footing in safe equal =</a:t>
            </a:r>
          </a:p>
          <a:p>
            <a:r>
              <a:rPr lang="en-US" dirty="0"/>
              <a:t>8 mm &lt;10mm so its ok .</a:t>
            </a:r>
            <a:endParaRPr lang="ar-SA" dirty="0"/>
          </a:p>
        </p:txBody>
      </p:sp>
      <p:sp>
        <p:nvSpPr>
          <p:cNvPr id="6" name="Pentagon 5"/>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84</a:t>
            </a:fld>
            <a:endParaRPr lang="ar-AE" dirty="0"/>
          </a:p>
        </p:txBody>
      </p:sp>
    </p:spTree>
    <p:extLst>
      <p:ext uri="{BB962C8B-B14F-4D97-AF65-F5344CB8AC3E}">
        <p14:creationId xmlns:p14="http://schemas.microsoft.com/office/powerpoint/2010/main" val="338793031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a:t>Footing reinforcement and detail </a:t>
            </a:r>
            <a:endParaRPr lang="ar-SA" sz="4000" dirty="0"/>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2321205355"/>
              </p:ext>
            </p:extLst>
          </p:nvPr>
        </p:nvGraphicFramePr>
        <p:xfrm>
          <a:off x="838200" y="2480994"/>
          <a:ext cx="10764327" cy="1245617"/>
        </p:xfrm>
        <a:graphic>
          <a:graphicData uri="http://schemas.openxmlformats.org/drawingml/2006/table">
            <a:tbl>
              <a:tblPr firstRow="1" firstCol="1">
                <a:tableStyleId>{5C22544A-7EE6-4342-B048-85BDC9FD1C3A}</a:tableStyleId>
              </a:tblPr>
              <a:tblGrid>
                <a:gridCol w="1537761">
                  <a:extLst>
                    <a:ext uri="{9D8B030D-6E8A-4147-A177-3AD203B41FA5}">
                      <a16:colId xmlns:a16="http://schemas.microsoft.com/office/drawing/2014/main" val="20000"/>
                    </a:ext>
                  </a:extLst>
                </a:gridCol>
                <a:gridCol w="1537761">
                  <a:extLst>
                    <a:ext uri="{9D8B030D-6E8A-4147-A177-3AD203B41FA5}">
                      <a16:colId xmlns:a16="http://schemas.microsoft.com/office/drawing/2014/main" val="20001"/>
                    </a:ext>
                  </a:extLst>
                </a:gridCol>
                <a:gridCol w="1537761">
                  <a:extLst>
                    <a:ext uri="{9D8B030D-6E8A-4147-A177-3AD203B41FA5}">
                      <a16:colId xmlns:a16="http://schemas.microsoft.com/office/drawing/2014/main" val="20002"/>
                    </a:ext>
                  </a:extLst>
                </a:gridCol>
                <a:gridCol w="1537761">
                  <a:extLst>
                    <a:ext uri="{9D8B030D-6E8A-4147-A177-3AD203B41FA5}">
                      <a16:colId xmlns:a16="http://schemas.microsoft.com/office/drawing/2014/main" val="20003"/>
                    </a:ext>
                  </a:extLst>
                </a:gridCol>
                <a:gridCol w="1537761">
                  <a:extLst>
                    <a:ext uri="{9D8B030D-6E8A-4147-A177-3AD203B41FA5}">
                      <a16:colId xmlns:a16="http://schemas.microsoft.com/office/drawing/2014/main" val="20004"/>
                    </a:ext>
                  </a:extLst>
                </a:gridCol>
                <a:gridCol w="1537761">
                  <a:extLst>
                    <a:ext uri="{9D8B030D-6E8A-4147-A177-3AD203B41FA5}">
                      <a16:colId xmlns:a16="http://schemas.microsoft.com/office/drawing/2014/main" val="20005"/>
                    </a:ext>
                  </a:extLst>
                </a:gridCol>
                <a:gridCol w="1537761">
                  <a:extLst>
                    <a:ext uri="{9D8B030D-6E8A-4147-A177-3AD203B41FA5}">
                      <a16:colId xmlns:a16="http://schemas.microsoft.com/office/drawing/2014/main" val="20006"/>
                    </a:ext>
                  </a:extLst>
                </a:gridCol>
              </a:tblGrid>
              <a:tr h="603853">
                <a:tc>
                  <a:txBody>
                    <a:bodyPr/>
                    <a:lstStyle/>
                    <a:p>
                      <a:r>
                        <a:rPr lang="en-US" sz="1200">
                          <a:effectLst/>
                        </a:rPr>
                        <a:t>Reinforcement</a:t>
                      </a:r>
                      <a:br>
                        <a:rPr lang="en-US" sz="1200">
                          <a:effectLst/>
                        </a:rPr>
                      </a:br>
                      <a:r>
                        <a:rPr lang="en-US" sz="1200">
                          <a:effectLst/>
                        </a:rPr>
                        <a:t>M22</a:t>
                      </a:r>
                      <a:endParaRPr lang="en-US" sz="2400">
                        <a:effectLst/>
                      </a:endParaRPr>
                    </a:p>
                  </a:txBody>
                  <a:tcPr marL="72107" marR="72107" marT="36053" marB="36053" anchor="ctr"/>
                </a:tc>
                <a:tc>
                  <a:txBody>
                    <a:bodyPr/>
                    <a:lstStyle/>
                    <a:p>
                      <a:r>
                        <a:rPr lang="en-US" sz="1200">
                          <a:effectLst/>
                        </a:rPr>
                        <a:t>Reinforcement</a:t>
                      </a:r>
                      <a:br>
                        <a:rPr lang="en-US" sz="1200">
                          <a:effectLst/>
                        </a:rPr>
                      </a:br>
                      <a:r>
                        <a:rPr lang="en-US" sz="1200">
                          <a:effectLst/>
                        </a:rPr>
                        <a:t>M11</a:t>
                      </a:r>
                      <a:endParaRPr lang="en-US" sz="2400">
                        <a:effectLst/>
                      </a:endParaRPr>
                    </a:p>
                  </a:txBody>
                  <a:tcPr marL="72107" marR="72107" marT="36053" marB="36053" anchor="ctr"/>
                </a:tc>
                <a:tc>
                  <a:txBody>
                    <a:bodyPr/>
                    <a:lstStyle/>
                    <a:p>
                      <a:r>
                        <a:rPr lang="en-US" sz="1200">
                          <a:effectLst/>
                        </a:rPr>
                        <a:t>Moment </a:t>
                      </a:r>
                      <a:endParaRPr lang="en-US" sz="2400">
                        <a:effectLst/>
                      </a:endParaRPr>
                    </a:p>
                  </a:txBody>
                  <a:tcPr marL="72107" marR="72107" marT="36053" marB="36053" anchor="ctr"/>
                </a:tc>
                <a:tc>
                  <a:txBody>
                    <a:bodyPr/>
                    <a:lstStyle/>
                    <a:p>
                      <a:r>
                        <a:rPr lang="el-GR" sz="1200" dirty="0">
                          <a:effectLst/>
                        </a:rPr>
                        <a:t>ρ </a:t>
                      </a:r>
                      <a:r>
                        <a:rPr lang="en-US" sz="1200" dirty="0">
                          <a:effectLst/>
                        </a:rPr>
                        <a:t>M11</a:t>
                      </a:r>
                      <a:endParaRPr lang="en-US" sz="2400" dirty="0">
                        <a:effectLst/>
                      </a:endParaRPr>
                    </a:p>
                  </a:txBody>
                  <a:tcPr marL="72107" marR="72107" marT="36053" marB="36053" anchor="ctr"/>
                </a:tc>
                <a:tc>
                  <a:txBody>
                    <a:bodyPr/>
                    <a:lstStyle/>
                    <a:p>
                      <a:r>
                        <a:rPr lang="el-GR" sz="1200" b="1" kern="1200" dirty="0">
                          <a:solidFill>
                            <a:schemeClr val="lt1"/>
                          </a:solidFill>
                          <a:effectLst/>
                          <a:latin typeface="+mn-lt"/>
                          <a:ea typeface="+mn-ea"/>
                          <a:cs typeface="+mn-cs"/>
                        </a:rPr>
                        <a:t>ρ </a:t>
                      </a:r>
                      <a:r>
                        <a:rPr lang="en-US" sz="1200" b="1" kern="1200" dirty="0">
                          <a:solidFill>
                            <a:schemeClr val="lt1"/>
                          </a:solidFill>
                          <a:effectLst/>
                          <a:latin typeface="+mn-lt"/>
                          <a:ea typeface="+mn-ea"/>
                          <a:cs typeface="+mn-cs"/>
                        </a:rPr>
                        <a:t>m22</a:t>
                      </a:r>
                    </a:p>
                  </a:txBody>
                  <a:tcPr marL="72107" marR="72107" marT="36053" marB="36053" anchor="ctr"/>
                </a:tc>
                <a:tc>
                  <a:txBody>
                    <a:bodyPr/>
                    <a:lstStyle/>
                    <a:p>
                      <a:r>
                        <a:rPr lang="el-GR" sz="1200" dirty="0">
                          <a:effectLst/>
                        </a:rPr>
                        <a:t>ρ </a:t>
                      </a:r>
                      <a:r>
                        <a:rPr lang="en-US" sz="1200" dirty="0">
                          <a:effectLst/>
                        </a:rPr>
                        <a:t>M11 </a:t>
                      </a:r>
                      <a:endParaRPr lang="en-US" sz="2400" dirty="0">
                        <a:effectLst/>
                      </a:endParaRPr>
                    </a:p>
                  </a:txBody>
                  <a:tcPr marL="72107" marR="72107" marT="36053" marB="36053" anchor="ctr"/>
                </a:tc>
                <a:tc>
                  <a:txBody>
                    <a:bodyPr/>
                    <a:lstStyle/>
                    <a:p>
                      <a:r>
                        <a:rPr lang="el-GR" sz="1200">
                          <a:effectLst/>
                        </a:rPr>
                        <a:t>ρ </a:t>
                      </a:r>
                      <a:r>
                        <a:rPr lang="en-US" sz="1200">
                          <a:effectLst/>
                        </a:rPr>
                        <a:t>M22</a:t>
                      </a:r>
                      <a:endParaRPr lang="en-US" sz="2400">
                        <a:effectLst/>
                      </a:endParaRPr>
                    </a:p>
                  </a:txBody>
                  <a:tcPr marL="72107" marR="72107" marT="36053" marB="36053" anchor="ctr"/>
                </a:tc>
                <a:extLst>
                  <a:ext uri="{0D108BD9-81ED-4DB2-BD59-A6C34878D82A}">
                    <a16:rowId xmlns:a16="http://schemas.microsoft.com/office/drawing/2014/main" val="10000"/>
                  </a:ext>
                </a:extLst>
              </a:tr>
              <a:tr h="320882">
                <a:tc>
                  <a:txBody>
                    <a:bodyPr/>
                    <a:lstStyle/>
                    <a:p>
                      <a:r>
                        <a:rPr lang="en-US" sz="1200">
                          <a:effectLst/>
                        </a:rPr>
                        <a:t>bottom </a:t>
                      </a:r>
                      <a:endParaRPr lang="en-US" sz="2400">
                        <a:effectLst/>
                      </a:endParaRPr>
                    </a:p>
                  </a:txBody>
                  <a:tcPr marL="72107" marR="72107" marT="36053" marB="36053" anchor="ctr"/>
                </a:tc>
                <a:tc>
                  <a:txBody>
                    <a:bodyPr/>
                    <a:lstStyle/>
                    <a:p>
                      <a:r>
                        <a:rPr lang="en-US" sz="1200" dirty="0">
                          <a:effectLst/>
                        </a:rPr>
                        <a:t>1505</a:t>
                      </a:r>
                      <a:endParaRPr lang="ar-SA" sz="2400" dirty="0">
                        <a:effectLst/>
                      </a:endParaRPr>
                    </a:p>
                  </a:txBody>
                  <a:tcPr marL="72107" marR="72107" marT="36053" marB="36053" anchor="ctr"/>
                </a:tc>
                <a:tc>
                  <a:txBody>
                    <a:bodyPr/>
                    <a:lstStyle/>
                    <a:p>
                      <a:r>
                        <a:rPr lang="en-GB" sz="1200" dirty="0">
                          <a:effectLst/>
                        </a:rPr>
                        <a:t>1700</a:t>
                      </a:r>
                      <a:endParaRPr lang="ar-SA" sz="2400" dirty="0">
                        <a:effectLst/>
                      </a:endParaRPr>
                    </a:p>
                  </a:txBody>
                  <a:tcPr marL="72107" marR="72107" marT="36053" marB="36053" anchor="ctr"/>
                </a:tc>
                <a:tc>
                  <a:txBody>
                    <a:bodyPr/>
                    <a:lstStyle/>
                    <a:p>
                      <a:r>
                        <a:rPr lang="en-GB" sz="1200" dirty="0">
                          <a:effectLst/>
                        </a:rPr>
                        <a:t>0.0075</a:t>
                      </a:r>
                      <a:endParaRPr lang="ar-SA" sz="2400" dirty="0">
                        <a:effectLst/>
                      </a:endParaRPr>
                    </a:p>
                  </a:txBody>
                  <a:tcPr marL="72107" marR="72107" marT="36053" marB="36053" anchor="ctr"/>
                </a:tc>
                <a:tc>
                  <a:txBody>
                    <a:bodyPr/>
                    <a:lstStyle/>
                    <a:p>
                      <a:r>
                        <a:rPr lang="en-GB" sz="1200" dirty="0">
                          <a:effectLst/>
                        </a:rPr>
                        <a:t>0.0086</a:t>
                      </a:r>
                      <a:endParaRPr lang="ar-SA" sz="2400" dirty="0">
                        <a:effectLst/>
                      </a:endParaRPr>
                    </a:p>
                  </a:txBody>
                  <a:tcPr marL="72107" marR="72107" marT="36053" marB="36053" anchor="ctr"/>
                </a:tc>
                <a:tc>
                  <a:txBody>
                    <a:bodyPr/>
                    <a:lstStyle/>
                    <a:p>
                      <a:r>
                        <a:rPr lang="en-US" sz="1200">
                          <a:effectLst/>
                        </a:rPr>
                        <a:t>12Ø 25 / m </a:t>
                      </a:r>
                      <a:endParaRPr lang="en-US" sz="2400">
                        <a:effectLst/>
                      </a:endParaRPr>
                    </a:p>
                  </a:txBody>
                  <a:tcPr marL="72107" marR="72107" marT="36053" marB="36053" anchor="ctr"/>
                </a:tc>
                <a:tc>
                  <a:txBody>
                    <a:bodyPr/>
                    <a:lstStyle/>
                    <a:p>
                      <a:r>
                        <a:rPr lang="en-US" sz="1200" dirty="0">
                          <a:effectLst/>
                        </a:rPr>
                        <a:t>11Ø 28 / m</a:t>
                      </a:r>
                      <a:endParaRPr lang="en-US" sz="2400" dirty="0">
                        <a:effectLst/>
                      </a:endParaRPr>
                    </a:p>
                  </a:txBody>
                  <a:tcPr marL="72107" marR="72107" marT="36053" marB="36053" anchor="ctr"/>
                </a:tc>
                <a:extLst>
                  <a:ext uri="{0D108BD9-81ED-4DB2-BD59-A6C34878D82A}">
                    <a16:rowId xmlns:a16="http://schemas.microsoft.com/office/drawing/2014/main" val="10001"/>
                  </a:ext>
                </a:extLst>
              </a:tr>
              <a:tr h="320882">
                <a:tc>
                  <a:txBody>
                    <a:bodyPr/>
                    <a:lstStyle/>
                    <a:p>
                      <a:r>
                        <a:rPr lang="en-US" sz="1200">
                          <a:effectLst/>
                        </a:rPr>
                        <a:t>top </a:t>
                      </a:r>
                      <a:endParaRPr lang="en-US" sz="2400">
                        <a:effectLst/>
                      </a:endParaRPr>
                    </a:p>
                  </a:txBody>
                  <a:tcPr marL="72107" marR="72107" marT="36053" marB="36053" anchor="ctr"/>
                </a:tc>
                <a:tc>
                  <a:txBody>
                    <a:bodyPr/>
                    <a:lstStyle/>
                    <a:p>
                      <a:r>
                        <a:rPr lang="en-US" sz="1200" dirty="0">
                          <a:effectLst/>
                        </a:rPr>
                        <a:t>152</a:t>
                      </a:r>
                      <a:endParaRPr lang="ar-SA" sz="2400" dirty="0">
                        <a:effectLst/>
                      </a:endParaRPr>
                    </a:p>
                  </a:txBody>
                  <a:tcPr marL="72107" marR="72107" marT="36053" marB="36053" anchor="ctr"/>
                </a:tc>
                <a:tc>
                  <a:txBody>
                    <a:bodyPr/>
                    <a:lstStyle/>
                    <a:p>
                      <a:r>
                        <a:rPr lang="en-GB" sz="1200" dirty="0">
                          <a:effectLst/>
                        </a:rPr>
                        <a:t>364</a:t>
                      </a:r>
                      <a:endParaRPr lang="ar-SA" sz="2400" dirty="0">
                        <a:effectLst/>
                      </a:endParaRPr>
                    </a:p>
                  </a:txBody>
                  <a:tcPr marL="72107" marR="72107" marT="36053" marB="36053" anchor="ctr"/>
                </a:tc>
                <a:tc>
                  <a:txBody>
                    <a:bodyPr/>
                    <a:lstStyle/>
                    <a:p>
                      <a:r>
                        <a:rPr lang="en-GB" sz="1200" dirty="0">
                          <a:effectLst/>
                        </a:rPr>
                        <a:t>0.0007</a:t>
                      </a:r>
                      <a:endParaRPr lang="ar-SA" sz="2400" dirty="0">
                        <a:effectLst/>
                      </a:endParaRPr>
                    </a:p>
                  </a:txBody>
                  <a:tcPr marL="72107" marR="72107" marT="36053" marB="36053" anchor="ctr"/>
                </a:tc>
                <a:tc>
                  <a:txBody>
                    <a:bodyPr/>
                    <a:lstStyle/>
                    <a:p>
                      <a:r>
                        <a:rPr lang="en-GB" sz="1200" dirty="0">
                          <a:effectLst/>
                        </a:rPr>
                        <a:t>0.0017</a:t>
                      </a:r>
                      <a:endParaRPr lang="ar-SA" sz="2400" dirty="0">
                        <a:effectLst/>
                      </a:endParaRPr>
                    </a:p>
                  </a:txBody>
                  <a:tcPr marL="72107" marR="72107" marT="36053" marB="36053" anchor="ctr"/>
                </a:tc>
                <a:tc>
                  <a:txBody>
                    <a:bodyPr/>
                    <a:lstStyle/>
                    <a:p>
                      <a:r>
                        <a:rPr lang="en-US" sz="1200">
                          <a:effectLst/>
                        </a:rPr>
                        <a:t>7Ø 16 / m </a:t>
                      </a:r>
                      <a:endParaRPr lang="en-US" sz="2400">
                        <a:effectLst/>
                      </a:endParaRPr>
                    </a:p>
                  </a:txBody>
                  <a:tcPr marL="72107" marR="72107" marT="36053" marB="36053" anchor="ctr"/>
                </a:tc>
                <a:tc>
                  <a:txBody>
                    <a:bodyPr/>
                    <a:lstStyle/>
                    <a:p>
                      <a:r>
                        <a:rPr lang="en-US" sz="1200" dirty="0">
                          <a:effectLst/>
                        </a:rPr>
                        <a:t>7Ø 16 / m</a:t>
                      </a:r>
                      <a:endParaRPr lang="en-US" sz="2400" dirty="0">
                        <a:effectLst/>
                      </a:endParaRPr>
                    </a:p>
                  </a:txBody>
                  <a:tcPr marL="72107" marR="72107" marT="36053" marB="36053" anchor="ctr"/>
                </a:tc>
                <a:extLst>
                  <a:ext uri="{0D108BD9-81ED-4DB2-BD59-A6C34878D82A}">
                    <a16:rowId xmlns:a16="http://schemas.microsoft.com/office/drawing/2014/main" val="10002"/>
                  </a:ext>
                </a:extLst>
              </a:tr>
            </a:tbl>
          </a:graphicData>
        </a:graphic>
      </p:graphicFrame>
      <p:sp>
        <p:nvSpPr>
          <p:cNvPr id="7" name="Rectangle 2"/>
          <p:cNvSpPr>
            <a:spLocks noChangeArrowheads="1"/>
          </p:cNvSpPr>
          <p:nvPr/>
        </p:nvSpPr>
        <p:spPr bwMode="auto">
          <a:xfrm>
            <a:off x="838200" y="36115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a:ln>
                  <a:noFill/>
                </a:ln>
                <a:solidFill>
                  <a:schemeClr val="tx1"/>
                </a:solidFill>
                <a:effectLst/>
                <a:latin typeface="Arial" pitchFamily="34" charset="0"/>
                <a:cs typeface="Arial" pitchFamily="34" charset="0"/>
              </a:rPr>
              <a:t/>
            </a:r>
            <a:br>
              <a:rPr kumimoji="0" lang="ar-SA" sz="1800" b="0" i="0" u="none" strike="noStrike" cap="none" normalizeH="0" baseline="0">
                <a:ln>
                  <a:noFill/>
                </a:ln>
                <a:solidFill>
                  <a:schemeClr val="tx1"/>
                </a:solidFill>
                <a:effectLst/>
                <a:latin typeface="Arial" pitchFamily="34" charset="0"/>
                <a:cs typeface="Arial" pitchFamily="34" charset="0"/>
              </a:rPr>
            </a:br>
            <a:endParaRPr kumimoji="0" lang="ar-SA" sz="1800" b="0" i="0" u="none" strike="noStrike" cap="none" normalizeH="0" baseline="0">
              <a:ln>
                <a:noFill/>
              </a:ln>
              <a:solidFill>
                <a:schemeClr val="tx1"/>
              </a:solidFill>
              <a:effectLst/>
              <a:latin typeface="Arial" pitchFamily="34" charset="0"/>
              <a:cs typeface="Arial" pitchFamily="34" charset="0"/>
            </a:endParaRPr>
          </a:p>
        </p:txBody>
      </p:sp>
      <p:sp>
        <p:nvSpPr>
          <p:cNvPr id="8" name="مستطيل 7"/>
          <p:cNvSpPr/>
          <p:nvPr/>
        </p:nvSpPr>
        <p:spPr>
          <a:xfrm>
            <a:off x="4817363" y="2092868"/>
            <a:ext cx="1676741" cy="369332"/>
          </a:xfrm>
          <a:prstGeom prst="rect">
            <a:avLst/>
          </a:prstGeom>
        </p:spPr>
        <p:txBody>
          <a:bodyPr wrap="none">
            <a:spAutoFit/>
          </a:bodyPr>
          <a:lstStyle/>
          <a:p>
            <a:r>
              <a:rPr lang="en-US" dirty="0"/>
              <a:t>Moment results</a:t>
            </a:r>
            <a:endParaRPr lang="ar-SA" dirty="0"/>
          </a:p>
        </p:txBody>
      </p:sp>
      <p:sp>
        <p:nvSpPr>
          <p:cNvPr id="9" name="مستطيل 8"/>
          <p:cNvSpPr/>
          <p:nvPr/>
        </p:nvSpPr>
        <p:spPr>
          <a:xfrm>
            <a:off x="582229" y="4145651"/>
            <a:ext cx="9358489" cy="1477328"/>
          </a:xfrm>
          <a:prstGeom prst="rect">
            <a:avLst/>
          </a:prstGeom>
        </p:spPr>
        <p:txBody>
          <a:bodyPr wrap="square">
            <a:spAutoFit/>
          </a:bodyPr>
          <a:lstStyle/>
          <a:p>
            <a:r>
              <a:rPr lang="en-US" dirty="0"/>
              <a:t>We note that ρ M11 &amp; ρ M22 is more than minimum </a:t>
            </a:r>
            <a:r>
              <a:rPr lang="en-US" dirty="0" err="1"/>
              <a:t>ρmin</a:t>
            </a:r>
            <a:r>
              <a:rPr lang="en-US" dirty="0"/>
              <a:t> =0.0018 so we use result ρ</a:t>
            </a:r>
          </a:p>
          <a:p>
            <a:r>
              <a:rPr lang="en-US" dirty="0"/>
              <a:t>As = ρ *b*d</a:t>
            </a:r>
          </a:p>
          <a:p>
            <a:r>
              <a:rPr lang="en-US" dirty="0"/>
              <a:t>At M=1505 </a:t>
            </a:r>
            <a:r>
              <a:rPr lang="en-US" dirty="0" err="1"/>
              <a:t>KN.m</a:t>
            </a:r>
            <a:r>
              <a:rPr lang="en-US" dirty="0"/>
              <a:t> ρ=0.00756</a:t>
            </a:r>
          </a:p>
          <a:p>
            <a:r>
              <a:rPr lang="en-US" dirty="0"/>
              <a:t>= 0.00756* 1000*750 = 5658.8 mm2</a:t>
            </a:r>
          </a:p>
          <a:p>
            <a:r>
              <a:rPr lang="en-US" dirty="0" smtClean="0"/>
              <a:t>We </a:t>
            </a:r>
            <a:r>
              <a:rPr lang="en-US" dirty="0"/>
              <a:t>need 12Ø 25 / m</a:t>
            </a:r>
            <a:endParaRPr lang="ar-SA" dirty="0"/>
          </a:p>
        </p:txBody>
      </p:sp>
      <p:sp>
        <p:nvSpPr>
          <p:cNvPr id="10" name="Pentagon 9"/>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85</a:t>
            </a:fld>
            <a:endParaRPr lang="ar-AE" dirty="0"/>
          </a:p>
        </p:txBody>
      </p:sp>
    </p:spTree>
    <p:extLst>
      <p:ext uri="{BB962C8B-B14F-4D97-AF65-F5344CB8AC3E}">
        <p14:creationId xmlns:p14="http://schemas.microsoft.com/office/powerpoint/2010/main" val="177918008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dirty="0"/>
              <a:t>Detail of footing </a:t>
            </a:r>
            <a:r>
              <a:rPr lang="en-US" sz="3600" dirty="0" smtClean="0"/>
              <a:t>:</a:t>
            </a:r>
            <a:endParaRPr lang="ar-SA" sz="3600" dirty="0"/>
          </a:p>
        </p:txBody>
      </p:sp>
      <p:sp>
        <p:nvSpPr>
          <p:cNvPr id="4" name="مستطيل 3"/>
          <p:cNvSpPr/>
          <p:nvPr/>
        </p:nvSpPr>
        <p:spPr>
          <a:xfrm>
            <a:off x="5060388" y="6468722"/>
            <a:ext cx="2990562" cy="369332"/>
          </a:xfrm>
          <a:prstGeom prst="rect">
            <a:avLst/>
          </a:prstGeom>
        </p:spPr>
        <p:txBody>
          <a:bodyPr wrap="none">
            <a:spAutoFit/>
          </a:bodyPr>
          <a:lstStyle/>
          <a:p>
            <a:r>
              <a:rPr lang="en-US" dirty="0"/>
              <a:t>reinforcement for mat footing</a:t>
            </a:r>
            <a:endParaRPr lang="ar-SA" dirty="0"/>
          </a:p>
        </p:txBody>
      </p:sp>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86</a:t>
            </a:fld>
            <a:endParaRPr lang="ar-AE" dirty="0"/>
          </a:p>
        </p:txBody>
      </p:sp>
      <p:pic>
        <p:nvPicPr>
          <p:cNvPr id="3" name="Picture 2"/>
          <p:cNvPicPr>
            <a:picLocks noChangeAspect="1"/>
          </p:cNvPicPr>
          <p:nvPr/>
        </p:nvPicPr>
        <p:blipFill>
          <a:blip r:embed="rId2"/>
          <a:stretch>
            <a:fillRect/>
          </a:stretch>
        </p:blipFill>
        <p:spPr>
          <a:xfrm>
            <a:off x="4304579" y="785724"/>
            <a:ext cx="5097625" cy="5682998"/>
          </a:xfrm>
          <a:prstGeom prst="rect">
            <a:avLst/>
          </a:prstGeom>
        </p:spPr>
      </p:pic>
      <p:cxnSp>
        <p:nvCxnSpPr>
          <p:cNvPr id="7" name="Straight Connector 6"/>
          <p:cNvCxnSpPr/>
          <p:nvPr/>
        </p:nvCxnSpPr>
        <p:spPr>
          <a:xfrm flipH="1">
            <a:off x="7559040" y="4244340"/>
            <a:ext cx="112395"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539865" y="4244340"/>
            <a:ext cx="112395"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366510" y="3280410"/>
            <a:ext cx="1905" cy="13335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6366510" y="4293870"/>
            <a:ext cx="1905" cy="133350"/>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784605"/>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Detail of footing </a:t>
            </a:r>
            <a:endParaRPr lang="ar-SA"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2480" y="1720162"/>
            <a:ext cx="3947556" cy="305730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874" y="1812277"/>
            <a:ext cx="5449201" cy="28538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532127" y="4777468"/>
            <a:ext cx="4530536" cy="369332"/>
          </a:xfrm>
          <a:prstGeom prst="rect">
            <a:avLst/>
          </a:prstGeom>
        </p:spPr>
        <p:txBody>
          <a:bodyPr wrap="none">
            <a:spAutoFit/>
          </a:bodyPr>
          <a:lstStyle/>
          <a:p>
            <a:r>
              <a:rPr lang="en-US" dirty="0"/>
              <a:t>reinforcement for drop panel with mat footing</a:t>
            </a:r>
            <a:endParaRPr lang="ar-SA" dirty="0"/>
          </a:p>
        </p:txBody>
      </p:sp>
      <p:sp>
        <p:nvSpPr>
          <p:cNvPr id="5" name="مستطيل 4"/>
          <p:cNvSpPr/>
          <p:nvPr/>
        </p:nvSpPr>
        <p:spPr>
          <a:xfrm>
            <a:off x="7182480" y="4823393"/>
            <a:ext cx="3947556" cy="369332"/>
          </a:xfrm>
          <a:prstGeom prst="rect">
            <a:avLst/>
          </a:prstGeom>
        </p:spPr>
        <p:txBody>
          <a:bodyPr wrap="none">
            <a:spAutoFit/>
          </a:bodyPr>
          <a:lstStyle/>
          <a:p>
            <a:r>
              <a:rPr lang="en-US" dirty="0"/>
              <a:t>section in reinforcement for mat footing</a:t>
            </a:r>
            <a:endParaRPr lang="ar-SA" dirty="0"/>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87</a:t>
            </a:fld>
            <a:endParaRPr lang="ar-AE" dirty="0"/>
          </a:p>
        </p:txBody>
      </p:sp>
    </p:spTree>
    <p:extLst>
      <p:ext uri="{BB962C8B-B14F-4D97-AF65-F5344CB8AC3E}">
        <p14:creationId xmlns:p14="http://schemas.microsoft.com/office/powerpoint/2010/main" val="190850209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Water tank design </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86874445"/>
              </p:ext>
            </p:extLst>
          </p:nvPr>
        </p:nvGraphicFramePr>
        <p:xfrm>
          <a:off x="838200" y="4931262"/>
          <a:ext cx="10626304" cy="1279779"/>
        </p:xfrm>
        <a:graphic>
          <a:graphicData uri="http://schemas.openxmlformats.org/drawingml/2006/table">
            <a:tbl>
              <a:tblPr firstRow="1" firstCol="1">
                <a:tableStyleId>{5C22544A-7EE6-4342-B048-85BDC9FD1C3A}</a:tableStyleId>
              </a:tblPr>
              <a:tblGrid>
                <a:gridCol w="1328288">
                  <a:extLst>
                    <a:ext uri="{9D8B030D-6E8A-4147-A177-3AD203B41FA5}">
                      <a16:colId xmlns:a16="http://schemas.microsoft.com/office/drawing/2014/main" val="20000"/>
                    </a:ext>
                  </a:extLst>
                </a:gridCol>
                <a:gridCol w="1328288">
                  <a:extLst>
                    <a:ext uri="{9D8B030D-6E8A-4147-A177-3AD203B41FA5}">
                      <a16:colId xmlns:a16="http://schemas.microsoft.com/office/drawing/2014/main" val="20001"/>
                    </a:ext>
                  </a:extLst>
                </a:gridCol>
                <a:gridCol w="1328288">
                  <a:extLst>
                    <a:ext uri="{9D8B030D-6E8A-4147-A177-3AD203B41FA5}">
                      <a16:colId xmlns:a16="http://schemas.microsoft.com/office/drawing/2014/main" val="20002"/>
                    </a:ext>
                  </a:extLst>
                </a:gridCol>
                <a:gridCol w="1328288">
                  <a:extLst>
                    <a:ext uri="{9D8B030D-6E8A-4147-A177-3AD203B41FA5}">
                      <a16:colId xmlns:a16="http://schemas.microsoft.com/office/drawing/2014/main" val="20003"/>
                    </a:ext>
                  </a:extLst>
                </a:gridCol>
                <a:gridCol w="1328288">
                  <a:extLst>
                    <a:ext uri="{9D8B030D-6E8A-4147-A177-3AD203B41FA5}">
                      <a16:colId xmlns:a16="http://schemas.microsoft.com/office/drawing/2014/main" val="20004"/>
                    </a:ext>
                  </a:extLst>
                </a:gridCol>
                <a:gridCol w="1328288">
                  <a:extLst>
                    <a:ext uri="{9D8B030D-6E8A-4147-A177-3AD203B41FA5}">
                      <a16:colId xmlns:a16="http://schemas.microsoft.com/office/drawing/2014/main" val="20005"/>
                    </a:ext>
                  </a:extLst>
                </a:gridCol>
                <a:gridCol w="1328288">
                  <a:extLst>
                    <a:ext uri="{9D8B030D-6E8A-4147-A177-3AD203B41FA5}">
                      <a16:colId xmlns:a16="http://schemas.microsoft.com/office/drawing/2014/main" val="20006"/>
                    </a:ext>
                  </a:extLst>
                </a:gridCol>
                <a:gridCol w="1328288">
                  <a:extLst>
                    <a:ext uri="{9D8B030D-6E8A-4147-A177-3AD203B41FA5}">
                      <a16:colId xmlns:a16="http://schemas.microsoft.com/office/drawing/2014/main" val="20007"/>
                    </a:ext>
                  </a:extLst>
                </a:gridCol>
              </a:tblGrid>
              <a:tr h="440526">
                <a:tc>
                  <a:txBody>
                    <a:bodyPr/>
                    <a:lstStyle/>
                    <a:p>
                      <a:r>
                        <a:rPr lang="en-US" sz="1200" dirty="0">
                          <a:effectLst/>
                        </a:rPr>
                        <a:t>Element </a:t>
                      </a:r>
                      <a:endParaRPr lang="en-US" sz="2400" dirty="0">
                        <a:effectLst/>
                      </a:endParaRPr>
                    </a:p>
                  </a:txBody>
                  <a:tcPr marL="63094" marR="63094" marT="31547" marB="31547" anchor="ctr"/>
                </a:tc>
                <a:tc>
                  <a:txBody>
                    <a:bodyPr/>
                    <a:lstStyle/>
                    <a:p>
                      <a:r>
                        <a:rPr lang="en-US" sz="1200">
                          <a:effectLst/>
                        </a:rPr>
                        <a:t>Mu</a:t>
                      </a:r>
                      <a:br>
                        <a:rPr lang="en-US" sz="1200">
                          <a:effectLst/>
                        </a:rPr>
                      </a:br>
                      <a:r>
                        <a:rPr lang="en-US" sz="1200">
                          <a:effectLst/>
                        </a:rPr>
                        <a:t>(KN.m/m)</a:t>
                      </a:r>
                      <a:endParaRPr lang="en-US" sz="2400">
                        <a:effectLst/>
                      </a:endParaRPr>
                    </a:p>
                  </a:txBody>
                  <a:tcPr marL="63094" marR="63094" marT="31547" marB="31547" anchor="ctr"/>
                </a:tc>
                <a:tc>
                  <a:txBody>
                    <a:bodyPr/>
                    <a:lstStyle/>
                    <a:p>
                      <a:r>
                        <a:rPr lang="en-US" sz="1200">
                          <a:effectLst/>
                        </a:rPr>
                        <a:t>Sd </a:t>
                      </a:r>
                      <a:endParaRPr lang="en-US" sz="2400">
                        <a:effectLst/>
                      </a:endParaRPr>
                    </a:p>
                  </a:txBody>
                  <a:tcPr marL="63094" marR="63094" marT="31547" marB="31547" anchor="ctr"/>
                </a:tc>
                <a:tc>
                  <a:txBody>
                    <a:bodyPr/>
                    <a:lstStyle/>
                    <a:p>
                      <a:r>
                        <a:rPr lang="en-US" sz="1200">
                          <a:effectLst/>
                        </a:rPr>
                        <a:t>Mu design</a:t>
                      </a:r>
                      <a:br>
                        <a:rPr lang="en-US" sz="1200">
                          <a:effectLst/>
                        </a:rPr>
                      </a:br>
                      <a:r>
                        <a:rPr lang="en-US" sz="1200">
                          <a:effectLst/>
                        </a:rPr>
                        <a:t>(KN.m/m)</a:t>
                      </a:r>
                      <a:endParaRPr lang="en-US" sz="2400">
                        <a:effectLst/>
                      </a:endParaRPr>
                    </a:p>
                  </a:txBody>
                  <a:tcPr marL="63094" marR="63094" marT="31547" marB="31547" anchor="ctr"/>
                </a:tc>
                <a:tc>
                  <a:txBody>
                    <a:bodyPr/>
                    <a:lstStyle/>
                    <a:p>
                      <a:r>
                        <a:rPr lang="el-GR" sz="1200">
                          <a:effectLst/>
                        </a:rPr>
                        <a:t>ρ </a:t>
                      </a:r>
                      <a:endParaRPr lang="el-GR" sz="2400">
                        <a:effectLst/>
                      </a:endParaRPr>
                    </a:p>
                  </a:txBody>
                  <a:tcPr marL="63094" marR="63094" marT="31547" marB="31547" anchor="ctr"/>
                </a:tc>
                <a:tc>
                  <a:txBody>
                    <a:bodyPr/>
                    <a:lstStyle/>
                    <a:p>
                      <a:r>
                        <a:rPr lang="en-US" sz="1200">
                          <a:effectLst/>
                        </a:rPr>
                        <a:t>As</a:t>
                      </a:r>
                      <a:br>
                        <a:rPr lang="en-US" sz="1200">
                          <a:effectLst/>
                        </a:rPr>
                      </a:br>
                      <a:r>
                        <a:rPr lang="en-US" sz="1200">
                          <a:effectLst/>
                        </a:rPr>
                        <a:t>(mm</a:t>
                      </a:r>
                      <a:r>
                        <a:rPr lang="en-US" sz="1050">
                          <a:effectLst/>
                        </a:rPr>
                        <a:t>2</a:t>
                      </a:r>
                      <a:r>
                        <a:rPr lang="en-US" sz="1200">
                          <a:effectLst/>
                        </a:rPr>
                        <a:t>/m)</a:t>
                      </a:r>
                      <a:endParaRPr lang="en-US" sz="2400">
                        <a:effectLst/>
                      </a:endParaRPr>
                    </a:p>
                  </a:txBody>
                  <a:tcPr marL="63094" marR="63094" marT="31547" marB="31547" anchor="ctr"/>
                </a:tc>
                <a:tc>
                  <a:txBody>
                    <a:bodyPr/>
                    <a:lstStyle/>
                    <a:p>
                      <a:r>
                        <a:rPr lang="en-US" sz="1200">
                          <a:effectLst/>
                        </a:rPr>
                        <a:t>As min</a:t>
                      </a:r>
                      <a:br>
                        <a:rPr lang="en-US" sz="1200">
                          <a:effectLst/>
                        </a:rPr>
                      </a:br>
                      <a:r>
                        <a:rPr lang="en-US" sz="1200">
                          <a:effectLst/>
                        </a:rPr>
                        <a:t>(mm</a:t>
                      </a:r>
                      <a:r>
                        <a:rPr lang="en-US" sz="1050">
                          <a:effectLst/>
                        </a:rPr>
                        <a:t>2</a:t>
                      </a:r>
                      <a:r>
                        <a:rPr lang="en-US" sz="1200">
                          <a:effectLst/>
                        </a:rPr>
                        <a:t>/m)</a:t>
                      </a:r>
                      <a:endParaRPr lang="en-US" sz="2400">
                        <a:effectLst/>
                      </a:endParaRPr>
                    </a:p>
                  </a:txBody>
                  <a:tcPr marL="63094" marR="63094" marT="31547" marB="31547" anchor="ctr"/>
                </a:tc>
                <a:tc>
                  <a:txBody>
                    <a:bodyPr/>
                    <a:lstStyle/>
                    <a:p>
                      <a:r>
                        <a:rPr lang="en-US" sz="1200">
                          <a:effectLst/>
                        </a:rPr>
                        <a:t>Bars</a:t>
                      </a:r>
                      <a:br>
                        <a:rPr lang="en-US" sz="1200">
                          <a:effectLst/>
                        </a:rPr>
                      </a:br>
                      <a:r>
                        <a:rPr lang="en-US" sz="1200">
                          <a:effectLst/>
                        </a:rPr>
                        <a:t># Ø db</a:t>
                      </a:r>
                      <a:endParaRPr lang="en-US" sz="2400">
                        <a:effectLst/>
                      </a:endParaRPr>
                    </a:p>
                  </a:txBody>
                  <a:tcPr marL="63094" marR="63094" marT="31547" marB="31547" anchor="ctr"/>
                </a:tc>
                <a:extLst>
                  <a:ext uri="{0D108BD9-81ED-4DB2-BD59-A6C34878D82A}">
                    <a16:rowId xmlns:a16="http://schemas.microsoft.com/office/drawing/2014/main" val="10000"/>
                  </a:ext>
                </a:extLst>
              </a:tr>
              <a:tr h="310621">
                <a:tc>
                  <a:txBody>
                    <a:bodyPr/>
                    <a:lstStyle/>
                    <a:p>
                      <a:r>
                        <a:rPr lang="en-US" sz="1200">
                          <a:effectLst/>
                        </a:rPr>
                        <a:t>Wall-H </a:t>
                      </a:r>
                      <a:endParaRPr lang="en-US" sz="2400">
                        <a:effectLst/>
                      </a:endParaRPr>
                    </a:p>
                  </a:txBody>
                  <a:tcPr marL="63094" marR="63094" marT="31547" marB="31547" anchor="ctr"/>
                </a:tc>
                <a:tc>
                  <a:txBody>
                    <a:bodyPr/>
                    <a:lstStyle/>
                    <a:p>
                      <a:r>
                        <a:rPr lang="en-GB" sz="1200" dirty="0">
                          <a:effectLst/>
                        </a:rPr>
                        <a:t>24.2</a:t>
                      </a:r>
                      <a:endParaRPr lang="ar-SA" sz="2400" dirty="0">
                        <a:effectLst/>
                      </a:endParaRPr>
                    </a:p>
                  </a:txBody>
                  <a:tcPr marL="63094" marR="63094" marT="31547" marB="31547" anchor="ctr"/>
                </a:tc>
                <a:tc>
                  <a:txBody>
                    <a:bodyPr/>
                    <a:lstStyle/>
                    <a:p>
                      <a:r>
                        <a:rPr lang="en-GB" sz="1200" dirty="0">
                          <a:effectLst/>
                        </a:rPr>
                        <a:t>1.29</a:t>
                      </a:r>
                      <a:endParaRPr lang="ar-SA" sz="2400" dirty="0">
                        <a:effectLst/>
                      </a:endParaRPr>
                    </a:p>
                  </a:txBody>
                  <a:tcPr marL="63094" marR="63094" marT="31547" marB="31547" anchor="ctr"/>
                </a:tc>
                <a:tc>
                  <a:txBody>
                    <a:bodyPr/>
                    <a:lstStyle/>
                    <a:p>
                      <a:r>
                        <a:rPr lang="en-GB" sz="1200" dirty="0">
                          <a:effectLst/>
                        </a:rPr>
                        <a:t>31.21</a:t>
                      </a:r>
                      <a:r>
                        <a:rPr lang="ar-SA" sz="1200" dirty="0">
                          <a:effectLst/>
                        </a:rPr>
                        <a:t> </a:t>
                      </a:r>
                      <a:endParaRPr lang="ar-SA" sz="2400" dirty="0">
                        <a:effectLst/>
                      </a:endParaRPr>
                    </a:p>
                  </a:txBody>
                  <a:tcPr marL="63094" marR="63094" marT="31547" marB="31547" anchor="ctr"/>
                </a:tc>
                <a:tc>
                  <a:txBody>
                    <a:bodyPr/>
                    <a:lstStyle/>
                    <a:p>
                      <a:r>
                        <a:rPr lang="en-GB" sz="1200" dirty="0">
                          <a:effectLst/>
                        </a:rPr>
                        <a:t>0.00051</a:t>
                      </a:r>
                      <a:endParaRPr lang="ar-SA" sz="2400" dirty="0">
                        <a:effectLst/>
                      </a:endParaRPr>
                    </a:p>
                  </a:txBody>
                  <a:tcPr marL="63094" marR="63094" marT="31547" marB="31547" anchor="ctr"/>
                </a:tc>
                <a:tc>
                  <a:txBody>
                    <a:bodyPr/>
                    <a:lstStyle/>
                    <a:p>
                      <a:r>
                        <a:rPr lang="en-GB" sz="1200" dirty="0">
                          <a:effectLst/>
                        </a:rPr>
                        <a:t>86.7</a:t>
                      </a:r>
                      <a:endParaRPr lang="ar-SA" sz="2400" dirty="0">
                        <a:effectLst/>
                      </a:endParaRPr>
                    </a:p>
                  </a:txBody>
                  <a:tcPr marL="63094" marR="63094" marT="31547" marB="31547" anchor="ctr"/>
                </a:tc>
                <a:tc>
                  <a:txBody>
                    <a:bodyPr/>
                    <a:lstStyle/>
                    <a:p>
                      <a:r>
                        <a:rPr lang="en-GB" sz="1200" dirty="0">
                          <a:effectLst/>
                        </a:rPr>
                        <a:t>1000</a:t>
                      </a:r>
                      <a:endParaRPr lang="ar-SA" sz="2400" dirty="0">
                        <a:effectLst/>
                      </a:endParaRPr>
                    </a:p>
                  </a:txBody>
                  <a:tcPr marL="63094" marR="63094" marT="31547" marB="31547" anchor="ctr"/>
                </a:tc>
                <a:tc>
                  <a:txBody>
                    <a:bodyPr/>
                    <a:lstStyle/>
                    <a:p>
                      <a:r>
                        <a:rPr lang="en-US" sz="1200">
                          <a:effectLst/>
                        </a:rPr>
                        <a:t>7 Ø 14</a:t>
                      </a:r>
                      <a:endParaRPr lang="en-US" sz="2400">
                        <a:effectLst/>
                      </a:endParaRPr>
                    </a:p>
                  </a:txBody>
                  <a:tcPr marL="63094" marR="63094" marT="31547" marB="31547" anchor="ctr"/>
                </a:tc>
                <a:extLst>
                  <a:ext uri="{0D108BD9-81ED-4DB2-BD59-A6C34878D82A}">
                    <a16:rowId xmlns:a16="http://schemas.microsoft.com/office/drawing/2014/main" val="10001"/>
                  </a:ext>
                </a:extLst>
              </a:tr>
              <a:tr h="264316">
                <a:tc>
                  <a:txBody>
                    <a:bodyPr/>
                    <a:lstStyle/>
                    <a:p>
                      <a:r>
                        <a:rPr lang="en-US" sz="1200">
                          <a:effectLst/>
                        </a:rPr>
                        <a:t>Wall-V </a:t>
                      </a:r>
                      <a:endParaRPr lang="en-US" sz="2400">
                        <a:effectLst/>
                      </a:endParaRPr>
                    </a:p>
                  </a:txBody>
                  <a:tcPr marL="63094" marR="63094" marT="31547" marB="31547" anchor="ctr"/>
                </a:tc>
                <a:tc>
                  <a:txBody>
                    <a:bodyPr/>
                    <a:lstStyle/>
                    <a:p>
                      <a:r>
                        <a:rPr lang="en-GB" sz="1200" dirty="0">
                          <a:effectLst/>
                        </a:rPr>
                        <a:t>23.3</a:t>
                      </a:r>
                      <a:endParaRPr lang="ar-SA" sz="2400" dirty="0">
                        <a:effectLst/>
                      </a:endParaRPr>
                    </a:p>
                  </a:txBody>
                  <a:tcPr marL="63094" marR="63094" marT="31547" marB="31547" anchor="ctr"/>
                </a:tc>
                <a:tc>
                  <a:txBody>
                    <a:bodyPr/>
                    <a:lstStyle/>
                    <a:p>
                      <a:r>
                        <a:rPr lang="en-GB" sz="1200" dirty="0">
                          <a:effectLst/>
                        </a:rPr>
                        <a:t>1.29</a:t>
                      </a:r>
                      <a:endParaRPr lang="ar-SA" sz="2400" dirty="0">
                        <a:effectLst/>
                      </a:endParaRPr>
                    </a:p>
                  </a:txBody>
                  <a:tcPr marL="63094" marR="63094" marT="31547" marB="31547" anchor="ctr"/>
                </a:tc>
                <a:tc>
                  <a:txBody>
                    <a:bodyPr/>
                    <a:lstStyle/>
                    <a:p>
                      <a:r>
                        <a:rPr lang="en-GB" sz="1200" dirty="0">
                          <a:effectLst/>
                        </a:rPr>
                        <a:t>29.28</a:t>
                      </a:r>
                      <a:endParaRPr lang="en-GB" sz="1200" b="0" i="0" dirty="0">
                        <a:solidFill>
                          <a:srgbClr val="000000"/>
                        </a:solidFill>
                        <a:effectLst/>
                        <a:latin typeface="TimesNewRomanPSMT"/>
                      </a:endParaRPr>
                    </a:p>
                  </a:txBody>
                  <a:tcPr marL="63094" marR="63094" marT="31547" marB="31547" anchor="ctr"/>
                </a:tc>
                <a:tc>
                  <a:txBody>
                    <a:bodyPr/>
                    <a:lstStyle/>
                    <a:p>
                      <a:r>
                        <a:rPr lang="en-GB" sz="1200" dirty="0">
                          <a:effectLst/>
                        </a:rPr>
                        <a:t>0.00047</a:t>
                      </a:r>
                      <a:endParaRPr lang="ar-SA" sz="2400" dirty="0">
                        <a:effectLst/>
                      </a:endParaRPr>
                    </a:p>
                  </a:txBody>
                  <a:tcPr marL="63094" marR="63094" marT="31547" marB="31547" anchor="ctr"/>
                </a:tc>
                <a:tc>
                  <a:txBody>
                    <a:bodyPr/>
                    <a:lstStyle/>
                    <a:p>
                      <a:r>
                        <a:rPr lang="en-GB" sz="1200" dirty="0">
                          <a:effectLst/>
                        </a:rPr>
                        <a:t>79.9</a:t>
                      </a:r>
                      <a:endParaRPr lang="ar-SA" sz="2400" dirty="0">
                        <a:effectLst/>
                      </a:endParaRPr>
                    </a:p>
                  </a:txBody>
                  <a:tcPr marL="63094" marR="63094" marT="31547" marB="31547" anchor="ctr"/>
                </a:tc>
                <a:tc>
                  <a:txBody>
                    <a:bodyPr/>
                    <a:lstStyle/>
                    <a:p>
                      <a:r>
                        <a:rPr lang="en-GB" sz="1200" dirty="0">
                          <a:effectLst/>
                        </a:rPr>
                        <a:t>600</a:t>
                      </a:r>
                      <a:endParaRPr lang="ar-SA" sz="2400" dirty="0">
                        <a:effectLst/>
                      </a:endParaRPr>
                    </a:p>
                  </a:txBody>
                  <a:tcPr marL="63094" marR="63094" marT="31547" marB="31547" anchor="ctr"/>
                </a:tc>
                <a:tc>
                  <a:txBody>
                    <a:bodyPr/>
                    <a:lstStyle/>
                    <a:p>
                      <a:r>
                        <a:rPr lang="en-US" sz="1200">
                          <a:effectLst/>
                        </a:rPr>
                        <a:t>9 Ø 12</a:t>
                      </a:r>
                      <a:endParaRPr lang="en-US" sz="2400">
                        <a:effectLst/>
                      </a:endParaRPr>
                    </a:p>
                  </a:txBody>
                  <a:tcPr marL="63094" marR="63094" marT="31547" marB="31547" anchor="ctr"/>
                </a:tc>
                <a:extLst>
                  <a:ext uri="{0D108BD9-81ED-4DB2-BD59-A6C34878D82A}">
                    <a16:rowId xmlns:a16="http://schemas.microsoft.com/office/drawing/2014/main" val="10002"/>
                  </a:ext>
                </a:extLst>
              </a:tr>
              <a:tr h="264316">
                <a:tc>
                  <a:txBody>
                    <a:bodyPr/>
                    <a:lstStyle/>
                    <a:p>
                      <a:r>
                        <a:rPr lang="en-US" sz="1200" dirty="0">
                          <a:effectLst/>
                        </a:rPr>
                        <a:t>Top slab </a:t>
                      </a:r>
                      <a:endParaRPr lang="en-US" sz="2400" dirty="0">
                        <a:effectLst/>
                      </a:endParaRPr>
                    </a:p>
                  </a:txBody>
                  <a:tcPr marL="63094" marR="63094" marT="31547" marB="31547" anchor="ctr"/>
                </a:tc>
                <a:tc>
                  <a:txBody>
                    <a:bodyPr/>
                    <a:lstStyle/>
                    <a:p>
                      <a:r>
                        <a:rPr lang="en-GB" sz="1200" dirty="0">
                          <a:effectLst/>
                        </a:rPr>
                        <a:t>6</a:t>
                      </a:r>
                      <a:endParaRPr lang="ar-SA" sz="2400" dirty="0">
                        <a:effectLst/>
                      </a:endParaRPr>
                    </a:p>
                  </a:txBody>
                  <a:tcPr marL="63094" marR="63094" marT="31547" marB="31547" anchor="ctr"/>
                </a:tc>
                <a:tc>
                  <a:txBody>
                    <a:bodyPr/>
                    <a:lstStyle/>
                    <a:p>
                      <a:r>
                        <a:rPr lang="en-GB" sz="1200" dirty="0">
                          <a:effectLst/>
                        </a:rPr>
                        <a:t>1.29</a:t>
                      </a:r>
                      <a:endParaRPr lang="ar-SA" sz="2400" dirty="0">
                        <a:effectLst/>
                      </a:endParaRPr>
                    </a:p>
                  </a:txBody>
                  <a:tcPr marL="63094" marR="63094" marT="31547" marB="31547" anchor="ctr"/>
                </a:tc>
                <a:tc>
                  <a:txBody>
                    <a:bodyPr/>
                    <a:lstStyle/>
                    <a:p>
                      <a:r>
                        <a:rPr lang="en-GB" sz="1200" dirty="0">
                          <a:effectLst/>
                        </a:rPr>
                        <a:t>7.74</a:t>
                      </a:r>
                      <a:endParaRPr lang="ar-SA" sz="2400" dirty="0">
                        <a:effectLst/>
                      </a:endParaRPr>
                    </a:p>
                  </a:txBody>
                  <a:tcPr marL="63094" marR="63094" marT="31547" marB="31547" anchor="ctr"/>
                </a:tc>
                <a:tc>
                  <a:txBody>
                    <a:bodyPr/>
                    <a:lstStyle/>
                    <a:p>
                      <a:r>
                        <a:rPr lang="en-GB" sz="1200" dirty="0">
                          <a:effectLst/>
                        </a:rPr>
                        <a:t>0.00012</a:t>
                      </a:r>
                      <a:endParaRPr lang="ar-SA" sz="2400" dirty="0">
                        <a:effectLst/>
                      </a:endParaRPr>
                    </a:p>
                  </a:txBody>
                  <a:tcPr marL="63094" marR="63094" marT="31547" marB="31547" anchor="ctr"/>
                </a:tc>
                <a:tc>
                  <a:txBody>
                    <a:bodyPr/>
                    <a:lstStyle/>
                    <a:p>
                      <a:r>
                        <a:rPr lang="en-GB" sz="1200" dirty="0">
                          <a:effectLst/>
                        </a:rPr>
                        <a:t>20.4</a:t>
                      </a:r>
                      <a:endParaRPr lang="ar-SA" sz="2400" dirty="0">
                        <a:effectLst/>
                      </a:endParaRPr>
                    </a:p>
                  </a:txBody>
                  <a:tcPr marL="63094" marR="63094" marT="31547" marB="31547" anchor="ctr"/>
                </a:tc>
                <a:tc>
                  <a:txBody>
                    <a:bodyPr/>
                    <a:lstStyle/>
                    <a:p>
                      <a:r>
                        <a:rPr lang="en-GB" sz="1200" dirty="0">
                          <a:effectLst/>
                        </a:rPr>
                        <a:t>306</a:t>
                      </a:r>
                      <a:endParaRPr lang="ar-SA" sz="2400" dirty="0">
                        <a:effectLst/>
                      </a:endParaRPr>
                    </a:p>
                  </a:txBody>
                  <a:tcPr marL="63094" marR="63094" marT="31547" marB="31547" anchor="ctr"/>
                </a:tc>
                <a:tc>
                  <a:txBody>
                    <a:bodyPr/>
                    <a:lstStyle/>
                    <a:p>
                      <a:r>
                        <a:rPr lang="en-US" sz="1200" dirty="0">
                          <a:effectLst/>
                        </a:rPr>
                        <a:t>4 Ø 10</a:t>
                      </a:r>
                      <a:endParaRPr lang="en-US" sz="2400" dirty="0">
                        <a:effectLst/>
                      </a:endParaRPr>
                    </a:p>
                  </a:txBody>
                  <a:tcPr marL="63094" marR="63094" marT="31547" marB="31547" anchor="ctr"/>
                </a:tc>
                <a:extLst>
                  <a:ext uri="{0D108BD9-81ED-4DB2-BD59-A6C34878D82A}">
                    <a16:rowId xmlns:a16="http://schemas.microsoft.com/office/drawing/2014/main" val="10003"/>
                  </a:ext>
                </a:extLst>
              </a:tr>
            </a:tbl>
          </a:graphicData>
        </a:graphic>
      </p:graphicFrame>
      <p:sp>
        <p:nvSpPr>
          <p:cNvPr id="6" name="مستطيل 5"/>
          <p:cNvSpPr/>
          <p:nvPr/>
        </p:nvSpPr>
        <p:spPr>
          <a:xfrm>
            <a:off x="3142816" y="4406631"/>
            <a:ext cx="5130635" cy="369332"/>
          </a:xfrm>
          <a:prstGeom prst="rect">
            <a:avLst/>
          </a:prstGeom>
        </p:spPr>
        <p:txBody>
          <a:bodyPr wrap="none">
            <a:spAutoFit/>
          </a:bodyPr>
          <a:lstStyle/>
          <a:p>
            <a:r>
              <a:rPr lang="en-US" dirty="0"/>
              <a:t>Show the calculation for reinforcement in water tank</a:t>
            </a:r>
            <a:endParaRPr lang="ar-SA" dirty="0"/>
          </a:p>
        </p:txBody>
      </p:sp>
      <mc:AlternateContent xmlns:mc="http://schemas.openxmlformats.org/markup-compatibility/2006">
        <mc:Choice xmlns:a14="http://schemas.microsoft.com/office/drawing/2010/main" Requires="a14">
          <p:sp>
            <p:nvSpPr>
              <p:cNvPr id="7" name="مستطيل 6"/>
              <p:cNvSpPr/>
              <p:nvPr/>
            </p:nvSpPr>
            <p:spPr>
              <a:xfrm>
                <a:off x="1244682" y="1575622"/>
                <a:ext cx="5984254" cy="2376676"/>
              </a:xfrm>
              <a:prstGeom prst="rect">
                <a:avLst/>
              </a:prstGeom>
            </p:spPr>
            <p:txBody>
              <a:bodyPr wrap="square">
                <a:spAutoFit/>
              </a:bodyPr>
              <a:lstStyle/>
              <a:p>
                <a:r>
                  <a:rPr lang="en-US" dirty="0" err="1"/>
                  <a:t>Sd</a:t>
                </a:r>
                <a:r>
                  <a:rPr lang="en-US" dirty="0"/>
                  <a:t> = 1.29 for water.</a:t>
                </a:r>
              </a:p>
              <a:p>
                <a:r>
                  <a:rPr lang="en-US" dirty="0"/>
                  <a:t>Mu design = Mu * </a:t>
                </a:r>
                <a:r>
                  <a:rPr lang="en-US" dirty="0" err="1"/>
                  <a:t>Sd</a:t>
                </a:r>
                <a:r>
                  <a:rPr lang="en-US" dirty="0"/>
                  <a:t> * 1.06</a:t>
                </a:r>
              </a:p>
              <a:p>
                <a:r>
                  <a:rPr lang="en-GB" dirty="0"/>
                  <a:t>ρ =</a:t>
                </a:r>
                <a14:m>
                  <m:oMath xmlns:m="http://schemas.openxmlformats.org/officeDocument/2006/math">
                    <m:f>
                      <m:fPr>
                        <m:ctrlPr>
                          <a:rPr lang="en-US" i="1"/>
                        </m:ctrlPr>
                      </m:fPr>
                      <m:num>
                        <m:r>
                          <a:rPr lang="en-GB"/>
                          <m:t>0</m:t>
                        </m:r>
                        <m:r>
                          <a:rPr lang="en-GB"/>
                          <m:t>.</m:t>
                        </m:r>
                        <m:r>
                          <a:rPr lang="en-GB"/>
                          <m:t>85</m:t>
                        </m:r>
                        <m:r>
                          <a:rPr lang="en-GB" i="1"/>
                          <m:t>∗</m:t>
                        </m:r>
                        <m:r>
                          <m:rPr>
                            <m:sty m:val="p"/>
                          </m:rPr>
                          <a:rPr lang="en-GB"/>
                          <m:t>fc</m:t>
                        </m:r>
                      </m:num>
                      <m:den>
                        <m:r>
                          <m:rPr>
                            <m:sty m:val="p"/>
                          </m:rPr>
                          <a:rPr lang="en-GB"/>
                          <m:t>Fy</m:t>
                        </m:r>
                      </m:den>
                    </m:f>
                    <m:d>
                      <m:dPr>
                        <m:ctrlPr>
                          <a:rPr lang="en-US" i="1"/>
                        </m:ctrlPr>
                      </m:dPr>
                      <m:e>
                        <m:r>
                          <a:rPr lang="en-GB"/>
                          <m:t>1</m:t>
                        </m:r>
                        <m:r>
                          <a:rPr lang="en-GB" i="1"/>
                          <m:t>−</m:t>
                        </m:r>
                        <m:rad>
                          <m:radPr>
                            <m:degHide m:val="on"/>
                            <m:ctrlPr>
                              <a:rPr lang="en-US" i="1"/>
                            </m:ctrlPr>
                          </m:radPr>
                          <m:deg/>
                          <m:e>
                            <m:r>
                              <a:rPr lang="en-GB"/>
                              <m:t>1</m:t>
                            </m:r>
                            <m:r>
                              <a:rPr lang="en-GB" i="1"/>
                              <m:t>−</m:t>
                            </m:r>
                            <m:d>
                              <m:dPr>
                                <m:ctrlPr>
                                  <a:rPr lang="en-US" i="1"/>
                                </m:ctrlPr>
                              </m:dPr>
                              <m:e>
                                <m:f>
                                  <m:fPr>
                                    <m:ctrlPr>
                                      <a:rPr lang="en-US" i="1"/>
                                    </m:ctrlPr>
                                  </m:fPr>
                                  <m:num>
                                    <m:r>
                                      <a:rPr lang="en-GB"/>
                                      <m:t>2</m:t>
                                    </m:r>
                                    <m:r>
                                      <a:rPr lang="en-GB"/>
                                      <m:t>.</m:t>
                                    </m:r>
                                    <m:r>
                                      <a:rPr lang="en-GB"/>
                                      <m:t>61</m:t>
                                    </m:r>
                                    <m:r>
                                      <a:rPr lang="en-GB" i="1"/>
                                      <m:t>∗</m:t>
                                    </m:r>
                                    <m:sSup>
                                      <m:sSupPr>
                                        <m:ctrlPr>
                                          <a:rPr lang="en-US" i="1"/>
                                        </m:ctrlPr>
                                      </m:sSupPr>
                                      <m:e>
                                        <m:r>
                                          <a:rPr lang="en-GB"/>
                                          <m:t>10</m:t>
                                        </m:r>
                                      </m:e>
                                      <m:sup>
                                        <m:r>
                                          <a:rPr lang="en-GB"/>
                                          <m:t>6</m:t>
                                        </m:r>
                                      </m:sup>
                                    </m:sSup>
                                    <m:r>
                                      <a:rPr lang="en-GB" i="1"/>
                                      <m:t>∗</m:t>
                                    </m:r>
                                    <m:r>
                                      <m:rPr>
                                        <m:sty m:val="p"/>
                                      </m:rPr>
                                      <a:rPr lang="en-GB"/>
                                      <m:t>Mu</m:t>
                                    </m:r>
                                  </m:num>
                                  <m:den>
                                    <m:r>
                                      <m:rPr>
                                        <m:sty m:val="p"/>
                                      </m:rPr>
                                      <a:rPr lang="en-GB"/>
                                      <m:t>fc</m:t>
                                    </m:r>
                                    <m:r>
                                      <a:rPr lang="en-GB" i="1"/>
                                      <m:t>∗</m:t>
                                    </m:r>
                                    <m:r>
                                      <m:rPr>
                                        <m:sty m:val="p"/>
                                      </m:rPr>
                                      <a:rPr lang="en-GB"/>
                                      <m:t>b</m:t>
                                    </m:r>
                                    <m:r>
                                      <a:rPr lang="en-GB" i="1"/>
                                      <m:t>∗</m:t>
                                    </m:r>
                                    <m:sSup>
                                      <m:sSupPr>
                                        <m:ctrlPr>
                                          <a:rPr lang="en-US" i="1"/>
                                        </m:ctrlPr>
                                      </m:sSupPr>
                                      <m:e>
                                        <m:r>
                                          <m:rPr>
                                            <m:sty m:val="p"/>
                                          </m:rPr>
                                          <a:rPr lang="en-GB"/>
                                          <m:t>d</m:t>
                                        </m:r>
                                      </m:e>
                                      <m:sup>
                                        <m:r>
                                          <a:rPr lang="en-GB"/>
                                          <m:t>2</m:t>
                                        </m:r>
                                      </m:sup>
                                    </m:sSup>
                                  </m:den>
                                </m:f>
                              </m:e>
                            </m:d>
                          </m:e>
                        </m:rad>
                      </m:e>
                    </m:d>
                  </m:oMath>
                </a14:m>
                <a:endParaRPr lang="en-US" dirty="0" smtClean="0"/>
              </a:p>
              <a:p>
                <a:r>
                  <a:rPr lang="en-US" dirty="0" smtClean="0"/>
                  <a:t>As </a:t>
                </a:r>
                <a:r>
                  <a:rPr lang="en-US" dirty="0"/>
                  <a:t>= (</a:t>
                </a:r>
                <a:r>
                  <a:rPr lang="el-GR" dirty="0"/>
                  <a:t>ρ * </a:t>
                </a:r>
                <a:r>
                  <a:rPr lang="en-US" dirty="0"/>
                  <a:t>b* d)</a:t>
                </a:r>
              </a:p>
              <a:p>
                <a:r>
                  <a:rPr lang="en-US" dirty="0"/>
                  <a:t>As min for footing and top slab = (0.0018 * b * h)</a:t>
                </a:r>
              </a:p>
              <a:p>
                <a:r>
                  <a:rPr lang="en-US" dirty="0"/>
                  <a:t>As min for wall horizontally = (0.005 * b * h)</a:t>
                </a:r>
              </a:p>
              <a:p>
                <a:r>
                  <a:rPr lang="en-US" dirty="0"/>
                  <a:t>As min for wall vertically = (0.003 * b * h)</a:t>
                </a:r>
                <a:endParaRPr lang="ar-SA" dirty="0"/>
              </a:p>
            </p:txBody>
          </p:sp>
        </mc:Choice>
        <mc:Fallback>
          <p:sp>
            <p:nvSpPr>
              <p:cNvPr id="7" name="مستطيل 6"/>
              <p:cNvSpPr>
                <a:spLocks noRot="1" noChangeAspect="1" noMove="1" noResize="1" noEditPoints="1" noAdjustHandles="1" noChangeArrowheads="1" noChangeShapeType="1" noTextEdit="1"/>
              </p:cNvSpPr>
              <p:nvPr/>
            </p:nvSpPr>
            <p:spPr>
              <a:xfrm>
                <a:off x="1244682" y="1575622"/>
                <a:ext cx="5984254" cy="2376676"/>
              </a:xfrm>
              <a:prstGeom prst="rect">
                <a:avLst/>
              </a:prstGeom>
              <a:blipFill>
                <a:blip r:embed="rId2"/>
                <a:stretch>
                  <a:fillRect l="-815" t="-1282" b="-3333"/>
                </a:stretch>
              </a:blipFill>
            </p:spPr>
            <p:txBody>
              <a:bodyPr/>
              <a:lstStyle/>
              <a:p>
                <a:r>
                  <a:rPr lang="en-US">
                    <a:noFill/>
                  </a:rPr>
                  <a:t> </a:t>
                </a:r>
              </a:p>
            </p:txBody>
          </p:sp>
        </mc:Fallback>
      </mc:AlternateContent>
      <p:sp>
        <p:nvSpPr>
          <p:cNvPr id="8" name="Pentagon 7"/>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88</a:t>
            </a:fld>
            <a:endParaRPr lang="ar-AE" dirty="0"/>
          </a:p>
        </p:txBody>
      </p:sp>
    </p:spTree>
    <p:extLst>
      <p:ext uri="{BB962C8B-B14F-4D97-AF65-F5344CB8AC3E}">
        <p14:creationId xmlns:p14="http://schemas.microsoft.com/office/powerpoint/2010/main" val="43887679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GB" sz="3600" dirty="0"/>
              <a:t>Water tank Detail </a:t>
            </a:r>
            <a:r>
              <a:rPr lang="en-GB" sz="3600" dirty="0" smtClean="0"/>
              <a:t>:</a:t>
            </a:r>
            <a:endParaRPr lang="ar-SA" sz="3600"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3354" y="1887287"/>
            <a:ext cx="5565220" cy="34744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125" y="1595020"/>
            <a:ext cx="5428981" cy="38970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7719294" y="5558362"/>
            <a:ext cx="3102452" cy="369332"/>
          </a:xfrm>
          <a:prstGeom prst="rect">
            <a:avLst/>
          </a:prstGeom>
        </p:spPr>
        <p:txBody>
          <a:bodyPr wrap="none">
            <a:spAutoFit/>
          </a:bodyPr>
          <a:lstStyle/>
          <a:p>
            <a:r>
              <a:rPr lang="en-US" dirty="0"/>
              <a:t>detailing section for water tank</a:t>
            </a:r>
            <a:endParaRPr lang="ar-SA" dirty="0"/>
          </a:p>
        </p:txBody>
      </p:sp>
      <p:sp>
        <p:nvSpPr>
          <p:cNvPr id="5" name="مستطيل 4"/>
          <p:cNvSpPr/>
          <p:nvPr/>
        </p:nvSpPr>
        <p:spPr>
          <a:xfrm>
            <a:off x="1210200" y="5685609"/>
            <a:ext cx="4106830" cy="369332"/>
          </a:xfrm>
          <a:prstGeom prst="rect">
            <a:avLst/>
          </a:prstGeom>
        </p:spPr>
        <p:txBody>
          <a:bodyPr wrap="none">
            <a:spAutoFit/>
          </a:bodyPr>
          <a:lstStyle/>
          <a:p>
            <a:r>
              <a:rPr lang="en-US" dirty="0"/>
              <a:t>detailing for water tank from the top view</a:t>
            </a:r>
            <a:endParaRPr lang="ar-SA" dirty="0"/>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89</a:t>
            </a:fld>
            <a:endParaRPr lang="ar-AE" dirty="0"/>
          </a:p>
        </p:txBody>
      </p:sp>
    </p:spTree>
    <p:extLst>
      <p:ext uri="{BB962C8B-B14F-4D97-AF65-F5344CB8AC3E}">
        <p14:creationId xmlns:p14="http://schemas.microsoft.com/office/powerpoint/2010/main" val="312090659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6153" y="37504"/>
            <a:ext cx="10515600" cy="1325563"/>
          </a:xfrm>
        </p:spPr>
        <p:txBody>
          <a:bodyPr/>
          <a:lstStyle/>
          <a:p>
            <a:r>
              <a:rPr lang="en-US" altLang="en-US" b="1" dirty="0">
                <a:solidFill>
                  <a:srgbClr val="0D0D0D"/>
                </a:solidFill>
                <a:latin typeface="Arial" panose="020B0604020202020204" pitchFamily="34" charset="0"/>
                <a:ea typeface="Times New Roman" panose="02020603050405020304" pitchFamily="18" charset="0"/>
              </a:rPr>
              <a:t>Accessibility:</a:t>
            </a:r>
            <a:br>
              <a:rPr lang="en-US" altLang="en-US" b="1" dirty="0">
                <a:solidFill>
                  <a:srgbClr val="0D0D0D"/>
                </a:solidFill>
                <a:latin typeface="Arial" panose="020B0604020202020204" pitchFamily="34" charset="0"/>
                <a:ea typeface="Times New Roman" panose="02020603050405020304" pitchFamily="18" charset="0"/>
              </a:rPr>
            </a:br>
            <a:endParaRPr lang="en-US" dirty="0"/>
          </a:p>
        </p:txBody>
      </p:sp>
      <p:pic>
        <p:nvPicPr>
          <p:cNvPr id="3083" name="Picture 14" descr="لا يتوفر وص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6551" y="828131"/>
            <a:ext cx="5645075" cy="390385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1"/>
          <p:cNvSpPr>
            <a:spLocks noChangeArrowheads="1"/>
          </p:cNvSpPr>
          <p:nvPr/>
        </p:nvSpPr>
        <p:spPr bwMode="auto">
          <a:xfrm flipV="1">
            <a:off x="341135" y="5916833"/>
            <a:ext cx="631825" cy="169863"/>
          </a:xfrm>
          <a:prstGeom prst="rect">
            <a:avLst/>
          </a:prstGeom>
          <a:solidFill>
            <a:srgbClr val="369C3D"/>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5" name="Text Box 24"/>
          <p:cNvSpPr txBox="1">
            <a:spLocks noChangeArrowheads="1"/>
          </p:cNvSpPr>
          <p:nvPr/>
        </p:nvSpPr>
        <p:spPr bwMode="auto">
          <a:xfrm>
            <a:off x="1128535" y="5908896"/>
            <a:ext cx="1109663" cy="261937"/>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Al kfair street</a:t>
            </a:r>
            <a:endParaRPr kumimoji="0" lang="ar-JO"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6" name="Rectangle 25"/>
          <p:cNvSpPr>
            <a:spLocks noChangeArrowheads="1"/>
          </p:cNvSpPr>
          <p:nvPr/>
        </p:nvSpPr>
        <p:spPr bwMode="auto">
          <a:xfrm flipV="1">
            <a:off x="3312935" y="6002558"/>
            <a:ext cx="631825" cy="169863"/>
          </a:xfrm>
          <a:prstGeom prst="rect">
            <a:avLst/>
          </a:prstGeom>
          <a:solidFill>
            <a:srgbClr val="FFC000"/>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7" name="Text Box 26"/>
          <p:cNvSpPr txBox="1">
            <a:spLocks noChangeArrowheads="1"/>
          </p:cNvSpPr>
          <p:nvPr/>
        </p:nvSpPr>
        <p:spPr bwMode="auto">
          <a:xfrm>
            <a:off x="4074935" y="5942233"/>
            <a:ext cx="1109663" cy="261938"/>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King fisal street</a:t>
            </a:r>
            <a:endParaRPr kumimoji="0" lang="ar-JO"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 name="Rectangle 28"/>
          <p:cNvSpPr>
            <a:spLocks noChangeArrowheads="1"/>
          </p:cNvSpPr>
          <p:nvPr/>
        </p:nvSpPr>
        <p:spPr bwMode="auto">
          <a:xfrm flipV="1">
            <a:off x="341135" y="5477456"/>
            <a:ext cx="631825" cy="169862"/>
          </a:xfrm>
          <a:prstGeom prst="rect">
            <a:avLst/>
          </a:prstGeom>
          <a:solidFill>
            <a:srgbClr val="FF0000"/>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9" name="Text Box 36"/>
          <p:cNvSpPr txBox="1">
            <a:spLocks noChangeArrowheads="1"/>
          </p:cNvSpPr>
          <p:nvPr/>
        </p:nvSpPr>
        <p:spPr bwMode="auto">
          <a:xfrm>
            <a:off x="1185684" y="5469338"/>
            <a:ext cx="1108075" cy="261937"/>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Haifa road</a:t>
            </a:r>
            <a:endParaRPr kumimoji="0" lang="ar-JO"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0" name="Rectangle 37"/>
          <p:cNvSpPr>
            <a:spLocks noChangeArrowheads="1"/>
          </p:cNvSpPr>
          <p:nvPr/>
        </p:nvSpPr>
        <p:spPr bwMode="auto">
          <a:xfrm flipV="1">
            <a:off x="3323109" y="5545359"/>
            <a:ext cx="631825" cy="169862"/>
          </a:xfrm>
          <a:prstGeom prst="rect">
            <a:avLst/>
          </a:prstGeom>
          <a:solidFill>
            <a:srgbClr val="5B9B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11" name="Text Box 38"/>
          <p:cNvSpPr txBox="1">
            <a:spLocks noChangeArrowheads="1"/>
          </p:cNvSpPr>
          <p:nvPr/>
        </p:nvSpPr>
        <p:spPr bwMode="auto">
          <a:xfrm>
            <a:off x="4082584" y="5474787"/>
            <a:ext cx="1803400" cy="287337"/>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err="1">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Ameer</a:t>
            </a:r>
            <a:r>
              <a:rPr kumimoji="0" lang="en-US" altLang="en-US" sz="10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en-US" sz="1000" b="1" i="0" u="none" strike="noStrike" cap="none" normalizeH="0" baseline="0" dirty="0" err="1">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Muhamad</a:t>
            </a:r>
            <a:r>
              <a:rPr kumimoji="0" lang="en-US" altLang="en-US" sz="10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street</a:t>
            </a:r>
            <a:endParaRPr kumimoji="0" lang="ar-JO"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2" name="Text Box 1"/>
          <p:cNvSpPr txBox="1">
            <a:spLocks noChangeArrowheads="1"/>
          </p:cNvSpPr>
          <p:nvPr/>
        </p:nvSpPr>
        <p:spPr bwMode="auto">
          <a:xfrm>
            <a:off x="1185685" y="6332758"/>
            <a:ext cx="1108075" cy="261938"/>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Jafffa</a:t>
            </a:r>
            <a:r>
              <a:rPr kumimoji="0" lang="ar-AE"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en-US" sz="10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street</a:t>
            </a:r>
            <a:endParaRPr kumimoji="0" lang="ar-AE"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3" name="Rectangle 2"/>
          <p:cNvSpPr>
            <a:spLocks noChangeArrowheads="1"/>
          </p:cNvSpPr>
          <p:nvPr/>
        </p:nvSpPr>
        <p:spPr bwMode="auto">
          <a:xfrm>
            <a:off x="341135" y="6332758"/>
            <a:ext cx="523875" cy="176213"/>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9"/>
          <p:cNvSpPr>
            <a:spLocks noChangeArrowheads="1"/>
          </p:cNvSpPr>
          <p:nvPr/>
        </p:nvSpPr>
        <p:spPr bwMode="auto">
          <a:xfrm>
            <a:off x="789709" y="553056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21"/>
          <p:cNvSpPr>
            <a:spLocks noChangeArrowheads="1"/>
          </p:cNvSpPr>
          <p:nvPr/>
        </p:nvSpPr>
        <p:spPr bwMode="auto">
          <a:xfrm>
            <a:off x="332509" y="598776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ar-SA"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SA"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US"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20" name="Rectangle 17"/>
          <p:cNvSpPr>
            <a:spLocks noChangeArrowheads="1"/>
          </p:cNvSpPr>
          <p:nvPr/>
        </p:nvSpPr>
        <p:spPr bwMode="auto">
          <a:xfrm>
            <a:off x="171056" y="4461159"/>
            <a:ext cx="532635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1" i="1"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Keys Plan for figure:</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1" name="Pentagon 20"/>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a:t>
            </a:fld>
            <a:endParaRPr lang="ar-AE" dirty="0"/>
          </a:p>
        </p:txBody>
      </p:sp>
    </p:spTree>
    <p:extLst>
      <p:ext uri="{BB962C8B-B14F-4D97-AF65-F5344CB8AC3E}">
        <p14:creationId xmlns:p14="http://schemas.microsoft.com/office/powerpoint/2010/main" val="210027492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Design of sheet piles </a:t>
            </a:r>
            <a:endParaRPr lang="ar-SA" dirty="0"/>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3994" y="2225616"/>
            <a:ext cx="4562220" cy="368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8662672" y="5988336"/>
            <a:ext cx="1543499" cy="369332"/>
          </a:xfrm>
          <a:prstGeom prst="rect">
            <a:avLst/>
          </a:prstGeom>
        </p:spPr>
        <p:txBody>
          <a:bodyPr wrap="none">
            <a:spAutoFit/>
          </a:bodyPr>
          <a:lstStyle/>
          <a:p>
            <a:r>
              <a:rPr lang="en-US" dirty="0"/>
              <a:t>Soli properties</a:t>
            </a:r>
            <a:endParaRPr lang="ar-SA" dirty="0"/>
          </a:p>
        </p:txBody>
      </p:sp>
      <p:sp>
        <p:nvSpPr>
          <p:cNvPr id="5" name="مستطيل 4"/>
          <p:cNvSpPr/>
          <p:nvPr/>
        </p:nvSpPr>
        <p:spPr>
          <a:xfrm>
            <a:off x="399691" y="1946559"/>
            <a:ext cx="6096000" cy="2585323"/>
          </a:xfrm>
          <a:prstGeom prst="rect">
            <a:avLst/>
          </a:prstGeom>
        </p:spPr>
        <p:txBody>
          <a:bodyPr>
            <a:spAutoFit/>
          </a:bodyPr>
          <a:lstStyle/>
          <a:p>
            <a:r>
              <a:rPr lang="en-US" dirty="0"/>
              <a:t>To start work on the excavations of the project and because the depth is 8 meters</a:t>
            </a:r>
          </a:p>
          <a:p>
            <a:r>
              <a:rPr lang="en-US" dirty="0"/>
              <a:t>below the surface of the earth, methods must be devised to prevent the collapse of the</a:t>
            </a:r>
          </a:p>
          <a:p>
            <a:r>
              <a:rPr lang="en-US" dirty="0"/>
              <a:t>soil, and in this for a project we used the sheet pile to prevent soil from collapsing</a:t>
            </a:r>
          </a:p>
          <a:p>
            <a:r>
              <a:rPr lang="en-US" dirty="0"/>
              <a:t>during the work. By used GEO5 software program sheet piles designed and by used</a:t>
            </a:r>
          </a:p>
          <a:p>
            <a:r>
              <a:rPr lang="en-US" dirty="0"/>
              <a:t>Revit program draw of detail.</a:t>
            </a:r>
            <a:endParaRPr lang="ar-SA" dirty="0"/>
          </a:p>
        </p:txBody>
      </p:sp>
      <p:sp>
        <p:nvSpPr>
          <p:cNvPr id="7" name="Pentagon 6"/>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90</a:t>
            </a:fld>
            <a:endParaRPr lang="ar-AE" dirty="0"/>
          </a:p>
        </p:txBody>
      </p:sp>
    </p:spTree>
    <p:extLst>
      <p:ext uri="{BB962C8B-B14F-4D97-AF65-F5344CB8AC3E}">
        <p14:creationId xmlns:p14="http://schemas.microsoft.com/office/powerpoint/2010/main" val="2257071429"/>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9845" y="164650"/>
            <a:ext cx="10515600" cy="1325563"/>
          </a:xfrm>
        </p:spPr>
        <p:txBody>
          <a:bodyPr>
            <a:normAutofit/>
          </a:bodyPr>
          <a:lstStyle/>
          <a:p>
            <a:r>
              <a:rPr lang="en-US" sz="3600" dirty="0"/>
              <a:t>Details of sheet </a:t>
            </a:r>
            <a:r>
              <a:rPr lang="en-US" sz="3600" dirty="0" smtClean="0"/>
              <a:t>piles: </a:t>
            </a:r>
            <a:endParaRPr lang="ar-SA" sz="3600"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396" y="1549197"/>
            <a:ext cx="50292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2881"/>
          <a:stretch/>
        </p:blipFill>
        <p:spPr bwMode="auto">
          <a:xfrm>
            <a:off x="602143" y="4053081"/>
            <a:ext cx="4937453" cy="2464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76202" y="4006342"/>
            <a:ext cx="3368454" cy="251171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053610" y="3258453"/>
            <a:ext cx="3597716" cy="369332"/>
          </a:xfrm>
          <a:prstGeom prst="rect">
            <a:avLst/>
          </a:prstGeom>
        </p:spPr>
        <p:txBody>
          <a:bodyPr wrap="none">
            <a:spAutoFit/>
          </a:bodyPr>
          <a:lstStyle/>
          <a:p>
            <a:r>
              <a:rPr lang="en-US" dirty="0"/>
              <a:t>Diameters and spaces between piles</a:t>
            </a:r>
            <a:endParaRPr lang="ar-SA" dirty="0"/>
          </a:p>
        </p:txBody>
      </p:sp>
      <p:sp>
        <p:nvSpPr>
          <p:cNvPr id="5" name="مستطيل 4"/>
          <p:cNvSpPr/>
          <p:nvPr/>
        </p:nvSpPr>
        <p:spPr>
          <a:xfrm>
            <a:off x="1714536" y="6471413"/>
            <a:ext cx="2586414" cy="369332"/>
          </a:xfrm>
          <a:prstGeom prst="rect">
            <a:avLst/>
          </a:prstGeom>
        </p:spPr>
        <p:txBody>
          <a:bodyPr wrap="none">
            <a:spAutoFit/>
          </a:bodyPr>
          <a:lstStyle/>
          <a:p>
            <a:r>
              <a:rPr lang="en-US" dirty="0"/>
              <a:t>Pile reinforcement details</a:t>
            </a:r>
            <a:endParaRPr lang="ar-SA" dirty="0"/>
          </a:p>
        </p:txBody>
      </p:sp>
      <p:sp>
        <p:nvSpPr>
          <p:cNvPr id="6" name="مستطيل 5"/>
          <p:cNvSpPr/>
          <p:nvPr/>
        </p:nvSpPr>
        <p:spPr>
          <a:xfrm>
            <a:off x="7839863" y="6563745"/>
            <a:ext cx="2649508" cy="369332"/>
          </a:xfrm>
          <a:prstGeom prst="rect">
            <a:avLst/>
          </a:prstGeom>
        </p:spPr>
        <p:txBody>
          <a:bodyPr wrap="none">
            <a:spAutoFit/>
          </a:bodyPr>
          <a:lstStyle/>
          <a:p>
            <a:r>
              <a:rPr lang="en-US" dirty="0"/>
              <a:t> Distribution of sheet piles</a:t>
            </a:r>
            <a:endParaRPr lang="ar-SA" dirty="0"/>
          </a:p>
        </p:txBody>
      </p:sp>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91</a:t>
            </a:fld>
            <a:endParaRPr lang="ar-AE" dirty="0"/>
          </a:p>
        </p:txBody>
      </p:sp>
      <p:pic>
        <p:nvPicPr>
          <p:cNvPr id="10" name="Picture 9"/>
          <p:cNvPicPr/>
          <p:nvPr/>
        </p:nvPicPr>
        <p:blipFill>
          <a:blip r:embed="rId5"/>
          <a:stretch>
            <a:fillRect/>
          </a:stretch>
        </p:blipFill>
        <p:spPr>
          <a:xfrm>
            <a:off x="7633610" y="715675"/>
            <a:ext cx="3281680" cy="2912110"/>
          </a:xfrm>
          <a:prstGeom prst="rect">
            <a:avLst/>
          </a:prstGeom>
        </p:spPr>
      </p:pic>
      <p:sp>
        <p:nvSpPr>
          <p:cNvPr id="3" name="Rectangle 2"/>
          <p:cNvSpPr/>
          <p:nvPr/>
        </p:nvSpPr>
        <p:spPr>
          <a:xfrm>
            <a:off x="7993784" y="3581940"/>
            <a:ext cx="224292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Sheet pile depth result</a:t>
            </a:r>
            <a:endParaRPr lang="en-US" dirty="0"/>
          </a:p>
        </p:txBody>
      </p:sp>
    </p:spTree>
    <p:extLst>
      <p:ext uri="{BB962C8B-B14F-4D97-AF65-F5344CB8AC3E}">
        <p14:creationId xmlns:p14="http://schemas.microsoft.com/office/powerpoint/2010/main" val="36293144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92</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234148758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3421130236"/>
              </p:ext>
            </p:extLst>
          </p:nvPr>
        </p:nvGraphicFramePr>
        <p:xfrm>
          <a:off x="1097280" y="1842878"/>
          <a:ext cx="9662160" cy="39046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Pentagon 8"/>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9DA25005-2954-42F4-8575-541B339C075A}" type="slidenum">
              <a:rPr kumimoji="0" lang="en-US"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93</a:t>
            </a:fld>
            <a:endParaRPr kumimoji="0" lang="ar-AE" sz="18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1825448648"/>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94</a:t>
            </a:fld>
            <a:endParaRPr lang="ar-AE" dirty="0"/>
          </a:p>
        </p:txBody>
      </p:sp>
      <p:graphicFrame>
        <p:nvGraphicFramePr>
          <p:cNvPr id="7" name="Diagram 6"/>
          <p:cNvGraphicFramePr/>
          <p:nvPr>
            <p:extLst>
              <p:ext uri="{D42A27DB-BD31-4B8C-83A1-F6EECF244321}">
                <p14:modId xmlns:p14="http://schemas.microsoft.com/office/powerpoint/2010/main" val="2278791735"/>
              </p:ext>
            </p:extLst>
          </p:nvPr>
        </p:nvGraphicFramePr>
        <p:xfrm>
          <a:off x="522377" y="8081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3140210"/>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95</a:t>
            </a:fld>
            <a:endParaRPr lang="ar-AE" dirty="0"/>
          </a:p>
        </p:txBody>
      </p:sp>
      <p:graphicFrame>
        <p:nvGraphicFramePr>
          <p:cNvPr id="7" name="Diagram 6"/>
          <p:cNvGraphicFramePr/>
          <p:nvPr>
            <p:extLst>
              <p:ext uri="{D42A27DB-BD31-4B8C-83A1-F6EECF244321}">
                <p14:modId xmlns:p14="http://schemas.microsoft.com/office/powerpoint/2010/main" val="545231446"/>
              </p:ext>
            </p:extLst>
          </p:nvPr>
        </p:nvGraphicFramePr>
        <p:xfrm>
          <a:off x="522377" y="8081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271606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96</a:t>
            </a:fld>
            <a:endParaRPr lang="ar-AE" dirty="0"/>
          </a:p>
        </p:txBody>
      </p:sp>
      <p:pic>
        <p:nvPicPr>
          <p:cNvPr id="4098" name="Picture 2" descr="لا يتوفر وص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654" y="3380031"/>
            <a:ext cx="10827882" cy="230477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29086" y="1438314"/>
            <a:ext cx="9477556" cy="923330"/>
          </a:xfrm>
          <a:prstGeom prst="rect">
            <a:avLst/>
          </a:prstGeom>
        </p:spPr>
        <p:txBody>
          <a:bodyPr wrap="square">
            <a:spAutoFit/>
          </a:bodyPr>
          <a:lstStyle/>
          <a:p>
            <a:r>
              <a:rPr lang="en-US" dirty="0">
                <a:solidFill>
                  <a:srgbClr val="050505"/>
                </a:solidFill>
                <a:latin typeface="Segoe UI Historic" panose="020B0502040204020203" pitchFamily="34" charset="0"/>
              </a:rPr>
              <a:t>we did a shading analyses for the </a:t>
            </a:r>
            <a:r>
              <a:rPr lang="en-US" dirty="0" smtClean="0">
                <a:solidFill>
                  <a:srgbClr val="050505"/>
                </a:solidFill>
                <a:latin typeface="Segoe UI Historic" panose="020B0502040204020203" pitchFamily="34" charset="0"/>
              </a:rPr>
              <a:t>building </a:t>
            </a:r>
            <a:r>
              <a:rPr lang="en-US" dirty="0">
                <a:solidFill>
                  <a:srgbClr val="050505"/>
                </a:solidFill>
                <a:latin typeface="Segoe UI Historic" panose="020B0502040204020203" pitchFamily="34" charset="0"/>
              </a:rPr>
              <a:t>before we use the reflected glass and the solar radiation </a:t>
            </a:r>
            <a:r>
              <a:rPr lang="en-US" dirty="0" smtClean="0">
                <a:solidFill>
                  <a:srgbClr val="050505"/>
                </a:solidFill>
                <a:latin typeface="Segoe UI Historic" panose="020B0502040204020203" pitchFamily="34" charset="0"/>
              </a:rPr>
              <a:t>values </a:t>
            </a:r>
            <a:r>
              <a:rPr lang="en-US" dirty="0">
                <a:solidFill>
                  <a:srgbClr val="050505"/>
                </a:solidFill>
                <a:latin typeface="Segoe UI Historic" panose="020B0502040204020203" pitchFamily="34" charset="0"/>
              </a:rPr>
              <a:t>were </a:t>
            </a:r>
            <a:r>
              <a:rPr lang="en-US" dirty="0" smtClean="0">
                <a:solidFill>
                  <a:srgbClr val="050505"/>
                </a:solidFill>
                <a:latin typeface="Segoe UI Historic" panose="020B0502040204020203" pitchFamily="34" charset="0"/>
              </a:rPr>
              <a:t>high </a:t>
            </a:r>
            <a:r>
              <a:rPr lang="en-US" dirty="0">
                <a:solidFill>
                  <a:srgbClr val="050505"/>
                </a:solidFill>
                <a:latin typeface="Segoe UI Historic" panose="020B0502040204020203" pitchFamily="34" charset="0"/>
              </a:rPr>
              <a:t>after we used the reflected glass the solar radiation values improved as shown </a:t>
            </a:r>
            <a:r>
              <a:rPr lang="en-US" dirty="0" smtClean="0">
                <a:solidFill>
                  <a:srgbClr val="050505"/>
                </a:solidFill>
                <a:latin typeface="Segoe UI Historic" panose="020B0502040204020203" pitchFamily="34" charset="0"/>
              </a:rPr>
              <a:t>below:</a:t>
            </a:r>
            <a:endParaRPr lang="en-US" dirty="0"/>
          </a:p>
        </p:txBody>
      </p:sp>
    </p:spTree>
    <p:extLst>
      <p:ext uri="{BB962C8B-B14F-4D97-AF65-F5344CB8AC3E}">
        <p14:creationId xmlns:p14="http://schemas.microsoft.com/office/powerpoint/2010/main" val="205882718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97</a:t>
            </a:fld>
            <a:endParaRPr lang="ar-AE" dirty="0"/>
          </a:p>
        </p:txBody>
      </p:sp>
      <p:graphicFrame>
        <p:nvGraphicFramePr>
          <p:cNvPr id="7" name="Diagram 6"/>
          <p:cNvGraphicFramePr/>
          <p:nvPr>
            <p:extLst>
              <p:ext uri="{D42A27DB-BD31-4B8C-83A1-F6EECF244321}">
                <p14:modId xmlns:p14="http://schemas.microsoft.com/office/powerpoint/2010/main" val="3837435098"/>
              </p:ext>
            </p:extLst>
          </p:nvPr>
        </p:nvGraphicFramePr>
        <p:xfrm>
          <a:off x="522377" y="8081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5799056"/>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98</a:t>
            </a:fld>
            <a:endParaRPr lang="ar-AE" dirty="0"/>
          </a:p>
        </p:txBody>
      </p:sp>
      <p:graphicFrame>
        <p:nvGraphicFramePr>
          <p:cNvPr id="7" name="Diagram 6"/>
          <p:cNvGraphicFramePr/>
          <p:nvPr>
            <p:extLst>
              <p:ext uri="{D42A27DB-BD31-4B8C-83A1-F6EECF244321}">
                <p14:modId xmlns:p14="http://schemas.microsoft.com/office/powerpoint/2010/main" val="144952725"/>
              </p:ext>
            </p:extLst>
          </p:nvPr>
        </p:nvGraphicFramePr>
        <p:xfrm>
          <a:off x="522377" y="8081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6290444"/>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CADAE-A1A7-4903-B409-BFE9DD2621B3}"/>
              </a:ext>
            </a:extLst>
          </p:cNvPr>
          <p:cNvSpPr>
            <a:spLocks noGrp="1"/>
          </p:cNvSpPr>
          <p:nvPr>
            <p:ph type="title"/>
          </p:nvPr>
        </p:nvSpPr>
        <p:spPr/>
        <p:txBody>
          <a:bodyPr/>
          <a:lstStyle/>
          <a:p>
            <a:r>
              <a:rPr lang="en-US" b="1" dirty="0"/>
              <a:t>Daylight factor analyses:</a:t>
            </a:r>
          </a:p>
        </p:txBody>
      </p:sp>
      <p:sp>
        <p:nvSpPr>
          <p:cNvPr id="6" name="Content Placeholder 5">
            <a:extLst>
              <a:ext uri="{FF2B5EF4-FFF2-40B4-BE49-F238E27FC236}">
                <a16:creationId xmlns:a16="http://schemas.microsoft.com/office/drawing/2014/main" id="{88801C32-AFAC-435F-B087-47B450802BD4}"/>
              </a:ext>
            </a:extLst>
          </p:cNvPr>
          <p:cNvSpPr>
            <a:spLocks noGrp="1"/>
          </p:cNvSpPr>
          <p:nvPr>
            <p:ph idx="1"/>
          </p:nvPr>
        </p:nvSpPr>
        <p:spPr/>
        <p:txBody>
          <a:bodyPr/>
          <a:lstStyle/>
          <a:p>
            <a:r>
              <a:rPr lang="en-US" dirty="0"/>
              <a:t>Daylight factor is an index for how much natural lighting is in the space that we have , we made an analyses for all floors and we took the max and min values of the daylight factor in each floor , so we need  bigger windows or shading system.</a:t>
            </a:r>
          </a:p>
          <a:p>
            <a:endParaRPr lang="en-US" dirty="0"/>
          </a:p>
          <a:p>
            <a:pPr marL="0" indent="0">
              <a:buNone/>
            </a:pPr>
            <a:endParaRPr lang="en-US" dirty="0"/>
          </a:p>
        </p:txBody>
      </p:sp>
      <p:sp>
        <p:nvSpPr>
          <p:cNvPr id="5" name="Pentagon 4"/>
          <p:cNvSpPr/>
          <p:nvPr/>
        </p:nvSpPr>
        <p:spPr>
          <a:xfrm>
            <a:off x="0" y="0"/>
            <a:ext cx="1566153" cy="4199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9DA25005-2954-42F4-8575-541B339C075A}" type="slidenum">
              <a:rPr lang="en-US" smtClean="0"/>
              <a:t>99</a:t>
            </a:fld>
            <a:endParaRPr lang="ar-AE" dirty="0"/>
          </a:p>
        </p:txBody>
      </p:sp>
    </p:spTree>
    <p:extLst>
      <p:ext uri="{BB962C8B-B14F-4D97-AF65-F5344CB8AC3E}">
        <p14:creationId xmlns:p14="http://schemas.microsoft.com/office/powerpoint/2010/main" val="1590999327"/>
      </p:ext>
    </p:extLst>
  </p:cSld>
  <p:clrMapOvr>
    <a:masterClrMapping/>
  </p:clrMapOvr>
  <mc:AlternateContent xmlns:mc="http://schemas.openxmlformats.org/markup-compatibility/2006" xmlns:p14="http://schemas.microsoft.com/office/powerpoint/2010/main">
    <mc:Choice Requires="p14">
      <p:transition p14:dur="250" advTm="2722">
        <p:fade/>
      </p:transition>
    </mc:Choice>
    <mc:Fallback xmlns="">
      <p:transition advTm="2722">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4457</TotalTime>
  <Words>5080</Words>
  <Application>Microsoft Office PowerPoint</Application>
  <PresentationFormat>Widescreen</PresentationFormat>
  <Paragraphs>1691</Paragraphs>
  <Slides>139</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Slide Titles</vt:lpstr>
      </vt:variant>
      <vt:variant>
        <vt:i4>139</vt:i4>
      </vt:variant>
      <vt:variant>
        <vt:lpstr>Custom Shows</vt:lpstr>
      </vt:variant>
      <vt:variant>
        <vt:i4>1</vt:i4>
      </vt:variant>
    </vt:vector>
  </HeadingPairs>
  <TitlesOfParts>
    <vt:vector size="151" baseType="lpstr">
      <vt:lpstr>AF_Tabook</vt:lpstr>
      <vt:lpstr>Arial</vt:lpstr>
      <vt:lpstr>Calibri</vt:lpstr>
      <vt:lpstr>Calibri Light</vt:lpstr>
      <vt:lpstr>Cambria Math</vt:lpstr>
      <vt:lpstr>Segoe UI Historic</vt:lpstr>
      <vt:lpstr>Symbol</vt:lpstr>
      <vt:lpstr>Times New Roman</vt:lpstr>
      <vt:lpstr>TimesNewRomanPSMT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Adjacent Building: </vt:lpstr>
      <vt:lpstr>Accessibility: </vt:lpstr>
      <vt:lpstr>Noise level:</vt:lpstr>
      <vt:lpstr>PowerPoint Presentation</vt:lpstr>
      <vt:lpstr>PowerPoint Presentation</vt:lpstr>
      <vt:lpstr>Parking </vt:lpstr>
      <vt:lpstr>Parking </vt:lpstr>
      <vt:lpstr>Ground floor </vt:lpstr>
      <vt:lpstr>First floor</vt:lpstr>
      <vt:lpstr>Second floor </vt:lpstr>
      <vt:lpstr>Third floor </vt:lpstr>
      <vt:lpstr>Fourth floor</vt:lpstr>
      <vt:lpstr>South elevation</vt:lpstr>
      <vt:lpstr>North elevation </vt:lpstr>
      <vt:lpstr>East elevation </vt:lpstr>
      <vt:lpstr>West elevation </vt:lpstr>
      <vt:lpstr>Sections </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Structural concept and code</vt:lpstr>
      <vt:lpstr>PowerPoint Presentation</vt:lpstr>
      <vt:lpstr>PowerPoint Presentation</vt:lpstr>
      <vt:lpstr>PowerPoint Presentation</vt:lpstr>
      <vt:lpstr>PowerPoint Presentation</vt:lpstr>
      <vt:lpstr>Materials and loads</vt:lpstr>
      <vt:lpstr>PowerPoint Presentation</vt:lpstr>
      <vt:lpstr>PowerPoint Presentation</vt:lpstr>
      <vt:lpstr>center of column</vt:lpstr>
      <vt:lpstr>Preliminary Thickness of Slabs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Checks</vt:lpstr>
      <vt:lpstr>4. Modal mass participate ratio check [MMPR] </vt:lpstr>
      <vt:lpstr>4. Modal mass participate ratio check [MMPR] </vt:lpstr>
      <vt:lpstr>5. Base Shear check </vt:lpstr>
      <vt:lpstr>6. Period calculation</vt:lpstr>
      <vt:lpstr>7. Drift check</vt:lpstr>
      <vt:lpstr>8. P-delta check</vt:lpstr>
      <vt:lpstr>PowerPoint Presentation</vt:lpstr>
      <vt:lpstr>PowerPoint Presentation</vt:lpstr>
      <vt:lpstr>PowerPoint Presentation</vt:lpstr>
      <vt:lpstr>Slab design </vt:lpstr>
      <vt:lpstr>PowerPoint Presentation</vt:lpstr>
      <vt:lpstr>PowerPoint Presentation</vt:lpstr>
      <vt:lpstr>Slab reinforcement and detail: </vt:lpstr>
      <vt:lpstr>PowerPoint Presentation</vt:lpstr>
      <vt:lpstr>Column design</vt:lpstr>
      <vt:lpstr>PowerPoint Presentation</vt:lpstr>
      <vt:lpstr>Column reinforcement and details: </vt:lpstr>
      <vt:lpstr>PowerPoint Presentation</vt:lpstr>
      <vt:lpstr>PowerPoint Presentation</vt:lpstr>
      <vt:lpstr>Design of beams </vt:lpstr>
      <vt:lpstr>PowerPoint Presentation</vt:lpstr>
      <vt:lpstr>Shear wall design </vt:lpstr>
      <vt:lpstr>PowerPoint Presentation</vt:lpstr>
      <vt:lpstr>Design of footing </vt:lpstr>
      <vt:lpstr>Soil pressure check </vt:lpstr>
      <vt:lpstr>Punching shear check:</vt:lpstr>
      <vt:lpstr>Statement check :</vt:lpstr>
      <vt:lpstr>Footing reinforcement and detail </vt:lpstr>
      <vt:lpstr>Detail of footing :</vt:lpstr>
      <vt:lpstr>Detail of footing </vt:lpstr>
      <vt:lpstr>Water tank design </vt:lpstr>
      <vt:lpstr>Water tank Detail :</vt:lpstr>
      <vt:lpstr>Design of sheet piles </vt:lpstr>
      <vt:lpstr>Details of sheet piles: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Daylight factor analyses:</vt:lpstr>
      <vt:lpstr>PowerPoint Presentation</vt:lpstr>
      <vt:lpstr>PowerPoint Presentation</vt:lpstr>
      <vt:lpstr>PowerPoint Presentation</vt:lpstr>
      <vt:lpstr>PowerPoint Presentation</vt:lpstr>
      <vt:lpstr>External CFD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Lighting design:</vt:lpstr>
      <vt:lpstr>Power in first floor </vt:lpstr>
      <vt:lpstr>Main distribution board and circuit breaker in the building: </vt:lpstr>
      <vt:lpstr>Elevators power</vt:lpstr>
      <vt:lpstr>PowerPoint Presentation</vt:lpstr>
      <vt:lpstr>PowerPoint Presentation</vt:lpstr>
      <vt:lpstr>HVAC – design </vt:lpstr>
      <vt:lpstr>HVAC Units:</vt:lpstr>
      <vt:lpstr>PowerPoint Presentation</vt:lpstr>
      <vt:lpstr>HVAC detail :</vt:lpstr>
      <vt:lpstr>water drainage HVAC:</vt:lpstr>
      <vt:lpstr>Acoustical Design </vt:lpstr>
      <vt:lpstr>Selected materials:</vt:lpstr>
      <vt:lpstr>PowerPoint Presentation</vt:lpstr>
      <vt:lpstr>PowerPoint Presentation</vt:lpstr>
      <vt:lpstr>Acoustical Detail </vt:lpstr>
      <vt:lpstr>Water supply system </vt:lpstr>
      <vt:lpstr>Water supply system </vt:lpstr>
      <vt:lpstr>Drainage System Design</vt:lpstr>
      <vt:lpstr>Drainage System Detail</vt:lpstr>
      <vt:lpstr>Design of Firefighting System.</vt:lpstr>
      <vt:lpstr>Design of Firefighting System</vt:lpstr>
      <vt:lpstr>Firefighting detail </vt:lpstr>
      <vt:lpstr>Firefighting detail </vt:lpstr>
      <vt:lpstr>PowerPoint Presentation</vt:lpstr>
      <vt:lpstr>PowerPoint Presentation</vt:lpstr>
      <vt:lpstr>Work Breakdown Structure (WBS) </vt:lpstr>
      <vt:lpstr>PowerPoint Presentation</vt:lpstr>
      <vt:lpstr>Custom Show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1  (Redesign of Nablus municipality)</dc:title>
  <dc:creator>user</dc:creator>
  <cp:lastModifiedBy>Microsoft</cp:lastModifiedBy>
  <cp:revision>228</cp:revision>
  <dcterms:created xsi:type="dcterms:W3CDTF">2021-01-02T18:27:54Z</dcterms:created>
  <dcterms:modified xsi:type="dcterms:W3CDTF">2021-06-01T21:25:42Z</dcterms:modified>
</cp:coreProperties>
</file>