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40"/>
  </p:notesMasterIdLst>
  <p:sldIdLst>
    <p:sldId id="256" r:id="rId2"/>
    <p:sldId id="351" r:id="rId3"/>
    <p:sldId id="303" r:id="rId4"/>
    <p:sldId id="356" r:id="rId5"/>
    <p:sldId id="299" r:id="rId6"/>
    <p:sldId id="353" r:id="rId7"/>
    <p:sldId id="354" r:id="rId8"/>
    <p:sldId id="355" r:id="rId9"/>
    <p:sldId id="294" r:id="rId10"/>
    <p:sldId id="295" r:id="rId11"/>
    <p:sldId id="323" r:id="rId12"/>
    <p:sldId id="306" r:id="rId13"/>
    <p:sldId id="305" r:id="rId14"/>
    <p:sldId id="310" r:id="rId15"/>
    <p:sldId id="325" r:id="rId16"/>
    <p:sldId id="321" r:id="rId17"/>
    <p:sldId id="332" r:id="rId18"/>
    <p:sldId id="357" r:id="rId19"/>
    <p:sldId id="358" r:id="rId20"/>
    <p:sldId id="327" r:id="rId21"/>
    <p:sldId id="359" r:id="rId22"/>
    <p:sldId id="360" r:id="rId23"/>
    <p:sldId id="334" r:id="rId24"/>
    <p:sldId id="313" r:id="rId25"/>
    <p:sldId id="308" r:id="rId26"/>
    <p:sldId id="318" r:id="rId27"/>
    <p:sldId id="322" r:id="rId28"/>
    <p:sldId id="331" r:id="rId29"/>
    <p:sldId id="366" r:id="rId30"/>
    <p:sldId id="367" r:id="rId31"/>
    <p:sldId id="361" r:id="rId32"/>
    <p:sldId id="362" r:id="rId33"/>
    <p:sldId id="363" r:id="rId34"/>
    <p:sldId id="338" r:id="rId35"/>
    <p:sldId id="364" r:id="rId36"/>
    <p:sldId id="365" r:id="rId37"/>
    <p:sldId id="333" r:id="rId38"/>
    <p:sldId id="280" r:id="rId39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41"/>
    </p:embeddedFont>
    <p:embeddedFont>
      <p:font typeface="Lora" panose="020B0604020202020204" charset="0"/>
      <p:regular r:id="rId42"/>
      <p:bold r:id="rId43"/>
      <p:italic r:id="rId44"/>
      <p:boldItalic r:id="rId45"/>
    </p:embeddedFont>
    <p:embeddedFont>
      <p:font typeface="Quattrocento Sans" panose="020B060402020202020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339B6E-EBAB-69EA-5E5E-D42A7F7B4C18}" v="133" dt="2020-07-04T09:57:34.957"/>
  </p1510:revLst>
</p1510:revInfo>
</file>

<file path=ppt/tableStyles.xml><?xml version="1.0" encoding="utf-8"?>
<a:tblStyleLst xmlns:a="http://schemas.openxmlformats.org/drawingml/2006/main" def="{797170FC-0107-493D-85B6-54684ECEE605}">
  <a:tblStyle styleId="{797170FC-0107-493D-85B6-54684ECEE60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384" autoAdjust="0"/>
  </p:normalViewPr>
  <p:slideViewPr>
    <p:cSldViewPr snapToGrid="0">
      <p:cViewPr varScale="1">
        <p:scale>
          <a:sx n="127" d="100"/>
          <a:sy n="127" d="100"/>
        </p:scale>
        <p:origin x="259" y="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361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taz nabulsi" userId="S::s11523724@stu.najah.edu::69f09380-ac50-46f8-bada-be4305d13b35" providerId="AD" clId="Web-{EC339B6E-EBAB-69EA-5E5E-D42A7F7B4C18}"/>
    <pc:docChg chg="addSld delSld modSld">
      <pc:chgData name="motaz nabulsi" userId="S::s11523724@stu.najah.edu::69f09380-ac50-46f8-bada-be4305d13b35" providerId="AD" clId="Web-{EC339B6E-EBAB-69EA-5E5E-D42A7F7B4C18}" dt="2020-07-04T09:57:34.957" v="127"/>
      <pc:docMkLst>
        <pc:docMk/>
      </pc:docMkLst>
      <pc:sldChg chg="addSp delSp modSp delAnim">
        <pc:chgData name="motaz nabulsi" userId="S::s11523724@stu.najah.edu::69f09380-ac50-46f8-bada-be4305d13b35" providerId="AD" clId="Web-{EC339B6E-EBAB-69EA-5E5E-D42A7F7B4C18}" dt="2020-07-04T09:27:11.936" v="27" actId="14100"/>
        <pc:sldMkLst>
          <pc:docMk/>
          <pc:sldMk cId="2853083154" sldId="321"/>
        </pc:sldMkLst>
        <pc:picChg chg="add mod">
          <ac:chgData name="motaz nabulsi" userId="S::s11523724@stu.najah.edu::69f09380-ac50-46f8-bada-be4305d13b35" providerId="AD" clId="Web-{EC339B6E-EBAB-69EA-5E5E-D42A7F7B4C18}" dt="2020-07-04T09:19:43.055" v="12" actId="14100"/>
          <ac:picMkLst>
            <pc:docMk/>
            <pc:sldMk cId="2853083154" sldId="321"/>
            <ac:picMk id="3" creationId="{F47A1EA2-4E40-4A02-84A5-43B0FB993B0B}"/>
          </ac:picMkLst>
        </pc:picChg>
        <pc:picChg chg="mod">
          <ac:chgData name="motaz nabulsi" userId="S::s11523724@stu.najah.edu::69f09380-ac50-46f8-bada-be4305d13b35" providerId="AD" clId="Web-{EC339B6E-EBAB-69EA-5E5E-D42A7F7B4C18}" dt="2020-07-04T09:27:11.936" v="27" actId="14100"/>
          <ac:picMkLst>
            <pc:docMk/>
            <pc:sldMk cId="2853083154" sldId="321"/>
            <ac:picMk id="4" creationId="{414A74E7-8A24-475D-8329-BCB697D9BCAF}"/>
          </ac:picMkLst>
        </pc:picChg>
        <pc:picChg chg="del mod">
          <ac:chgData name="motaz nabulsi" userId="S::s11523724@stu.najah.edu::69f09380-ac50-46f8-bada-be4305d13b35" providerId="AD" clId="Web-{EC339B6E-EBAB-69EA-5E5E-D42A7F7B4C18}" dt="2020-07-04T08:53:26.556" v="1"/>
          <ac:picMkLst>
            <pc:docMk/>
            <pc:sldMk cId="2853083154" sldId="321"/>
            <ac:picMk id="5" creationId="{EC99A5F8-88D7-4103-A6B1-0A2E5759AEE4}"/>
          </ac:picMkLst>
        </pc:picChg>
      </pc:sldChg>
      <pc:sldChg chg="delSp del">
        <pc:chgData name="motaz nabulsi" userId="S::s11523724@stu.najah.edu::69f09380-ac50-46f8-bada-be4305d13b35" providerId="AD" clId="Web-{EC339B6E-EBAB-69EA-5E5E-D42A7F7B4C18}" dt="2020-07-04T09:20:42.021" v="14"/>
        <pc:sldMkLst>
          <pc:docMk/>
          <pc:sldMk cId="581840151" sldId="324"/>
        </pc:sldMkLst>
        <pc:picChg chg="del">
          <ac:chgData name="motaz nabulsi" userId="S::s11523724@stu.najah.edu::69f09380-ac50-46f8-bada-be4305d13b35" providerId="AD" clId="Web-{EC339B6E-EBAB-69EA-5E5E-D42A7F7B4C18}" dt="2020-07-04T09:20:26.532" v="13"/>
          <ac:picMkLst>
            <pc:docMk/>
            <pc:sldMk cId="581840151" sldId="324"/>
            <ac:picMk id="17" creationId="{6BF6870A-6121-429D-81C9-9C96F8F7EA66}"/>
          </ac:picMkLst>
        </pc:picChg>
      </pc:sldChg>
      <pc:sldChg chg="modSp">
        <pc:chgData name="motaz nabulsi" userId="S::s11523724@stu.najah.edu::69f09380-ac50-46f8-bada-be4305d13b35" providerId="AD" clId="Web-{EC339B6E-EBAB-69EA-5E5E-D42A7F7B4C18}" dt="2020-07-04T09:28:49.459" v="28" actId="20577"/>
        <pc:sldMkLst>
          <pc:docMk/>
          <pc:sldMk cId="610779294" sldId="332"/>
        </pc:sldMkLst>
        <pc:spChg chg="mod">
          <ac:chgData name="motaz nabulsi" userId="S::s11523724@stu.najah.edu::69f09380-ac50-46f8-bada-be4305d13b35" providerId="AD" clId="Web-{EC339B6E-EBAB-69EA-5E5E-D42A7F7B4C18}" dt="2020-07-04T09:28:49.459" v="28" actId="20577"/>
          <ac:spMkLst>
            <pc:docMk/>
            <pc:sldMk cId="610779294" sldId="332"/>
            <ac:spMk id="3" creationId="{91FCD1DD-BA5E-4D92-9294-5BCBAE589F55}"/>
          </ac:spMkLst>
        </pc:spChg>
      </pc:sldChg>
      <pc:sldChg chg="delSp modSp del delAnim">
        <pc:chgData name="motaz nabulsi" userId="S::s11523724@stu.najah.edu::69f09380-ac50-46f8-bada-be4305d13b35" providerId="AD" clId="Web-{EC339B6E-EBAB-69EA-5E5E-D42A7F7B4C18}" dt="2020-07-04T09:56:47.157" v="123"/>
        <pc:sldMkLst>
          <pc:docMk/>
          <pc:sldMk cId="4027293401" sldId="339"/>
        </pc:sldMkLst>
        <pc:picChg chg="del mod">
          <ac:chgData name="motaz nabulsi" userId="S::s11523724@stu.najah.edu::69f09380-ac50-46f8-bada-be4305d13b35" providerId="AD" clId="Web-{EC339B6E-EBAB-69EA-5E5E-D42A7F7B4C18}" dt="2020-07-04T09:21:41.602" v="16"/>
          <ac:picMkLst>
            <pc:docMk/>
            <pc:sldMk cId="4027293401" sldId="339"/>
            <ac:picMk id="16" creationId="{85086C60-9538-423A-A137-0E1E30D6A34E}"/>
          </ac:picMkLst>
        </pc:picChg>
        <pc:picChg chg="del">
          <ac:chgData name="motaz nabulsi" userId="S::s11523724@stu.najah.edu::69f09380-ac50-46f8-bada-be4305d13b35" providerId="AD" clId="Web-{EC339B6E-EBAB-69EA-5E5E-D42A7F7B4C18}" dt="2020-07-04T09:18:56.837" v="5"/>
          <ac:picMkLst>
            <pc:docMk/>
            <pc:sldMk cId="4027293401" sldId="339"/>
            <ac:picMk id="17" creationId="{27717CC0-4C50-4304-A6D1-7310FCB032F5}"/>
          </ac:picMkLst>
        </pc:picChg>
      </pc:sldChg>
      <pc:sldChg chg="del">
        <pc:chgData name="motaz nabulsi" userId="S::s11523724@stu.najah.edu::69f09380-ac50-46f8-bada-be4305d13b35" providerId="AD" clId="Web-{EC339B6E-EBAB-69EA-5E5E-D42A7F7B4C18}" dt="2020-07-04T09:56:55.861" v="124"/>
        <pc:sldMkLst>
          <pc:docMk/>
          <pc:sldMk cId="2404336981" sldId="342"/>
        </pc:sldMkLst>
      </pc:sldChg>
      <pc:sldChg chg="delSp modSp del delAnim">
        <pc:chgData name="motaz nabulsi" userId="S::s11523724@stu.najah.edu::69f09380-ac50-46f8-bada-be4305d13b35" providerId="AD" clId="Web-{EC339B6E-EBAB-69EA-5E5E-D42A7F7B4C18}" dt="2020-07-04T09:56:58.689" v="125"/>
        <pc:sldMkLst>
          <pc:docMk/>
          <pc:sldMk cId="944727442" sldId="343"/>
        </pc:sldMkLst>
        <pc:spChg chg="mod">
          <ac:chgData name="motaz nabulsi" userId="S::s11523724@stu.najah.edu::69f09380-ac50-46f8-bada-be4305d13b35" providerId="AD" clId="Web-{EC339B6E-EBAB-69EA-5E5E-D42A7F7B4C18}" dt="2020-07-04T09:44:37.177" v="67" actId="20577"/>
          <ac:spMkLst>
            <pc:docMk/>
            <pc:sldMk cId="944727442" sldId="343"/>
            <ac:spMk id="13" creationId="{4F4ADC59-BFBB-4A5F-85F5-F261349C6C78}"/>
          </ac:spMkLst>
        </pc:spChg>
        <pc:picChg chg="del">
          <ac:chgData name="motaz nabulsi" userId="S::s11523724@stu.najah.edu::69f09380-ac50-46f8-bada-be4305d13b35" providerId="AD" clId="Web-{EC339B6E-EBAB-69EA-5E5E-D42A7F7B4C18}" dt="2020-07-04T09:40:05.404" v="55"/>
          <ac:picMkLst>
            <pc:docMk/>
            <pc:sldMk cId="944727442" sldId="343"/>
            <ac:picMk id="19" creationId="{D17ED000-242C-46D6-98FF-D58D89D88EA6}"/>
          </ac:picMkLst>
        </pc:picChg>
      </pc:sldChg>
      <pc:sldChg chg="delSp modSp del delAnim">
        <pc:chgData name="motaz nabulsi" userId="S::s11523724@stu.najah.edu::69f09380-ac50-46f8-bada-be4305d13b35" providerId="AD" clId="Web-{EC339B6E-EBAB-69EA-5E5E-D42A7F7B4C18}" dt="2020-07-04T09:57:11.065" v="126"/>
        <pc:sldMkLst>
          <pc:docMk/>
          <pc:sldMk cId="1246056955" sldId="344"/>
        </pc:sldMkLst>
        <pc:picChg chg="del mod">
          <ac:chgData name="motaz nabulsi" userId="S::s11523724@stu.najah.edu::69f09380-ac50-46f8-bada-be4305d13b35" providerId="AD" clId="Web-{EC339B6E-EBAB-69EA-5E5E-D42A7F7B4C18}" dt="2020-07-04T09:46:07.778" v="75"/>
          <ac:picMkLst>
            <pc:docMk/>
            <pc:sldMk cId="1246056955" sldId="344"/>
            <ac:picMk id="3" creationId="{2EDDCE9C-F799-4E66-B02B-EF201E7BF804}"/>
          </ac:picMkLst>
        </pc:picChg>
      </pc:sldChg>
      <pc:sldChg chg="addSp delSp modSp del addAnim delAnim">
        <pc:chgData name="motaz nabulsi" userId="S::s11523724@stu.najah.edu::69f09380-ac50-46f8-bada-be4305d13b35" providerId="AD" clId="Web-{EC339B6E-EBAB-69EA-5E5E-D42A7F7B4C18}" dt="2020-07-04T09:57:34.957" v="127"/>
        <pc:sldMkLst>
          <pc:docMk/>
          <pc:sldMk cId="2196167909" sldId="345"/>
        </pc:sldMkLst>
        <pc:spChg chg="mod">
          <ac:chgData name="motaz nabulsi" userId="S::s11523724@stu.najah.edu::69f09380-ac50-46f8-bada-be4305d13b35" providerId="AD" clId="Web-{EC339B6E-EBAB-69EA-5E5E-D42A7F7B4C18}" dt="2020-07-04T09:51:02.879" v="93" actId="20577"/>
          <ac:spMkLst>
            <pc:docMk/>
            <pc:sldMk cId="2196167909" sldId="345"/>
            <ac:spMk id="13" creationId="{4F4ADC59-BFBB-4A5F-85F5-F261349C6C78}"/>
          </ac:spMkLst>
        </pc:spChg>
        <pc:picChg chg="add del mod">
          <ac:chgData name="motaz nabulsi" userId="S::s11523724@stu.najah.edu::69f09380-ac50-46f8-bada-be4305d13b35" providerId="AD" clId="Web-{EC339B6E-EBAB-69EA-5E5E-D42A7F7B4C18}" dt="2020-07-04T09:52:57.763" v="101"/>
          <ac:picMkLst>
            <pc:docMk/>
            <pc:sldMk cId="2196167909" sldId="345"/>
            <ac:picMk id="3" creationId="{378C7C7F-71A1-43AB-8A70-9B365B2D67D3}"/>
          </ac:picMkLst>
        </pc:picChg>
        <pc:picChg chg="mod">
          <ac:chgData name="motaz nabulsi" userId="S::s11523724@stu.najah.edu::69f09380-ac50-46f8-bada-be4305d13b35" providerId="AD" clId="Web-{EC339B6E-EBAB-69EA-5E5E-D42A7F7B4C18}" dt="2020-07-04T09:52:59.170" v="102" actId="1076"/>
          <ac:picMkLst>
            <pc:docMk/>
            <pc:sldMk cId="2196167909" sldId="345"/>
            <ac:picMk id="17" creationId="{0E7E2BFC-5016-44F8-A366-C45526EF0CD5}"/>
          </ac:picMkLst>
        </pc:picChg>
      </pc:sldChg>
      <pc:sldChg chg="addSp modSp new addAnim">
        <pc:chgData name="motaz nabulsi" userId="S::s11523724@stu.najah.edu::69f09380-ac50-46f8-bada-be4305d13b35" providerId="AD" clId="Web-{EC339B6E-EBAB-69EA-5E5E-D42A7F7B4C18}" dt="2020-07-04T09:39:18.650" v="54" actId="14100"/>
        <pc:sldMkLst>
          <pc:docMk/>
          <pc:sldMk cId="1325430039" sldId="347"/>
        </pc:sldMkLst>
        <pc:spChg chg="mod">
          <ac:chgData name="motaz nabulsi" userId="S::s11523724@stu.najah.edu::69f09380-ac50-46f8-bada-be4305d13b35" providerId="AD" clId="Web-{EC339B6E-EBAB-69EA-5E5E-D42A7F7B4C18}" dt="2020-07-04T09:22:39.830" v="18" actId="20577"/>
          <ac:spMkLst>
            <pc:docMk/>
            <pc:sldMk cId="1325430039" sldId="347"/>
            <ac:spMk id="2" creationId="{EF0A41A8-6550-4E4A-B49F-C450A05258ED}"/>
          </ac:spMkLst>
        </pc:spChg>
        <pc:spChg chg="mod">
          <ac:chgData name="motaz nabulsi" userId="S::s11523724@stu.najah.edu::69f09380-ac50-46f8-bada-be4305d13b35" providerId="AD" clId="Web-{EC339B6E-EBAB-69EA-5E5E-D42A7F7B4C18}" dt="2020-07-04T09:37:09.968" v="34" actId="20577"/>
          <ac:spMkLst>
            <pc:docMk/>
            <pc:sldMk cId="1325430039" sldId="347"/>
            <ac:spMk id="3" creationId="{52EB5A32-93DF-4F62-B324-0F87EBC339FC}"/>
          </ac:spMkLst>
        </pc:spChg>
        <pc:spChg chg="add">
          <ac:chgData name="motaz nabulsi" userId="S::s11523724@stu.najah.edu::69f09380-ac50-46f8-bada-be4305d13b35" providerId="AD" clId="Web-{EC339B6E-EBAB-69EA-5E5E-D42A7F7B4C18}" dt="2020-07-04T09:23:03.475" v="19"/>
          <ac:spMkLst>
            <pc:docMk/>
            <pc:sldMk cId="1325430039" sldId="347"/>
            <ac:spMk id="6" creationId="{F1F428D0-B1D5-4B6B-8D1A-711FBBBCF4D7}"/>
          </ac:spMkLst>
        </pc:spChg>
        <pc:spChg chg="add mod">
          <ac:chgData name="motaz nabulsi" userId="S::s11523724@stu.najah.edu::69f09380-ac50-46f8-bada-be4305d13b35" providerId="AD" clId="Web-{EC339B6E-EBAB-69EA-5E5E-D42A7F7B4C18}" dt="2020-07-04T09:23:20.502" v="22" actId="1076"/>
          <ac:spMkLst>
            <pc:docMk/>
            <pc:sldMk cId="1325430039" sldId="347"/>
            <ac:spMk id="8" creationId="{2E1EBFB0-8B68-41CB-B5EE-158F22A8F58B}"/>
          </ac:spMkLst>
        </pc:spChg>
        <pc:spChg chg="add mod">
          <ac:chgData name="motaz nabulsi" userId="S::s11523724@stu.najah.edu::69f09380-ac50-46f8-bada-be4305d13b35" providerId="AD" clId="Web-{EC339B6E-EBAB-69EA-5E5E-D42A7F7B4C18}" dt="2020-07-04T09:39:18.650" v="54" actId="14100"/>
          <ac:spMkLst>
            <pc:docMk/>
            <pc:sldMk cId="1325430039" sldId="347"/>
            <ac:spMk id="11" creationId="{280BCD51-559A-4378-9C3A-3FDF63CBC3F7}"/>
          </ac:spMkLst>
        </pc:spChg>
        <pc:picChg chg="add mod">
          <ac:chgData name="motaz nabulsi" userId="S::s11523724@stu.najah.edu::69f09380-ac50-46f8-bada-be4305d13b35" providerId="AD" clId="Web-{EC339B6E-EBAB-69EA-5E5E-D42A7F7B4C18}" dt="2020-07-04T09:38:30.631" v="40" actId="1076"/>
          <ac:picMkLst>
            <pc:docMk/>
            <pc:sldMk cId="1325430039" sldId="347"/>
            <ac:picMk id="10" creationId="{E1DE569B-3643-4379-B3FD-B92EE100178E}"/>
          </ac:picMkLst>
        </pc:picChg>
      </pc:sldChg>
      <pc:sldChg chg="addSp modSp new">
        <pc:chgData name="motaz nabulsi" userId="S::s11523724@stu.najah.edu::69f09380-ac50-46f8-bada-be4305d13b35" providerId="AD" clId="Web-{EC339B6E-EBAB-69EA-5E5E-D42A7F7B4C18}" dt="2020-07-04T09:45:07.554" v="72" actId="20577"/>
        <pc:sldMkLst>
          <pc:docMk/>
          <pc:sldMk cId="360154578" sldId="348"/>
        </pc:sldMkLst>
        <pc:spChg chg="mod">
          <ac:chgData name="motaz nabulsi" userId="S::s11523724@stu.najah.edu::69f09380-ac50-46f8-bada-be4305d13b35" providerId="AD" clId="Web-{EC339B6E-EBAB-69EA-5E5E-D42A7F7B4C18}" dt="2020-07-04T09:45:07.554" v="72" actId="20577"/>
          <ac:spMkLst>
            <pc:docMk/>
            <pc:sldMk cId="360154578" sldId="348"/>
            <ac:spMk id="2" creationId="{9FDAC62F-906A-4B11-9B2F-826FC1EAABC2}"/>
          </ac:spMkLst>
        </pc:spChg>
        <pc:spChg chg="mod">
          <ac:chgData name="motaz nabulsi" userId="S::s11523724@stu.najah.edu::69f09380-ac50-46f8-bada-be4305d13b35" providerId="AD" clId="Web-{EC339B6E-EBAB-69EA-5E5E-D42A7F7B4C18}" dt="2020-07-04T09:44:50.896" v="71" actId="20577"/>
          <ac:spMkLst>
            <pc:docMk/>
            <pc:sldMk cId="360154578" sldId="348"/>
            <ac:spMk id="3" creationId="{B5504A97-5FD8-4E0B-90F9-DB5723EFAEF9}"/>
          </ac:spMkLst>
        </pc:spChg>
        <pc:picChg chg="add mod">
          <ac:chgData name="motaz nabulsi" userId="S::s11523724@stu.najah.edu::69f09380-ac50-46f8-bada-be4305d13b35" providerId="AD" clId="Web-{EC339B6E-EBAB-69EA-5E5E-D42A7F7B4C18}" dt="2020-07-04T09:40:43.391" v="58" actId="1076"/>
          <ac:picMkLst>
            <pc:docMk/>
            <pc:sldMk cId="360154578" sldId="348"/>
            <ac:picMk id="5" creationId="{62A16183-DEA9-4A48-9641-485836B080E8}"/>
          </ac:picMkLst>
        </pc:picChg>
      </pc:sldChg>
      <pc:sldChg chg="addSp delSp modSp new addAnim delAnim">
        <pc:chgData name="motaz nabulsi" userId="S::s11523724@stu.najah.edu::69f09380-ac50-46f8-bada-be4305d13b35" providerId="AD" clId="Web-{EC339B6E-EBAB-69EA-5E5E-D42A7F7B4C18}" dt="2020-07-04T09:56:01.684" v="120"/>
        <pc:sldMkLst>
          <pc:docMk/>
          <pc:sldMk cId="2071596556" sldId="349"/>
        </pc:sldMkLst>
        <pc:spChg chg="mod">
          <ac:chgData name="motaz nabulsi" userId="S::s11523724@stu.najah.edu::69f09380-ac50-46f8-bada-be4305d13b35" providerId="AD" clId="Web-{EC339B6E-EBAB-69EA-5E5E-D42A7F7B4C18}" dt="2020-07-04T09:54:57.586" v="116" actId="20577"/>
          <ac:spMkLst>
            <pc:docMk/>
            <pc:sldMk cId="2071596556" sldId="349"/>
            <ac:spMk id="2" creationId="{A119767A-B62F-4FB8-A140-32B84E5DA9C8}"/>
          </ac:spMkLst>
        </pc:spChg>
        <pc:spChg chg="add del mod">
          <ac:chgData name="motaz nabulsi" userId="S::s11523724@stu.najah.edu::69f09380-ac50-46f8-bada-be4305d13b35" providerId="AD" clId="Web-{EC339B6E-EBAB-69EA-5E5E-D42A7F7B4C18}" dt="2020-07-04T09:54:41.631" v="111"/>
          <ac:spMkLst>
            <pc:docMk/>
            <pc:sldMk cId="2071596556" sldId="349"/>
            <ac:spMk id="11" creationId="{66BF773F-E124-4657-8995-C7D4827FC45C}"/>
          </ac:spMkLst>
        </pc:spChg>
        <pc:spChg chg="add del mod">
          <ac:chgData name="motaz nabulsi" userId="S::s11523724@stu.najah.edu::69f09380-ac50-46f8-bada-be4305d13b35" providerId="AD" clId="Web-{EC339B6E-EBAB-69EA-5E5E-D42A7F7B4C18}" dt="2020-07-04T09:54:57.539" v="115"/>
          <ac:spMkLst>
            <pc:docMk/>
            <pc:sldMk cId="2071596556" sldId="349"/>
            <ac:spMk id="12" creationId="{7CE5889C-AE14-4210-9897-FB9624437DDB}"/>
          </ac:spMkLst>
        </pc:spChg>
        <pc:spChg chg="add del">
          <ac:chgData name="motaz nabulsi" userId="S::s11523724@stu.najah.edu::69f09380-ac50-46f8-bada-be4305d13b35" providerId="AD" clId="Web-{EC339B6E-EBAB-69EA-5E5E-D42A7F7B4C18}" dt="2020-07-04T09:55:53.277" v="119"/>
          <ac:spMkLst>
            <pc:docMk/>
            <pc:sldMk cId="2071596556" sldId="349"/>
            <ac:spMk id="13" creationId="{2BB496AB-EF7F-4C14-B575-304DB764EB73}"/>
          </ac:spMkLst>
        </pc:spChg>
        <pc:spChg chg="add">
          <ac:chgData name="motaz nabulsi" userId="S::s11523724@stu.najah.edu::69f09380-ac50-46f8-bada-be4305d13b35" providerId="AD" clId="Web-{EC339B6E-EBAB-69EA-5E5E-D42A7F7B4C18}" dt="2020-07-04T09:55:02.773" v="118"/>
          <ac:spMkLst>
            <pc:docMk/>
            <pc:sldMk cId="2071596556" sldId="349"/>
            <ac:spMk id="14" creationId="{2BB496AB-EF7F-4C14-B575-304DB764EB73}"/>
          </ac:spMkLst>
        </pc:spChg>
        <pc:picChg chg="add mod">
          <ac:chgData name="motaz nabulsi" userId="S::s11523724@stu.najah.edu::69f09380-ac50-46f8-bada-be4305d13b35" providerId="AD" clId="Web-{EC339B6E-EBAB-69EA-5E5E-D42A7F7B4C18}" dt="2020-07-04T09:49:31.028" v="86" actId="14100"/>
          <ac:picMkLst>
            <pc:docMk/>
            <pc:sldMk cId="2071596556" sldId="349"/>
            <ac:picMk id="5" creationId="{F0B5AE1F-0F44-4767-8BFC-5DD5E258649A}"/>
          </ac:picMkLst>
        </pc:picChg>
        <pc:picChg chg="add mod">
          <ac:chgData name="motaz nabulsi" userId="S::s11523724@stu.najah.edu::69f09380-ac50-46f8-bada-be4305d13b35" providerId="AD" clId="Web-{EC339B6E-EBAB-69EA-5E5E-D42A7F7B4C18}" dt="2020-07-04T09:49:26.794" v="85" actId="14100"/>
          <ac:picMkLst>
            <pc:docMk/>
            <pc:sldMk cId="2071596556" sldId="349"/>
            <ac:picMk id="7" creationId="{CA112D8F-C132-4243-BEF7-60B2E3194241}"/>
          </ac:picMkLst>
        </pc:picChg>
        <pc:picChg chg="add del">
          <ac:chgData name="motaz nabulsi" userId="S::s11523724@stu.najah.edu::69f09380-ac50-46f8-bada-be4305d13b35" providerId="AD" clId="Web-{EC339B6E-EBAB-69EA-5E5E-D42A7F7B4C18}" dt="2020-07-04T09:56:01.684" v="120"/>
          <ac:picMkLst>
            <pc:docMk/>
            <pc:sldMk cId="2071596556" sldId="349"/>
            <ac:picMk id="9" creationId="{248B7751-01DC-4557-B087-F38A9F729F4F}"/>
          </ac:picMkLst>
        </pc:picChg>
      </pc:sldChg>
      <pc:sldChg chg="addSp delSp modSp new addAnim delAnim">
        <pc:chgData name="motaz nabulsi" userId="S::s11523724@stu.najah.edu::69f09380-ac50-46f8-bada-be4305d13b35" providerId="AD" clId="Web-{EC339B6E-EBAB-69EA-5E5E-D42A7F7B4C18}" dt="2020-07-04T09:56:13.701" v="122"/>
        <pc:sldMkLst>
          <pc:docMk/>
          <pc:sldMk cId="129076200" sldId="350"/>
        </pc:sldMkLst>
        <pc:picChg chg="add del mod">
          <ac:chgData name="motaz nabulsi" userId="S::s11523724@stu.najah.edu::69f09380-ac50-46f8-bada-be4305d13b35" providerId="AD" clId="Web-{EC339B6E-EBAB-69EA-5E5E-D42A7F7B4C18}" dt="2020-07-04T09:51:44.383" v="99"/>
          <ac:picMkLst>
            <pc:docMk/>
            <pc:sldMk cId="129076200" sldId="350"/>
            <ac:picMk id="6" creationId="{A1EF8F9E-516C-49CE-9111-74B85D44E5B7}"/>
          </ac:picMkLst>
        </pc:picChg>
        <pc:picChg chg="add del">
          <ac:chgData name="motaz nabulsi" userId="S::s11523724@stu.najah.edu::69f09380-ac50-46f8-bada-be4305d13b35" providerId="AD" clId="Web-{EC339B6E-EBAB-69EA-5E5E-D42A7F7B4C18}" dt="2020-07-04T09:51:14.661" v="97"/>
          <ac:picMkLst>
            <pc:docMk/>
            <pc:sldMk cId="129076200" sldId="350"/>
            <ac:picMk id="8" creationId="{4812298B-D07F-40A2-92D6-899DAA48730E}"/>
          </ac:picMkLst>
        </pc:picChg>
        <pc:picChg chg="add mod">
          <ac:chgData name="motaz nabulsi" userId="S::s11523724@stu.najah.edu::69f09380-ac50-46f8-bada-be4305d13b35" providerId="AD" clId="Web-{EC339B6E-EBAB-69EA-5E5E-D42A7F7B4C18}" dt="2020-07-04T09:53:23.687" v="104" actId="1076"/>
          <ac:picMkLst>
            <pc:docMk/>
            <pc:sldMk cId="129076200" sldId="350"/>
            <ac:picMk id="10" creationId="{807E0E7E-0FFC-437C-A255-E54331310F89}"/>
          </ac:picMkLst>
        </pc:picChg>
        <pc:picChg chg="add mod">
          <ac:chgData name="motaz nabulsi" userId="S::s11523724@stu.najah.edu::69f09380-ac50-46f8-bada-be4305d13b35" providerId="AD" clId="Web-{EC339B6E-EBAB-69EA-5E5E-D42A7F7B4C18}" dt="2020-07-04T09:53:53.377" v="106" actId="1076"/>
          <ac:picMkLst>
            <pc:docMk/>
            <pc:sldMk cId="129076200" sldId="350"/>
            <ac:picMk id="12" creationId="{B6280705-ACC3-4961-B9C5-9015DF7C5D40}"/>
          </ac:picMkLst>
        </pc:picChg>
        <pc:picChg chg="add del mod">
          <ac:chgData name="motaz nabulsi" userId="S::s11523724@stu.najah.edu::69f09380-ac50-46f8-bada-be4305d13b35" providerId="AD" clId="Web-{EC339B6E-EBAB-69EA-5E5E-D42A7F7B4C18}" dt="2020-07-04T09:56:13.701" v="122"/>
          <ac:picMkLst>
            <pc:docMk/>
            <pc:sldMk cId="129076200" sldId="350"/>
            <ac:picMk id="13" creationId="{02682E2F-1BA7-49FD-BF50-F2F11B93E5D3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F497A-0B9A-4425-AD28-39AC3CF3C7EE}" type="doc">
      <dgm:prSet loTypeId="urn:microsoft.com/office/officeart/2005/8/layout/hProcess11" loCatId="process" qsTypeId="urn:microsoft.com/office/officeart/2005/8/quickstyle/3d2#1" qsCatId="3D" csTypeId="urn:microsoft.com/office/officeart/2005/8/colors/accent1_2" csCatId="accent1" phldr="1"/>
      <dgm:spPr/>
    </dgm:pt>
    <dgm:pt modelId="{DAE34DA3-9866-4A05-93F2-E1AC4BFC1325}">
      <dgm:prSet phldrT="[Text]" custT="1"/>
      <dgm:spPr/>
      <dgm:t>
        <a:bodyPr/>
        <a:lstStyle/>
        <a:p>
          <a:r>
            <a:rPr lang="en-US" sz="1800" b="1" dirty="0"/>
            <a:t>No Shyness</a:t>
          </a:r>
        </a:p>
        <a:p>
          <a:r>
            <a:rPr lang="en-US" sz="1800" b="1" dirty="0"/>
            <a:t>(</a:t>
          </a:r>
          <a:r>
            <a:rPr lang="ar-SA" sz="1800" b="1" dirty="0"/>
            <a:t>عدم الإحراج</a:t>
          </a:r>
          <a:r>
            <a:rPr lang="en-US" sz="1800" b="1" dirty="0"/>
            <a:t>)</a:t>
          </a:r>
        </a:p>
      </dgm:t>
    </dgm:pt>
    <dgm:pt modelId="{60EE095B-DA34-45B3-8C58-233A08A78068}" type="parTrans" cxnId="{D56C336C-6264-41CE-BC7E-F2D569FCCC73}">
      <dgm:prSet/>
      <dgm:spPr/>
      <dgm:t>
        <a:bodyPr/>
        <a:lstStyle/>
        <a:p>
          <a:endParaRPr lang="en-US"/>
        </a:p>
      </dgm:t>
    </dgm:pt>
    <dgm:pt modelId="{4C14A981-7FB4-4808-BCDD-24C2B56B205C}" type="sibTrans" cxnId="{D56C336C-6264-41CE-BC7E-F2D569FCCC73}">
      <dgm:prSet/>
      <dgm:spPr/>
      <dgm:t>
        <a:bodyPr/>
        <a:lstStyle/>
        <a:p>
          <a:endParaRPr lang="en-US"/>
        </a:p>
      </dgm:t>
    </dgm:pt>
    <dgm:pt modelId="{3A23DB15-08DF-4A96-98C8-406C49895BE0}">
      <dgm:prSet phldrT="[Text]" custT="1"/>
      <dgm:spPr/>
      <dgm:t>
        <a:bodyPr/>
        <a:lstStyle/>
        <a:p>
          <a:r>
            <a:rPr lang="en-US" sz="1800" b="1" dirty="0"/>
            <a:t>Just one Wheelchair</a:t>
          </a:r>
        </a:p>
      </dgm:t>
    </dgm:pt>
    <dgm:pt modelId="{1A798C4A-BF08-47E9-AFBA-D2B8E702D998}" type="parTrans" cxnId="{1F4A7806-CDE9-4BDD-8CDF-E5CE61CBF800}">
      <dgm:prSet/>
      <dgm:spPr/>
      <dgm:t>
        <a:bodyPr/>
        <a:lstStyle/>
        <a:p>
          <a:endParaRPr lang="en-US"/>
        </a:p>
      </dgm:t>
    </dgm:pt>
    <dgm:pt modelId="{C5E2AE38-C637-4814-81B0-586B52AA12AE}" type="sibTrans" cxnId="{1F4A7806-CDE9-4BDD-8CDF-E5CE61CBF800}">
      <dgm:prSet/>
      <dgm:spPr/>
      <dgm:t>
        <a:bodyPr/>
        <a:lstStyle/>
        <a:p>
          <a:endParaRPr lang="en-US"/>
        </a:p>
      </dgm:t>
    </dgm:pt>
    <dgm:pt modelId="{72447135-2EA3-4FE0-80E8-3FA06D9C2E45}">
      <dgm:prSet phldrT="[Text]" custT="1"/>
      <dgm:spPr/>
      <dgm:t>
        <a:bodyPr/>
        <a:lstStyle/>
        <a:p>
          <a:r>
            <a:rPr lang="en-US" sz="1800" b="1" dirty="0"/>
            <a:t>No Muscles Effort</a:t>
          </a:r>
        </a:p>
      </dgm:t>
    </dgm:pt>
    <dgm:pt modelId="{B15FC31C-72D5-4967-A9F9-36229B6521F9}" type="parTrans" cxnId="{3A4657F0-CFE6-438D-AB40-EDE0D0E1EB19}">
      <dgm:prSet/>
      <dgm:spPr/>
      <dgm:t>
        <a:bodyPr/>
        <a:lstStyle/>
        <a:p>
          <a:endParaRPr lang="en-US"/>
        </a:p>
      </dgm:t>
    </dgm:pt>
    <dgm:pt modelId="{4E07963C-77DC-493C-AA07-4CE9384DEC48}" type="sibTrans" cxnId="{3A4657F0-CFE6-438D-AB40-EDE0D0E1EB19}">
      <dgm:prSet/>
      <dgm:spPr/>
      <dgm:t>
        <a:bodyPr/>
        <a:lstStyle/>
        <a:p>
          <a:endParaRPr lang="en-US"/>
        </a:p>
      </dgm:t>
    </dgm:pt>
    <dgm:pt modelId="{7CB2DF20-DE9B-426A-9539-6015ABB49C2D}" type="pres">
      <dgm:prSet presAssocID="{630F497A-0B9A-4425-AD28-39AC3CF3C7EE}" presName="Name0" presStyleCnt="0">
        <dgm:presLayoutVars>
          <dgm:dir/>
          <dgm:resizeHandles val="exact"/>
        </dgm:presLayoutVars>
      </dgm:prSet>
      <dgm:spPr/>
    </dgm:pt>
    <dgm:pt modelId="{C7542DA9-3573-4F94-8C74-0E773DAF48A8}" type="pres">
      <dgm:prSet presAssocID="{630F497A-0B9A-4425-AD28-39AC3CF3C7EE}" presName="arrow" presStyleLbl="bgShp" presStyleIdx="0" presStyleCnt="1"/>
      <dgm:spPr/>
    </dgm:pt>
    <dgm:pt modelId="{01B39B2C-7D25-4254-9CD9-FA692BCDF14A}" type="pres">
      <dgm:prSet presAssocID="{630F497A-0B9A-4425-AD28-39AC3CF3C7EE}" presName="points" presStyleCnt="0"/>
      <dgm:spPr/>
    </dgm:pt>
    <dgm:pt modelId="{999EE438-BABA-44EC-8876-1694D2C3873A}" type="pres">
      <dgm:prSet presAssocID="{DAE34DA3-9866-4A05-93F2-E1AC4BFC1325}" presName="compositeA" presStyleCnt="0"/>
      <dgm:spPr/>
    </dgm:pt>
    <dgm:pt modelId="{7FA96D9F-83AF-452C-9353-3B11ABE0CBC8}" type="pres">
      <dgm:prSet presAssocID="{DAE34DA3-9866-4A05-93F2-E1AC4BFC1325}" presName="textA" presStyleLbl="revTx" presStyleIdx="0" presStyleCnt="3">
        <dgm:presLayoutVars>
          <dgm:bulletEnabled val="1"/>
        </dgm:presLayoutVars>
      </dgm:prSet>
      <dgm:spPr/>
    </dgm:pt>
    <dgm:pt modelId="{7262BD4F-8D18-4F7B-AD68-169B3870821F}" type="pres">
      <dgm:prSet presAssocID="{DAE34DA3-9866-4A05-93F2-E1AC4BFC1325}" presName="circleA" presStyleLbl="node1" presStyleIdx="0" presStyleCnt="3"/>
      <dgm:spPr/>
    </dgm:pt>
    <dgm:pt modelId="{D229F2A9-144C-4189-A6B7-18B904A44F33}" type="pres">
      <dgm:prSet presAssocID="{DAE34DA3-9866-4A05-93F2-E1AC4BFC1325}" presName="spaceA" presStyleCnt="0"/>
      <dgm:spPr/>
    </dgm:pt>
    <dgm:pt modelId="{01BE567D-B4C5-4DF7-A087-418E65E89E46}" type="pres">
      <dgm:prSet presAssocID="{4C14A981-7FB4-4808-BCDD-24C2B56B205C}" presName="space" presStyleCnt="0"/>
      <dgm:spPr/>
    </dgm:pt>
    <dgm:pt modelId="{D7577C96-C3A7-4139-9A2B-5A6B7CE6057D}" type="pres">
      <dgm:prSet presAssocID="{3A23DB15-08DF-4A96-98C8-406C49895BE0}" presName="compositeB" presStyleCnt="0"/>
      <dgm:spPr/>
    </dgm:pt>
    <dgm:pt modelId="{47EB6A26-90E0-43B4-ACC7-28CE5FF7E2BF}" type="pres">
      <dgm:prSet presAssocID="{3A23DB15-08DF-4A96-98C8-406C49895BE0}" presName="textB" presStyleLbl="revTx" presStyleIdx="1" presStyleCnt="3" custScaleX="114432">
        <dgm:presLayoutVars>
          <dgm:bulletEnabled val="1"/>
        </dgm:presLayoutVars>
      </dgm:prSet>
      <dgm:spPr/>
    </dgm:pt>
    <dgm:pt modelId="{2D07A916-E3FE-49F1-B5FB-DA09D132A40A}" type="pres">
      <dgm:prSet presAssocID="{3A23DB15-08DF-4A96-98C8-406C49895BE0}" presName="circleB" presStyleLbl="node1" presStyleIdx="1" presStyleCnt="3"/>
      <dgm:spPr/>
    </dgm:pt>
    <dgm:pt modelId="{7741FBAD-D6A6-49E6-8493-E7EDB61003D0}" type="pres">
      <dgm:prSet presAssocID="{3A23DB15-08DF-4A96-98C8-406C49895BE0}" presName="spaceB" presStyleCnt="0"/>
      <dgm:spPr/>
    </dgm:pt>
    <dgm:pt modelId="{8099E7D4-D6EC-4799-A12F-A0708AF82F71}" type="pres">
      <dgm:prSet presAssocID="{C5E2AE38-C637-4814-81B0-586B52AA12AE}" presName="space" presStyleCnt="0"/>
      <dgm:spPr/>
    </dgm:pt>
    <dgm:pt modelId="{536303BC-D7D4-4145-9F69-0AC1392C57A0}" type="pres">
      <dgm:prSet presAssocID="{72447135-2EA3-4FE0-80E8-3FA06D9C2E45}" presName="compositeA" presStyleCnt="0"/>
      <dgm:spPr/>
    </dgm:pt>
    <dgm:pt modelId="{01698434-80F3-4451-99AF-4EAA545A9224}" type="pres">
      <dgm:prSet presAssocID="{72447135-2EA3-4FE0-80E8-3FA06D9C2E45}" presName="textA" presStyleLbl="revTx" presStyleIdx="2" presStyleCnt="3">
        <dgm:presLayoutVars>
          <dgm:bulletEnabled val="1"/>
        </dgm:presLayoutVars>
      </dgm:prSet>
      <dgm:spPr/>
    </dgm:pt>
    <dgm:pt modelId="{613EAA8A-72FF-47C4-AF7D-53A2573499F3}" type="pres">
      <dgm:prSet presAssocID="{72447135-2EA3-4FE0-80E8-3FA06D9C2E45}" presName="circleA" presStyleLbl="node1" presStyleIdx="2" presStyleCnt="3"/>
      <dgm:spPr/>
    </dgm:pt>
    <dgm:pt modelId="{44F298C6-17C4-4558-BB32-C7CF717F0B68}" type="pres">
      <dgm:prSet presAssocID="{72447135-2EA3-4FE0-80E8-3FA06D9C2E45}" presName="spaceA" presStyleCnt="0"/>
      <dgm:spPr/>
    </dgm:pt>
  </dgm:ptLst>
  <dgm:cxnLst>
    <dgm:cxn modelId="{1F4A7806-CDE9-4BDD-8CDF-E5CE61CBF800}" srcId="{630F497A-0B9A-4425-AD28-39AC3CF3C7EE}" destId="{3A23DB15-08DF-4A96-98C8-406C49895BE0}" srcOrd="1" destOrd="0" parTransId="{1A798C4A-BF08-47E9-AFBA-D2B8E702D998}" sibTransId="{C5E2AE38-C637-4814-81B0-586B52AA12AE}"/>
    <dgm:cxn modelId="{05F5A635-6F0D-4A06-831E-8D9F9944A2C3}" type="presOf" srcId="{3A23DB15-08DF-4A96-98C8-406C49895BE0}" destId="{47EB6A26-90E0-43B4-ACC7-28CE5FF7E2BF}" srcOrd="0" destOrd="0" presId="urn:microsoft.com/office/officeart/2005/8/layout/hProcess11"/>
    <dgm:cxn modelId="{CF751D3E-946F-4905-9C40-204584FD7DA7}" type="presOf" srcId="{72447135-2EA3-4FE0-80E8-3FA06D9C2E45}" destId="{01698434-80F3-4451-99AF-4EAA545A9224}" srcOrd="0" destOrd="0" presId="urn:microsoft.com/office/officeart/2005/8/layout/hProcess11"/>
    <dgm:cxn modelId="{D56C336C-6264-41CE-BC7E-F2D569FCCC73}" srcId="{630F497A-0B9A-4425-AD28-39AC3CF3C7EE}" destId="{DAE34DA3-9866-4A05-93F2-E1AC4BFC1325}" srcOrd="0" destOrd="0" parTransId="{60EE095B-DA34-45B3-8C58-233A08A78068}" sibTransId="{4C14A981-7FB4-4808-BCDD-24C2B56B205C}"/>
    <dgm:cxn modelId="{BE910295-22E5-4606-A2E5-D110DE72217E}" type="presOf" srcId="{630F497A-0B9A-4425-AD28-39AC3CF3C7EE}" destId="{7CB2DF20-DE9B-426A-9539-6015ABB49C2D}" srcOrd="0" destOrd="0" presId="urn:microsoft.com/office/officeart/2005/8/layout/hProcess11"/>
    <dgm:cxn modelId="{7FE702CC-E0BE-479F-83DF-A6181D4C569D}" type="presOf" srcId="{DAE34DA3-9866-4A05-93F2-E1AC4BFC1325}" destId="{7FA96D9F-83AF-452C-9353-3B11ABE0CBC8}" srcOrd="0" destOrd="0" presId="urn:microsoft.com/office/officeart/2005/8/layout/hProcess11"/>
    <dgm:cxn modelId="{3A4657F0-CFE6-438D-AB40-EDE0D0E1EB19}" srcId="{630F497A-0B9A-4425-AD28-39AC3CF3C7EE}" destId="{72447135-2EA3-4FE0-80E8-3FA06D9C2E45}" srcOrd="2" destOrd="0" parTransId="{B15FC31C-72D5-4967-A9F9-36229B6521F9}" sibTransId="{4E07963C-77DC-493C-AA07-4CE9384DEC48}"/>
    <dgm:cxn modelId="{B1B94C8B-EB4F-4768-ADF8-427182A9F421}" type="presParOf" srcId="{7CB2DF20-DE9B-426A-9539-6015ABB49C2D}" destId="{C7542DA9-3573-4F94-8C74-0E773DAF48A8}" srcOrd="0" destOrd="0" presId="urn:microsoft.com/office/officeart/2005/8/layout/hProcess11"/>
    <dgm:cxn modelId="{8D6B43AC-064D-4DA3-A747-33DA628E380F}" type="presParOf" srcId="{7CB2DF20-DE9B-426A-9539-6015ABB49C2D}" destId="{01B39B2C-7D25-4254-9CD9-FA692BCDF14A}" srcOrd="1" destOrd="0" presId="urn:microsoft.com/office/officeart/2005/8/layout/hProcess11"/>
    <dgm:cxn modelId="{EB34314A-802A-4F8E-8D04-589171C176C4}" type="presParOf" srcId="{01B39B2C-7D25-4254-9CD9-FA692BCDF14A}" destId="{999EE438-BABA-44EC-8876-1694D2C3873A}" srcOrd="0" destOrd="0" presId="urn:microsoft.com/office/officeart/2005/8/layout/hProcess11"/>
    <dgm:cxn modelId="{77E7A722-3944-4C10-BDAF-DEA9FA536ACA}" type="presParOf" srcId="{999EE438-BABA-44EC-8876-1694D2C3873A}" destId="{7FA96D9F-83AF-452C-9353-3B11ABE0CBC8}" srcOrd="0" destOrd="0" presId="urn:microsoft.com/office/officeart/2005/8/layout/hProcess11"/>
    <dgm:cxn modelId="{413E0FB5-8E76-4630-A84D-13A0F3A569DC}" type="presParOf" srcId="{999EE438-BABA-44EC-8876-1694D2C3873A}" destId="{7262BD4F-8D18-4F7B-AD68-169B3870821F}" srcOrd="1" destOrd="0" presId="urn:microsoft.com/office/officeart/2005/8/layout/hProcess11"/>
    <dgm:cxn modelId="{621C7612-B560-4184-B9C4-C8E698574193}" type="presParOf" srcId="{999EE438-BABA-44EC-8876-1694D2C3873A}" destId="{D229F2A9-144C-4189-A6B7-18B904A44F33}" srcOrd="2" destOrd="0" presId="urn:microsoft.com/office/officeart/2005/8/layout/hProcess11"/>
    <dgm:cxn modelId="{46C85CD0-1D18-4A21-8452-77D48CA7FF34}" type="presParOf" srcId="{01B39B2C-7D25-4254-9CD9-FA692BCDF14A}" destId="{01BE567D-B4C5-4DF7-A087-418E65E89E46}" srcOrd="1" destOrd="0" presId="urn:microsoft.com/office/officeart/2005/8/layout/hProcess11"/>
    <dgm:cxn modelId="{10DF0941-7618-4D64-B32E-686951A53CC1}" type="presParOf" srcId="{01B39B2C-7D25-4254-9CD9-FA692BCDF14A}" destId="{D7577C96-C3A7-4139-9A2B-5A6B7CE6057D}" srcOrd="2" destOrd="0" presId="urn:microsoft.com/office/officeart/2005/8/layout/hProcess11"/>
    <dgm:cxn modelId="{1B96EE5F-E5F5-4899-A1DD-86354278E00E}" type="presParOf" srcId="{D7577C96-C3A7-4139-9A2B-5A6B7CE6057D}" destId="{47EB6A26-90E0-43B4-ACC7-28CE5FF7E2BF}" srcOrd="0" destOrd="0" presId="urn:microsoft.com/office/officeart/2005/8/layout/hProcess11"/>
    <dgm:cxn modelId="{07507021-481C-40CE-A1D4-85E25B72E5F6}" type="presParOf" srcId="{D7577C96-C3A7-4139-9A2B-5A6B7CE6057D}" destId="{2D07A916-E3FE-49F1-B5FB-DA09D132A40A}" srcOrd="1" destOrd="0" presId="urn:microsoft.com/office/officeart/2005/8/layout/hProcess11"/>
    <dgm:cxn modelId="{E1D417FC-28B9-44C2-837C-56847FDDF233}" type="presParOf" srcId="{D7577C96-C3A7-4139-9A2B-5A6B7CE6057D}" destId="{7741FBAD-D6A6-49E6-8493-E7EDB61003D0}" srcOrd="2" destOrd="0" presId="urn:microsoft.com/office/officeart/2005/8/layout/hProcess11"/>
    <dgm:cxn modelId="{99CA8A13-8AFC-4748-B196-C5993B226D39}" type="presParOf" srcId="{01B39B2C-7D25-4254-9CD9-FA692BCDF14A}" destId="{8099E7D4-D6EC-4799-A12F-A0708AF82F71}" srcOrd="3" destOrd="0" presId="urn:microsoft.com/office/officeart/2005/8/layout/hProcess11"/>
    <dgm:cxn modelId="{83E34188-A28A-4D32-9144-8C0BBA857BFA}" type="presParOf" srcId="{01B39B2C-7D25-4254-9CD9-FA692BCDF14A}" destId="{536303BC-D7D4-4145-9F69-0AC1392C57A0}" srcOrd="4" destOrd="0" presId="urn:microsoft.com/office/officeart/2005/8/layout/hProcess11"/>
    <dgm:cxn modelId="{9075CDC9-7BC4-4BBB-9CD8-CF5E3260651E}" type="presParOf" srcId="{536303BC-D7D4-4145-9F69-0AC1392C57A0}" destId="{01698434-80F3-4451-99AF-4EAA545A9224}" srcOrd="0" destOrd="0" presId="urn:microsoft.com/office/officeart/2005/8/layout/hProcess11"/>
    <dgm:cxn modelId="{3AF218D8-4AE0-4264-B984-07D6AD68BA7C}" type="presParOf" srcId="{536303BC-D7D4-4145-9F69-0AC1392C57A0}" destId="{613EAA8A-72FF-47C4-AF7D-53A2573499F3}" srcOrd="1" destOrd="0" presId="urn:microsoft.com/office/officeart/2005/8/layout/hProcess11"/>
    <dgm:cxn modelId="{D7192AEC-24B3-48BA-9FDD-8DB51381C41F}" type="presParOf" srcId="{536303BC-D7D4-4145-9F69-0AC1392C57A0}" destId="{44F298C6-17C4-4558-BB32-C7CF717F0B6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42DA9-3573-4F94-8C74-0E773DAF48A8}">
      <dsp:nvSpPr>
        <dsp:cNvPr id="0" name=""/>
        <dsp:cNvSpPr/>
      </dsp:nvSpPr>
      <dsp:spPr>
        <a:xfrm>
          <a:off x="0" y="867144"/>
          <a:ext cx="8264797" cy="1156193"/>
        </a:xfrm>
        <a:prstGeom prst="notched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FA96D9F-83AF-452C-9353-3B11ABE0CBC8}">
      <dsp:nvSpPr>
        <dsp:cNvPr id="0" name=""/>
        <dsp:cNvSpPr/>
      </dsp:nvSpPr>
      <dsp:spPr>
        <a:xfrm>
          <a:off x="1514" y="0"/>
          <a:ext cx="2291786" cy="1156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No Shyness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(</a:t>
          </a:r>
          <a:r>
            <a:rPr lang="ar-SA" sz="1800" b="1" kern="1200" dirty="0"/>
            <a:t>عدم الإحراج</a:t>
          </a:r>
          <a:r>
            <a:rPr lang="en-US" sz="1800" b="1" kern="1200" dirty="0"/>
            <a:t>)</a:t>
          </a:r>
        </a:p>
      </dsp:txBody>
      <dsp:txXfrm>
        <a:off x="1514" y="0"/>
        <a:ext cx="2291786" cy="1156193"/>
      </dsp:txXfrm>
    </dsp:sp>
    <dsp:sp modelId="{7262BD4F-8D18-4F7B-AD68-169B3870821F}">
      <dsp:nvSpPr>
        <dsp:cNvPr id="0" name=""/>
        <dsp:cNvSpPr/>
      </dsp:nvSpPr>
      <dsp:spPr>
        <a:xfrm>
          <a:off x="1002883" y="1300717"/>
          <a:ext cx="289048" cy="28904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EB6A26-90E0-43B4-ACC7-28CE5FF7E2BF}">
      <dsp:nvSpPr>
        <dsp:cNvPr id="0" name=""/>
        <dsp:cNvSpPr/>
      </dsp:nvSpPr>
      <dsp:spPr>
        <a:xfrm>
          <a:off x="2407890" y="1734289"/>
          <a:ext cx="2622536" cy="1156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Just one Wheelchair</a:t>
          </a:r>
        </a:p>
      </dsp:txBody>
      <dsp:txXfrm>
        <a:off x="2407890" y="1734289"/>
        <a:ext cx="2622536" cy="1156193"/>
      </dsp:txXfrm>
    </dsp:sp>
    <dsp:sp modelId="{2D07A916-E3FE-49F1-B5FB-DA09D132A40A}">
      <dsp:nvSpPr>
        <dsp:cNvPr id="0" name=""/>
        <dsp:cNvSpPr/>
      </dsp:nvSpPr>
      <dsp:spPr>
        <a:xfrm>
          <a:off x="3574634" y="1300717"/>
          <a:ext cx="289048" cy="28904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698434-80F3-4451-99AF-4EAA545A9224}">
      <dsp:nvSpPr>
        <dsp:cNvPr id="0" name=""/>
        <dsp:cNvSpPr/>
      </dsp:nvSpPr>
      <dsp:spPr>
        <a:xfrm>
          <a:off x="5145016" y="0"/>
          <a:ext cx="2291786" cy="1156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No Muscles Effort</a:t>
          </a:r>
        </a:p>
      </dsp:txBody>
      <dsp:txXfrm>
        <a:off x="5145016" y="0"/>
        <a:ext cx="2291786" cy="1156193"/>
      </dsp:txXfrm>
    </dsp:sp>
    <dsp:sp modelId="{613EAA8A-72FF-47C4-AF7D-53A2573499F3}">
      <dsp:nvSpPr>
        <dsp:cNvPr id="0" name=""/>
        <dsp:cNvSpPr/>
      </dsp:nvSpPr>
      <dsp:spPr>
        <a:xfrm>
          <a:off x="6146385" y="1300717"/>
          <a:ext cx="289048" cy="28904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76448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396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29920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535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5803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5853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5860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3785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2954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oogle Shape;27;p5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" name="Google Shape;28;p5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cxnSp>
        <p:nvCxnSpPr>
          <p:cNvPr id="31" name="Google Shape;31;p5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cxnSp>
        <p:nvCxnSpPr>
          <p:cNvPr id="37" name="Google Shape;37;p6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" name="Google Shape;38;p6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" name="Google Shape;39;p6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BLANK_1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12;p2"/>
          <p:cNvSpPr/>
          <p:nvPr/>
        </p:nvSpPr>
        <p:spPr>
          <a:xfrm>
            <a:off x="1117950" y="3393000"/>
            <a:ext cx="567000" cy="5670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304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381250" y="937117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7" r:id="rId3"/>
    <p:sldLayoutId id="2147483678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cbs.gov.ps/postar.aspx?lang=ar&amp;ItemID=3317&amp;fbclid=IwAR1wleAHLwtEUYlic2CuYAVR-v-RR3ZVB-dy5BM-dzPudYHodlIurztzTUw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s://www.facebook.com/%D8%A7%D9%84%D8%A7%D8%AA%D8%AD%D8%A7%D8%AF-%D8%A7%D9%84%D9%81%D9%84%D8%B3%D8%B7%D9%8A%D9%86%D9%8A-%D8%A7%D9%84%D8%B9%D8%A7%D9%85-%D9%84%D9%84%D8%A7%D8%B4%D8%AE%D8%A7%D8%B5-%D8%B0%D9%88%D9%8A-%D8%A7%D9%84%D8%A7%D8%B9%D8%A7%D9%82%D8%A9-GUPWD-106384032789230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12"/>
          <p:cNvGrpSpPr/>
          <p:nvPr/>
        </p:nvGrpSpPr>
        <p:grpSpPr>
          <a:xfrm>
            <a:off x="1292131" y="3481732"/>
            <a:ext cx="215966" cy="342399"/>
            <a:chOff x="6718575" y="2318625"/>
            <a:chExt cx="256950" cy="407375"/>
          </a:xfrm>
        </p:grpSpPr>
        <p:sp>
          <p:nvSpPr>
            <p:cNvPr id="73" name="Google Shape;73;p12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2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2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2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2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2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2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2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2DB5400-DA7F-4B76-8860-E1D942432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5F6331A-200E-40DE-872A-1E888837F355}"/>
              </a:ext>
            </a:extLst>
          </p:cNvPr>
          <p:cNvSpPr/>
          <p:nvPr/>
        </p:nvSpPr>
        <p:spPr>
          <a:xfrm>
            <a:off x="201805" y="3824131"/>
            <a:ext cx="203662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DONE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Husam Naser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Adel Al-Haj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Abdelatif Hanani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</a:rPr>
              <a:t>Motaz Al-Nabulsi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C182F2-3A3C-4DBB-8233-B8462178B929}"/>
              </a:ext>
            </a:extLst>
          </p:cNvPr>
          <p:cNvSpPr/>
          <p:nvPr/>
        </p:nvSpPr>
        <p:spPr>
          <a:xfrm>
            <a:off x="5711484" y="3838746"/>
            <a:ext cx="25162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SUPERVISOR:</a:t>
            </a:r>
          </a:p>
          <a:p>
            <a:r>
              <a:rPr lang="en-US" b="1" dirty="0"/>
              <a:t>Dr. Mohammad Abuabiah</a:t>
            </a:r>
            <a:endParaRPr lang="en-US" b="1" dirty="0">
              <a:latin typeface="Arial" panose="020B0604020202020204" pitchFamily="34" charset="0"/>
            </a:endParaRPr>
          </a:p>
          <a:p>
            <a:br>
              <a:rPr lang="en-US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38F55-950E-4127-B921-8D517BB64BE3}"/>
              </a:ext>
            </a:extLst>
          </p:cNvPr>
          <p:cNvSpPr txBox="1"/>
          <p:nvPr/>
        </p:nvSpPr>
        <p:spPr>
          <a:xfrm>
            <a:off x="916229" y="2366025"/>
            <a:ext cx="7311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Lora" panose="020B0604020202020204" charset="0"/>
              </a:rPr>
              <a:t>Standing and Toilet Wheelchair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BE1EB7-48FB-453E-9E58-87182749BA60}"/>
              </a:ext>
            </a:extLst>
          </p:cNvPr>
          <p:cNvSpPr txBox="1"/>
          <p:nvPr/>
        </p:nvSpPr>
        <p:spPr>
          <a:xfrm>
            <a:off x="1932709" y="350648"/>
            <a:ext cx="5278582" cy="115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</a:p>
          <a:p>
            <a:pPr algn="ctr"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</a:t>
            </a:r>
          </a:p>
          <a:p>
            <a:pPr algn="ctr"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and Mechatronics Engineering Department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9F4AD-4000-4888-A080-71D885A14649}"/>
              </a:ext>
            </a:extLst>
          </p:cNvPr>
          <p:cNvSpPr txBox="1"/>
          <p:nvPr/>
        </p:nvSpPr>
        <p:spPr>
          <a:xfrm>
            <a:off x="3203676" y="1815085"/>
            <a:ext cx="2736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Lora" panose="020B0604020202020204" charset="0"/>
              </a:rPr>
              <a:t>Graduation Project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44F5D3-012C-4165-8519-987E1C128154}"/>
              </a:ext>
            </a:extLst>
          </p:cNvPr>
          <p:cNvSpPr txBox="1"/>
          <p:nvPr/>
        </p:nvSpPr>
        <p:spPr>
          <a:xfrm>
            <a:off x="5711484" y="4685905"/>
            <a:ext cx="118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July 5, 2020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BE05406-45D1-4F4F-96FF-933101131A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5;p13">
            <a:extLst>
              <a:ext uri="{FF2B5EF4-FFF2-40B4-BE49-F238E27FC236}">
                <a16:creationId xmlns:a16="http://schemas.microsoft.com/office/drawing/2014/main" id="{F608D917-040E-4108-BC20-670E3FB776D6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6" name="Google Shape;126;p17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7" name="Google Shape;127;p1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11" name="Google Shape;124;p17">
            <a:extLst>
              <a:ext uri="{FF2B5EF4-FFF2-40B4-BE49-F238E27FC236}">
                <a16:creationId xmlns:a16="http://schemas.microsoft.com/office/drawing/2014/main" id="{8FE2C746-81A8-4C4D-9A22-0C716F3C19D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250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Toilet Wheelchair</a:t>
            </a:r>
            <a:endParaRPr dirty="0">
              <a:highlight>
                <a:srgbClr val="FFCD00"/>
              </a:highlight>
            </a:endParaRPr>
          </a:p>
        </p:txBody>
      </p:sp>
      <p:graphicFrame>
        <p:nvGraphicFramePr>
          <p:cNvPr id="13" name="Content Placeholder 3">
            <a:extLst>
              <a:ext uri="{FF2B5EF4-FFF2-40B4-BE49-F238E27FC236}">
                <a16:creationId xmlns:a16="http://schemas.microsoft.com/office/drawing/2014/main" id="{E662BA27-838C-4489-863F-171355D1DBBE}"/>
              </a:ext>
            </a:extLst>
          </p:cNvPr>
          <p:cNvGraphicFramePr>
            <a:graphicFrameLocks noGrp="1"/>
          </p:cNvGraphicFramePr>
          <p:nvPr/>
        </p:nvGraphicFramePr>
        <p:xfrm>
          <a:off x="552780" y="1659987"/>
          <a:ext cx="8264797" cy="2890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Google Shape;416;p36">
            <a:extLst>
              <a:ext uri="{FF2B5EF4-FFF2-40B4-BE49-F238E27FC236}">
                <a16:creationId xmlns:a16="http://schemas.microsoft.com/office/drawing/2014/main" id="{A8E9CB6B-52F6-4E85-A7A6-E986EA0876C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10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658F4BF-6291-4E2C-883C-0C240BECAA8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92181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</a:t>
            </a:r>
          </a:p>
        </p:txBody>
      </p:sp>
      <p:sp>
        <p:nvSpPr>
          <p:cNvPr id="8" name="Google Shape;85;p13">
            <a:extLst>
              <a:ext uri="{FF2B5EF4-FFF2-40B4-BE49-F238E27FC236}">
                <a16:creationId xmlns:a16="http://schemas.microsoft.com/office/drawing/2014/main" id="{6D9006A9-044F-4C61-AB5E-3B65B4216E73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416;p36">
            <a:extLst>
              <a:ext uri="{FF2B5EF4-FFF2-40B4-BE49-F238E27FC236}">
                <a16:creationId xmlns:a16="http://schemas.microsoft.com/office/drawing/2014/main" id="{A3016263-EE62-4B3B-AA2E-0A6A0F96590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11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E88DD2-BE80-40E5-9E8D-B875788B5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573" y="1358268"/>
            <a:ext cx="4288526" cy="3216395"/>
          </a:xfrm>
          <a:prstGeom prst="rect">
            <a:avLst/>
          </a:prstGeom>
        </p:spPr>
      </p:pic>
      <p:grpSp>
        <p:nvGrpSpPr>
          <p:cNvPr id="12" name="Google Shape;126;p17">
            <a:extLst>
              <a:ext uri="{FF2B5EF4-FFF2-40B4-BE49-F238E27FC236}">
                <a16:creationId xmlns:a16="http://schemas.microsoft.com/office/drawing/2014/main" id="{47A298CE-0F64-41F8-B16A-E71A9516CC41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3" name="Google Shape;127;p17">
              <a:extLst>
                <a:ext uri="{FF2B5EF4-FFF2-40B4-BE49-F238E27FC236}">
                  <a16:creationId xmlns:a16="http://schemas.microsoft.com/office/drawing/2014/main" id="{7E3DD669-4EEB-4597-9825-ADD8759F4B45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8;p17">
              <a:extLst>
                <a:ext uri="{FF2B5EF4-FFF2-40B4-BE49-F238E27FC236}">
                  <a16:creationId xmlns:a16="http://schemas.microsoft.com/office/drawing/2014/main" id="{376AD4B5-8B75-4889-B475-142F4F12526C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29;p17">
              <a:extLst>
                <a:ext uri="{FF2B5EF4-FFF2-40B4-BE49-F238E27FC236}">
                  <a16:creationId xmlns:a16="http://schemas.microsoft.com/office/drawing/2014/main" id="{D37E3251-21F3-4189-8067-8C1EB8F2F67B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" name="Google Shape;130;p17">
              <a:extLst>
                <a:ext uri="{FF2B5EF4-FFF2-40B4-BE49-F238E27FC236}">
                  <a16:creationId xmlns:a16="http://schemas.microsoft.com/office/drawing/2014/main" id="{27CCB38F-1340-4A87-A601-84C46B75C7AB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D8F1851E-9D18-4FDC-9C2D-C5FC0EB8C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2ED5D82-39C5-4825-B28E-6D8E0EE021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38617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CD1DD-BA5E-4D92-9294-5BCBAE589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0046" y="1734096"/>
            <a:ext cx="7283947" cy="2846004"/>
          </a:xfrm>
        </p:spPr>
        <p:txBody>
          <a:bodyPr/>
          <a:lstStyle/>
          <a:p>
            <a:pPr algn="just"/>
            <a:r>
              <a:rPr lang="en-US" sz="2000" dirty="0"/>
              <a:t>Human Body Analysis </a:t>
            </a:r>
            <a:r>
              <a:rPr lang="en-US" sz="1200" dirty="0"/>
              <a:t>[3]</a:t>
            </a:r>
            <a:endParaRPr lang="en-US" sz="2000" dirty="0"/>
          </a:p>
          <a:p>
            <a:pPr marL="76200" indent="0" algn="just">
              <a:buNone/>
            </a:pPr>
            <a:endParaRPr lang="en-US" sz="1600" dirty="0"/>
          </a:p>
          <a:p>
            <a:pPr marL="533400" lvl="1" indent="0" algn="just">
              <a:lnSpc>
                <a:spcPct val="150000"/>
              </a:lnSpc>
              <a:buNone/>
            </a:pPr>
            <a:r>
              <a:rPr lang="en-US" sz="1600" dirty="0"/>
              <a:t>The average male weight is 81.9 kg and average female weight is 66.7 kg, we assume that </a:t>
            </a:r>
            <a:r>
              <a:rPr lang="en-US" sz="1600" dirty="0">
                <a:solidFill>
                  <a:schemeClr val="tx1"/>
                </a:solidFill>
              </a:rPr>
              <a:t>people’s weight is: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W = 90 kg.</a:t>
            </a:r>
          </a:p>
          <a:p>
            <a:pPr marL="533400" lvl="1" indent="0" algn="just">
              <a:buNone/>
            </a:pPr>
            <a:endParaRPr lang="en-US" sz="1600" dirty="0"/>
          </a:p>
          <a:p>
            <a:pPr marL="533400" lvl="1" indent="0" algn="just">
              <a:lnSpc>
                <a:spcPct val="150000"/>
              </a:lnSpc>
              <a:buNone/>
            </a:pPr>
            <a:r>
              <a:rPr lang="en-US" sz="1600" dirty="0"/>
              <a:t>And for height, we find average height of male is 181.5 cm, average height of female is 166.8 cm we assume that </a:t>
            </a:r>
            <a:r>
              <a:rPr lang="en-US" sz="1600" dirty="0">
                <a:solidFill>
                  <a:schemeClr val="tx1"/>
                </a:solidFill>
              </a:rPr>
              <a:t>people’s height is: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H = 175 cm.</a:t>
            </a:r>
          </a:p>
        </p:txBody>
      </p:sp>
      <p:sp>
        <p:nvSpPr>
          <p:cNvPr id="6" name="Google Shape;85;p13">
            <a:extLst>
              <a:ext uri="{FF2B5EF4-FFF2-40B4-BE49-F238E27FC236}">
                <a16:creationId xmlns:a16="http://schemas.microsoft.com/office/drawing/2014/main" id="{2F623243-56FE-46E7-AA42-B8FB9835FB5D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416;p36">
            <a:extLst>
              <a:ext uri="{FF2B5EF4-FFF2-40B4-BE49-F238E27FC236}">
                <a16:creationId xmlns:a16="http://schemas.microsoft.com/office/drawing/2014/main" id="{887D0B27-A645-4C1A-B2F5-EAB2D0AAB10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12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7" name="Google Shape;126;p17">
            <a:extLst>
              <a:ext uri="{FF2B5EF4-FFF2-40B4-BE49-F238E27FC236}">
                <a16:creationId xmlns:a16="http://schemas.microsoft.com/office/drawing/2014/main" id="{9B1A3DD9-0BB8-4FC8-BE64-A456B0DD83CD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9" name="Google Shape;127;p17">
              <a:extLst>
                <a:ext uri="{FF2B5EF4-FFF2-40B4-BE49-F238E27FC236}">
                  <a16:creationId xmlns:a16="http://schemas.microsoft.com/office/drawing/2014/main" id="{0AE48291-A6AA-4BC0-B687-641BFD4FE61F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8;p17">
              <a:extLst>
                <a:ext uri="{FF2B5EF4-FFF2-40B4-BE49-F238E27FC236}">
                  <a16:creationId xmlns:a16="http://schemas.microsoft.com/office/drawing/2014/main" id="{F5DA553B-77C5-4A5F-B355-A730567821A7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9;p17">
              <a:extLst>
                <a:ext uri="{FF2B5EF4-FFF2-40B4-BE49-F238E27FC236}">
                  <a16:creationId xmlns:a16="http://schemas.microsoft.com/office/drawing/2014/main" id="{8790C7BD-71C7-4A2E-AD4E-E2CF0711027B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30;p17">
              <a:extLst>
                <a:ext uri="{FF2B5EF4-FFF2-40B4-BE49-F238E27FC236}">
                  <a16:creationId xmlns:a16="http://schemas.microsoft.com/office/drawing/2014/main" id="{71C46C9B-C7F4-4565-99F8-02EFECC1FBC4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625B98DB-6B22-492A-AAD6-3C9B7FC18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2F7A1B-EB3C-4E33-A597-EF6337D484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6" name="Google Shape;125;p17">
            <a:extLst>
              <a:ext uri="{FF2B5EF4-FFF2-40B4-BE49-F238E27FC236}">
                <a16:creationId xmlns:a16="http://schemas.microsoft.com/office/drawing/2014/main" id="{581E5A52-C462-498E-AB54-50C89668A357}"/>
              </a:ext>
            </a:extLst>
          </p:cNvPr>
          <p:cNvSpPr txBox="1">
            <a:spLocks/>
          </p:cNvSpPr>
          <p:nvPr/>
        </p:nvSpPr>
        <p:spPr>
          <a:xfrm>
            <a:off x="-1" y="4664468"/>
            <a:ext cx="6224156" cy="298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76200" indent="0">
              <a:buNone/>
            </a:pPr>
            <a:r>
              <a:rPr lang="en-US" sz="1000" b="1" dirty="0"/>
              <a:t>[3] Tianxiang Mo, YuFeng Sun, and YongHao Yang. New mechanism used in standing wheelchair, 2014.</a:t>
            </a:r>
          </a:p>
        </p:txBody>
      </p:sp>
    </p:spTree>
    <p:extLst>
      <p:ext uri="{BB962C8B-B14F-4D97-AF65-F5344CB8AC3E}">
        <p14:creationId xmlns:p14="http://schemas.microsoft.com/office/powerpoint/2010/main" val="158832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1FCD1DD-BA5E-4D92-9294-5BCBAE589F5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66850" y="1460606"/>
                <a:ext cx="7767144" cy="3248195"/>
              </a:xfrm>
            </p:spPr>
            <p:txBody>
              <a:bodyPr/>
              <a:lstStyle/>
              <a:p>
                <a:r>
                  <a:rPr lang="en-US" sz="2000" dirty="0"/>
                  <a:t>Mechanical design</a:t>
                </a:r>
              </a:p>
              <a:p>
                <a:pPr marL="533400" lvl="1" indent="0">
                  <a:buNone/>
                </a:pPr>
                <a:endParaRPr lang="en-US" sz="1600" dirty="0"/>
              </a:p>
              <a:p>
                <a:pPr marL="533400" lvl="1" indent="0" algn="just">
                  <a:buNone/>
                </a:pPr>
                <a:r>
                  <a:rPr lang="en-US" sz="1600" dirty="0"/>
                  <a:t>The equation show dimensions of body relative to the Variable H = 175 cm  is :</a:t>
                </a:r>
              </a:p>
              <a:p>
                <a:pPr marL="76200" indent="0" algn="just">
                  <a:buNone/>
                </a:pPr>
                <a:endParaRPr lang="en-US" sz="1600" dirty="0"/>
              </a:p>
              <a:p>
                <a:pPr marL="7620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0.53∗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−0.285∗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=0.245∗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US" sz="1600" dirty="0"/>
              </a:p>
              <a:p>
                <a:pPr marL="76200" indent="0" algn="just">
                  <a:buNone/>
                </a:pPr>
                <a:endParaRPr lang="ar-SA" sz="1600" dirty="0"/>
              </a:p>
              <a:p>
                <a:pPr marL="533400" lvl="1" indent="0" algn="just">
                  <a:buNone/>
                </a:pPr>
                <a:r>
                  <a:rPr lang="en-US" sz="1600" dirty="0"/>
                  <a:t>Then substitute people’s height is H = 175 cm :</a:t>
                </a:r>
              </a:p>
              <a:p>
                <a:pPr marL="76200" indent="0" algn="just">
                  <a:buNone/>
                </a:pPr>
                <a:r>
                  <a:rPr lang="en-US" sz="1600" dirty="0"/>
                  <a:t> </a:t>
                </a:r>
              </a:p>
              <a:p>
                <a:pPr marL="7620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0.245∗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=0.245∗175</m:t>
                      </m:r>
                    </m:oMath>
                  </m:oMathPara>
                </a14:m>
                <a:endParaRPr lang="en-US" sz="1600" dirty="0"/>
              </a:p>
              <a:p>
                <a:pPr marL="76200" indent="0" algn="just">
                  <a:buNone/>
                </a:pPr>
                <a:endParaRPr lang="en-US" sz="1600" dirty="0"/>
              </a:p>
              <a:p>
                <a:pPr marL="7620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=42.875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sz="1600" dirty="0"/>
              </a:p>
              <a:p>
                <a:pPr marL="533400" lvl="1" indent="0"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1FCD1DD-BA5E-4D92-9294-5BCBAE589F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66850" y="1460606"/>
                <a:ext cx="7767144" cy="3248195"/>
              </a:xfrm>
              <a:blipFill>
                <a:blip r:embed="rId3"/>
                <a:stretch>
                  <a:fillRect l="-1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Google Shape;85;p13">
            <a:extLst>
              <a:ext uri="{FF2B5EF4-FFF2-40B4-BE49-F238E27FC236}">
                <a16:creationId xmlns:a16="http://schemas.microsoft.com/office/drawing/2014/main" id="{25563543-E931-4C10-B7E9-9FC39387473B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416;p36">
            <a:extLst>
              <a:ext uri="{FF2B5EF4-FFF2-40B4-BE49-F238E27FC236}">
                <a16:creationId xmlns:a16="http://schemas.microsoft.com/office/drawing/2014/main" id="{5CBA122B-536B-4D4D-B683-48385BFEB35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13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7" name="Google Shape;126;p17">
            <a:extLst>
              <a:ext uri="{FF2B5EF4-FFF2-40B4-BE49-F238E27FC236}">
                <a16:creationId xmlns:a16="http://schemas.microsoft.com/office/drawing/2014/main" id="{1D2F420A-448C-44D6-9853-81FBBB5E6A71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9" name="Google Shape;127;p17">
              <a:extLst>
                <a:ext uri="{FF2B5EF4-FFF2-40B4-BE49-F238E27FC236}">
                  <a16:creationId xmlns:a16="http://schemas.microsoft.com/office/drawing/2014/main" id="{32134513-BD3F-465B-9C66-E74B3463C03D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8;p17">
              <a:extLst>
                <a:ext uri="{FF2B5EF4-FFF2-40B4-BE49-F238E27FC236}">
                  <a16:creationId xmlns:a16="http://schemas.microsoft.com/office/drawing/2014/main" id="{7AD4DF58-9EF7-4A10-BAD7-F6AD4848DBF0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9;p17">
              <a:extLst>
                <a:ext uri="{FF2B5EF4-FFF2-40B4-BE49-F238E27FC236}">
                  <a16:creationId xmlns:a16="http://schemas.microsoft.com/office/drawing/2014/main" id="{3CA8B317-BA04-4A4B-A532-9E97CA57BC3F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30;p17">
              <a:extLst>
                <a:ext uri="{FF2B5EF4-FFF2-40B4-BE49-F238E27FC236}">
                  <a16:creationId xmlns:a16="http://schemas.microsoft.com/office/drawing/2014/main" id="{29788E9B-CDAF-45CC-9FEF-B230F3F2D9F3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993E3A5-6D12-4579-8A1A-60ADA2105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8E27E2-DB46-467E-AF11-94E692E56D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F4A9537-3064-4C20-95B3-EAA5DA0652DE}"/>
              </a:ext>
            </a:extLst>
          </p:cNvPr>
          <p:cNvSpPr/>
          <p:nvPr/>
        </p:nvSpPr>
        <p:spPr>
          <a:xfrm>
            <a:off x="3636818" y="4364182"/>
            <a:ext cx="1350818" cy="3464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5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8B9AC-F8E8-4AA4-8D77-135D84ADA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C0EFB-FE95-46EE-AC6B-8769C1B36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5172" y="1598463"/>
            <a:ext cx="4214478" cy="3112200"/>
          </a:xfrm>
        </p:spPr>
        <p:txBody>
          <a:bodyPr/>
          <a:lstStyle/>
          <a:p>
            <a:pPr marL="76200" indent="0" algn="just">
              <a:buNone/>
            </a:pPr>
            <a:r>
              <a:rPr lang="en-US" sz="1600" dirty="0"/>
              <a:t>According to the human body analysis the weight is 430mm away from joint A</a:t>
            </a:r>
            <a:endParaRPr lang="ar-SA" sz="1600" dirty="0"/>
          </a:p>
          <a:p>
            <a:pPr marL="76200" indent="0">
              <a:buNone/>
            </a:pP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162A74-0933-46EE-9BD5-89A2A2C34A0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8" r="16667"/>
          <a:stretch/>
        </p:blipFill>
        <p:spPr bwMode="auto">
          <a:xfrm>
            <a:off x="5799381" y="1481826"/>
            <a:ext cx="3236470" cy="28736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Google Shape;85;p13">
            <a:extLst>
              <a:ext uri="{FF2B5EF4-FFF2-40B4-BE49-F238E27FC236}">
                <a16:creationId xmlns:a16="http://schemas.microsoft.com/office/drawing/2014/main" id="{2413C8FF-927F-4DF5-8DF8-26D573630B38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3B98F31B-3C73-4865-B71D-E2453C6FB4C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14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8" name="Google Shape;126;p17">
            <a:extLst>
              <a:ext uri="{FF2B5EF4-FFF2-40B4-BE49-F238E27FC236}">
                <a16:creationId xmlns:a16="http://schemas.microsoft.com/office/drawing/2014/main" id="{A59FD167-FD44-49AB-8300-30BC00A48D0A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0" name="Google Shape;127;p17">
              <a:extLst>
                <a:ext uri="{FF2B5EF4-FFF2-40B4-BE49-F238E27FC236}">
                  <a16:creationId xmlns:a16="http://schemas.microsoft.com/office/drawing/2014/main" id="{B26975EF-10BE-4288-B492-5796BC45FB7C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8;p17">
              <a:extLst>
                <a:ext uri="{FF2B5EF4-FFF2-40B4-BE49-F238E27FC236}">
                  <a16:creationId xmlns:a16="http://schemas.microsoft.com/office/drawing/2014/main" id="{5690F4F9-C586-48EA-A8BC-1E5BDB7593B0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9;p17">
              <a:extLst>
                <a:ext uri="{FF2B5EF4-FFF2-40B4-BE49-F238E27FC236}">
                  <a16:creationId xmlns:a16="http://schemas.microsoft.com/office/drawing/2014/main" id="{0AA1E42A-C4A3-4049-A48A-C6AA1DB38372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130;p17">
              <a:extLst>
                <a:ext uri="{FF2B5EF4-FFF2-40B4-BE49-F238E27FC236}">
                  <a16:creationId xmlns:a16="http://schemas.microsoft.com/office/drawing/2014/main" id="{8910C46C-ED16-4650-A955-642AD13DA18A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B385C3AB-7506-4F88-B495-7FB4816CD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0113E1-8255-4A39-A2CE-F82A07675B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282D78-5560-406B-8ECA-992C0F5646BE}"/>
              </a:ext>
            </a:extLst>
          </p:cNvPr>
          <p:cNvSpPr txBox="1"/>
          <p:nvPr/>
        </p:nvSpPr>
        <p:spPr>
          <a:xfrm>
            <a:off x="8730959" y="3493113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425794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Dimensions</a:t>
            </a:r>
          </a:p>
        </p:txBody>
      </p:sp>
      <p:sp>
        <p:nvSpPr>
          <p:cNvPr id="8" name="Google Shape;85;p13">
            <a:extLst>
              <a:ext uri="{FF2B5EF4-FFF2-40B4-BE49-F238E27FC236}">
                <a16:creationId xmlns:a16="http://schemas.microsoft.com/office/drawing/2014/main" id="{6D9006A9-044F-4C61-AB5E-3B65B4216E73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416;p36">
            <a:extLst>
              <a:ext uri="{FF2B5EF4-FFF2-40B4-BE49-F238E27FC236}">
                <a16:creationId xmlns:a16="http://schemas.microsoft.com/office/drawing/2014/main" id="{A3016263-EE62-4B3B-AA2E-0A6A0F96590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15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9" name="Google Shape;126;p17">
            <a:extLst>
              <a:ext uri="{FF2B5EF4-FFF2-40B4-BE49-F238E27FC236}">
                <a16:creationId xmlns:a16="http://schemas.microsoft.com/office/drawing/2014/main" id="{B6A3C319-A96C-46BA-AB0B-A6D4B3F9664C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" name="Google Shape;127;p17">
              <a:extLst>
                <a:ext uri="{FF2B5EF4-FFF2-40B4-BE49-F238E27FC236}">
                  <a16:creationId xmlns:a16="http://schemas.microsoft.com/office/drawing/2014/main" id="{ACD1D98A-E16C-4F89-8C7D-E38F6FEE4F2B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8;p17">
              <a:extLst>
                <a:ext uri="{FF2B5EF4-FFF2-40B4-BE49-F238E27FC236}">
                  <a16:creationId xmlns:a16="http://schemas.microsoft.com/office/drawing/2014/main" id="{0AA5D8B2-3AE3-402D-8E4A-10CB5BD28485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;p17">
              <a:extLst>
                <a:ext uri="{FF2B5EF4-FFF2-40B4-BE49-F238E27FC236}">
                  <a16:creationId xmlns:a16="http://schemas.microsoft.com/office/drawing/2014/main" id="{B4419F97-CFB7-4B0F-BAF5-7F7AF0685C40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30;p17">
              <a:extLst>
                <a:ext uri="{FF2B5EF4-FFF2-40B4-BE49-F238E27FC236}">
                  <a16:creationId xmlns:a16="http://schemas.microsoft.com/office/drawing/2014/main" id="{0466C493-054D-458F-8F2D-62F8368624AB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BD0985A-8620-4F3E-AC9C-76DFD6588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090F589-9187-492D-8278-EDED9A09D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399" y="1358268"/>
            <a:ext cx="6269202" cy="33523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09D5BA-390D-4F05-8E18-4A523CBCCC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05054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 Design</a:t>
            </a:r>
          </a:p>
        </p:txBody>
      </p:sp>
      <p:sp>
        <p:nvSpPr>
          <p:cNvPr id="6" name="Google Shape;85;p13">
            <a:extLst>
              <a:ext uri="{FF2B5EF4-FFF2-40B4-BE49-F238E27FC236}">
                <a16:creationId xmlns:a16="http://schemas.microsoft.com/office/drawing/2014/main" id="{25563543-E931-4C10-B7E9-9FC39387473B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416;p36">
            <a:extLst>
              <a:ext uri="{FF2B5EF4-FFF2-40B4-BE49-F238E27FC236}">
                <a16:creationId xmlns:a16="http://schemas.microsoft.com/office/drawing/2014/main" id="{5CBA122B-536B-4D4D-B683-48385BFEB35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16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7" name="Google Shape;126;p17">
            <a:extLst>
              <a:ext uri="{FF2B5EF4-FFF2-40B4-BE49-F238E27FC236}">
                <a16:creationId xmlns:a16="http://schemas.microsoft.com/office/drawing/2014/main" id="{D8734551-0FAA-4582-9E46-AD771A6669BC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9" name="Google Shape;127;p17">
              <a:extLst>
                <a:ext uri="{FF2B5EF4-FFF2-40B4-BE49-F238E27FC236}">
                  <a16:creationId xmlns:a16="http://schemas.microsoft.com/office/drawing/2014/main" id="{6FE8EDAA-A738-42E7-AC4B-A323F0B86EA4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8;p17">
              <a:extLst>
                <a:ext uri="{FF2B5EF4-FFF2-40B4-BE49-F238E27FC236}">
                  <a16:creationId xmlns:a16="http://schemas.microsoft.com/office/drawing/2014/main" id="{48B50079-73B3-406D-A25D-2B28929CF55E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;p17">
              <a:extLst>
                <a:ext uri="{FF2B5EF4-FFF2-40B4-BE49-F238E27FC236}">
                  <a16:creationId xmlns:a16="http://schemas.microsoft.com/office/drawing/2014/main" id="{A28052FF-CBE2-4A34-8ECC-1CC362841E8B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30;p17">
              <a:extLst>
                <a:ext uri="{FF2B5EF4-FFF2-40B4-BE49-F238E27FC236}">
                  <a16:creationId xmlns:a16="http://schemas.microsoft.com/office/drawing/2014/main" id="{FDF41EB3-FBF8-4F14-910A-DB75BD10DE3A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300ADC03-0874-49BD-8610-95C912ECC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805D1E4-423A-4B5C-B22C-C869F0C6AD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4" descr="A chair sitting in front of a wooden table&#10;&#10;Description automatically generated">
            <a:extLst>
              <a:ext uri="{FF2B5EF4-FFF2-40B4-BE49-F238E27FC236}">
                <a16:creationId xmlns:a16="http://schemas.microsoft.com/office/drawing/2014/main" id="{F47A1EA2-4E40-4A02-84A5-43B0FB993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174" y="1517855"/>
            <a:ext cx="3433312" cy="27116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604AB4-4D8F-4177-826C-990D816410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763" t="26466" r="17192" b="14963"/>
          <a:stretch/>
        </p:blipFill>
        <p:spPr>
          <a:xfrm>
            <a:off x="4276815" y="1358268"/>
            <a:ext cx="4759036" cy="300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8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CD1DD-BA5E-4D92-9294-5BCBAE589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850" y="1460607"/>
            <a:ext cx="4368040" cy="905403"/>
          </a:xfrm>
        </p:spPr>
        <p:txBody>
          <a:bodyPr/>
          <a:lstStyle/>
          <a:p>
            <a:r>
              <a:rPr lang="en-US" sz="2000" dirty="0"/>
              <a:t>Standing mechanism (</a:t>
            </a:r>
            <a:r>
              <a:rPr lang="en-US" sz="2000" dirty="0">
                <a:solidFill>
                  <a:srgbClr val="0070C0"/>
                </a:solidFill>
              </a:rPr>
              <a:t>4-Bar Linkage</a:t>
            </a:r>
            <a:r>
              <a:rPr lang="en-US" sz="2000" dirty="0"/>
              <a:t>)</a:t>
            </a:r>
            <a:endParaRPr lang="ar-SA" sz="2000" dirty="0"/>
          </a:p>
          <a:p>
            <a:pPr marL="533400" lvl="1" indent="0">
              <a:buNone/>
            </a:pPr>
            <a:endParaRPr lang="en-US" sz="1600" dirty="0">
              <a:latin typeface="Quattrocento Sans" panose="020B0604020202020204" charset="0"/>
              <a:cs typeface="Times New Roman" panose="02020603050405020304" pitchFamily="18" charset="0"/>
            </a:endParaRPr>
          </a:p>
          <a:p>
            <a:pPr marL="533400" lvl="1" indent="0" algn="just">
              <a:buNone/>
            </a:pPr>
            <a:endParaRPr lang="en-US" sz="1600" dirty="0">
              <a:cs typeface="Times New Roman"/>
            </a:endParaRPr>
          </a:p>
          <a:p>
            <a:pPr marL="76200" indent="0">
              <a:buNone/>
            </a:pPr>
            <a:endParaRPr lang="en-US" sz="1600" dirty="0"/>
          </a:p>
        </p:txBody>
      </p:sp>
      <p:sp>
        <p:nvSpPr>
          <p:cNvPr id="8" name="Google Shape;85;p13">
            <a:extLst>
              <a:ext uri="{FF2B5EF4-FFF2-40B4-BE49-F238E27FC236}">
                <a16:creationId xmlns:a16="http://schemas.microsoft.com/office/drawing/2014/main" id="{6D9006A9-044F-4C61-AB5E-3B65B4216E73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416;p36">
            <a:extLst>
              <a:ext uri="{FF2B5EF4-FFF2-40B4-BE49-F238E27FC236}">
                <a16:creationId xmlns:a16="http://schemas.microsoft.com/office/drawing/2014/main" id="{A3016263-EE62-4B3B-AA2E-0A6A0F96590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17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9" name="Google Shape;126;p17">
            <a:extLst>
              <a:ext uri="{FF2B5EF4-FFF2-40B4-BE49-F238E27FC236}">
                <a16:creationId xmlns:a16="http://schemas.microsoft.com/office/drawing/2014/main" id="{B6A3C319-A96C-46BA-AB0B-A6D4B3F9664C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" name="Google Shape;127;p17">
              <a:extLst>
                <a:ext uri="{FF2B5EF4-FFF2-40B4-BE49-F238E27FC236}">
                  <a16:creationId xmlns:a16="http://schemas.microsoft.com/office/drawing/2014/main" id="{ACD1D98A-E16C-4F89-8C7D-E38F6FEE4F2B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8;p17">
              <a:extLst>
                <a:ext uri="{FF2B5EF4-FFF2-40B4-BE49-F238E27FC236}">
                  <a16:creationId xmlns:a16="http://schemas.microsoft.com/office/drawing/2014/main" id="{0AA5D8B2-3AE3-402D-8E4A-10CB5BD28485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;p17">
              <a:extLst>
                <a:ext uri="{FF2B5EF4-FFF2-40B4-BE49-F238E27FC236}">
                  <a16:creationId xmlns:a16="http://schemas.microsoft.com/office/drawing/2014/main" id="{B4419F97-CFB7-4B0F-BAF5-7F7AF0685C40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30;p17">
              <a:extLst>
                <a:ext uri="{FF2B5EF4-FFF2-40B4-BE49-F238E27FC236}">
                  <a16:creationId xmlns:a16="http://schemas.microsoft.com/office/drawing/2014/main" id="{0466C493-054D-458F-8F2D-62F8368624AB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BD0985A-8620-4F3E-AC9C-76DFD6588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F6870A-6121-429D-81C9-9C96F8F7EA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C7512F-9F82-42C5-A4DD-74E6158F1870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6" t="6593" r="19631" b="10479"/>
          <a:stretch/>
        </p:blipFill>
        <p:spPr bwMode="auto">
          <a:xfrm>
            <a:off x="4017083" y="2183129"/>
            <a:ext cx="2607820" cy="22565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6C6C42-CE9F-49CB-9369-1E8D19D93BA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778"/>
          <a:stretch/>
        </p:blipFill>
        <p:spPr>
          <a:xfrm>
            <a:off x="6742598" y="1234375"/>
            <a:ext cx="2237953" cy="33615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A5A8AE-1F65-4B85-B972-C76922EDABCD}"/>
              </a:ext>
            </a:extLst>
          </p:cNvPr>
          <p:cNvSpPr txBox="1"/>
          <p:nvPr/>
        </p:nvSpPr>
        <p:spPr>
          <a:xfrm>
            <a:off x="466850" y="2392106"/>
            <a:ext cx="3179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0" algn="just">
              <a:buNone/>
            </a:pPr>
            <a:r>
              <a:rPr lang="en-US" sz="1600">
                <a:latin typeface="Quattrocento Sans" panose="020B0604020202020204" charset="0"/>
                <a:cs typeface="Times New Roman" panose="02020603050405020304" pitchFamily="18" charset="0"/>
              </a:rPr>
              <a:t>The most important thing we needed it when the standing position set should the backrest be at the same angle as it is the seat position.</a:t>
            </a:r>
            <a:endParaRPr lang="en-US" sz="1600" dirty="0">
              <a:latin typeface="Quattrocento Sans" panose="020B060402020202020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7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</a:t>
            </a:r>
          </a:p>
        </p:txBody>
      </p:sp>
      <p:sp>
        <p:nvSpPr>
          <p:cNvPr id="8" name="Google Shape;85;p13">
            <a:extLst>
              <a:ext uri="{FF2B5EF4-FFF2-40B4-BE49-F238E27FC236}">
                <a16:creationId xmlns:a16="http://schemas.microsoft.com/office/drawing/2014/main" id="{6D9006A9-044F-4C61-AB5E-3B65B4216E73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416;p36">
            <a:extLst>
              <a:ext uri="{FF2B5EF4-FFF2-40B4-BE49-F238E27FC236}">
                <a16:creationId xmlns:a16="http://schemas.microsoft.com/office/drawing/2014/main" id="{A3016263-EE62-4B3B-AA2E-0A6A0F96590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18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9" name="Google Shape;126;p17">
            <a:extLst>
              <a:ext uri="{FF2B5EF4-FFF2-40B4-BE49-F238E27FC236}">
                <a16:creationId xmlns:a16="http://schemas.microsoft.com/office/drawing/2014/main" id="{B6A3C319-A96C-46BA-AB0B-A6D4B3F9664C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" name="Google Shape;127;p17">
              <a:extLst>
                <a:ext uri="{FF2B5EF4-FFF2-40B4-BE49-F238E27FC236}">
                  <a16:creationId xmlns:a16="http://schemas.microsoft.com/office/drawing/2014/main" id="{ACD1D98A-E16C-4F89-8C7D-E38F6FEE4F2B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8;p17">
              <a:extLst>
                <a:ext uri="{FF2B5EF4-FFF2-40B4-BE49-F238E27FC236}">
                  <a16:creationId xmlns:a16="http://schemas.microsoft.com/office/drawing/2014/main" id="{0AA5D8B2-3AE3-402D-8E4A-10CB5BD28485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;p17">
              <a:extLst>
                <a:ext uri="{FF2B5EF4-FFF2-40B4-BE49-F238E27FC236}">
                  <a16:creationId xmlns:a16="http://schemas.microsoft.com/office/drawing/2014/main" id="{B4419F97-CFB7-4B0F-BAF5-7F7AF0685C40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30;p17">
              <a:extLst>
                <a:ext uri="{FF2B5EF4-FFF2-40B4-BE49-F238E27FC236}">
                  <a16:creationId xmlns:a16="http://schemas.microsoft.com/office/drawing/2014/main" id="{0466C493-054D-458F-8F2D-62F8368624AB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BD0985A-8620-4F3E-AC9C-76DFD6588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F6870A-6121-429D-81C9-9C96F8F7EA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21" descr="A picture containing indoor, table, room, items&#10;&#10;Description automatically generated">
            <a:extLst>
              <a:ext uri="{FF2B5EF4-FFF2-40B4-BE49-F238E27FC236}">
                <a16:creationId xmlns:a16="http://schemas.microsoft.com/office/drawing/2014/main" id="{48B56E06-52E7-4D32-9290-9A1F645284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238"/>
          <a:stretch/>
        </p:blipFill>
        <p:spPr>
          <a:xfrm>
            <a:off x="5367460" y="1554415"/>
            <a:ext cx="2904945" cy="256953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843C757-6808-4A87-A00D-94AD21E79BD6}"/>
              </a:ext>
            </a:extLst>
          </p:cNvPr>
          <p:cNvSpPr txBox="1"/>
          <p:nvPr/>
        </p:nvSpPr>
        <p:spPr>
          <a:xfrm>
            <a:off x="1119277" y="1760867"/>
            <a:ext cx="3670540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Quattrocento Sans"/>
              </a:rPr>
              <a:t>Left  side  four-bar  linkage and right side four-bar linkage were made and assembled using a piece of steel</a:t>
            </a:r>
          </a:p>
        </p:txBody>
      </p:sp>
    </p:spTree>
    <p:extLst>
      <p:ext uri="{BB962C8B-B14F-4D97-AF65-F5344CB8AC3E}">
        <p14:creationId xmlns:p14="http://schemas.microsoft.com/office/powerpoint/2010/main" val="72924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</a:t>
            </a:r>
          </a:p>
        </p:txBody>
      </p:sp>
      <p:sp>
        <p:nvSpPr>
          <p:cNvPr id="8" name="Google Shape;85;p13">
            <a:extLst>
              <a:ext uri="{FF2B5EF4-FFF2-40B4-BE49-F238E27FC236}">
                <a16:creationId xmlns:a16="http://schemas.microsoft.com/office/drawing/2014/main" id="{6D9006A9-044F-4C61-AB5E-3B65B4216E73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416;p36">
            <a:extLst>
              <a:ext uri="{FF2B5EF4-FFF2-40B4-BE49-F238E27FC236}">
                <a16:creationId xmlns:a16="http://schemas.microsoft.com/office/drawing/2014/main" id="{A3016263-EE62-4B3B-AA2E-0A6A0F96590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19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9" name="Google Shape;126;p17">
            <a:extLst>
              <a:ext uri="{FF2B5EF4-FFF2-40B4-BE49-F238E27FC236}">
                <a16:creationId xmlns:a16="http://schemas.microsoft.com/office/drawing/2014/main" id="{B6A3C319-A96C-46BA-AB0B-A6D4B3F9664C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" name="Google Shape;127;p17">
              <a:extLst>
                <a:ext uri="{FF2B5EF4-FFF2-40B4-BE49-F238E27FC236}">
                  <a16:creationId xmlns:a16="http://schemas.microsoft.com/office/drawing/2014/main" id="{ACD1D98A-E16C-4F89-8C7D-E38F6FEE4F2B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8;p17">
              <a:extLst>
                <a:ext uri="{FF2B5EF4-FFF2-40B4-BE49-F238E27FC236}">
                  <a16:creationId xmlns:a16="http://schemas.microsoft.com/office/drawing/2014/main" id="{0AA5D8B2-3AE3-402D-8E4A-10CB5BD28485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;p17">
              <a:extLst>
                <a:ext uri="{FF2B5EF4-FFF2-40B4-BE49-F238E27FC236}">
                  <a16:creationId xmlns:a16="http://schemas.microsoft.com/office/drawing/2014/main" id="{B4419F97-CFB7-4B0F-BAF5-7F7AF0685C40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30;p17">
              <a:extLst>
                <a:ext uri="{FF2B5EF4-FFF2-40B4-BE49-F238E27FC236}">
                  <a16:creationId xmlns:a16="http://schemas.microsoft.com/office/drawing/2014/main" id="{0466C493-054D-458F-8F2D-62F8368624AB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BD0985A-8620-4F3E-AC9C-76DFD6588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F6870A-6121-429D-81C9-9C96F8F7EA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7302874-5FA3-47D0-BC5B-AF8744847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426" y="1669355"/>
            <a:ext cx="2094148" cy="543110"/>
          </a:xfrm>
        </p:spPr>
        <p:txBody>
          <a:bodyPr/>
          <a:lstStyle/>
          <a:p>
            <a:r>
              <a:rPr lang="en-US" sz="1800" dirty="0"/>
              <a:t>Seat and Back</a:t>
            </a:r>
          </a:p>
        </p:txBody>
      </p:sp>
      <p:pic>
        <p:nvPicPr>
          <p:cNvPr id="18" name="Picture 5" descr="A picture containing table, sitting, chair, computer&#10;&#10;Description automatically generated">
            <a:extLst>
              <a:ext uri="{FF2B5EF4-FFF2-40B4-BE49-F238E27FC236}">
                <a16:creationId xmlns:a16="http://schemas.microsoft.com/office/drawing/2014/main" id="{FF4CA123-C128-47C2-89AD-A6CB58CC0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0450" y="1669355"/>
            <a:ext cx="2743200" cy="27094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14E735B-AD57-4E24-9DF4-20911B8877A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208948" y="1669355"/>
            <a:ext cx="2743200" cy="2709438"/>
          </a:xfrm>
          <a:prstGeom prst="rect">
            <a:avLst/>
          </a:prstGeom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1582E72D-2923-4D1A-A4FA-089327777492}"/>
              </a:ext>
            </a:extLst>
          </p:cNvPr>
          <p:cNvSpPr txBox="1">
            <a:spLocks/>
          </p:cNvSpPr>
          <p:nvPr/>
        </p:nvSpPr>
        <p:spPr>
          <a:xfrm>
            <a:off x="198426" y="2212465"/>
            <a:ext cx="2416266" cy="543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r>
              <a:rPr lang="en-US" sz="1800" dirty="0">
                <a:latin typeface="Quattrocento Sans" panose="020B0604020202020204" charset="0"/>
              </a:rPr>
              <a:t>Aluminum sheets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9652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85;p13">
            <a:extLst>
              <a:ext uri="{FF2B5EF4-FFF2-40B4-BE49-F238E27FC236}">
                <a16:creationId xmlns:a16="http://schemas.microsoft.com/office/drawing/2014/main" id="{7DF9EE8C-1F17-458C-8CF4-28E171B0A753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95550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Outline</a:t>
            </a:r>
            <a:endParaRPr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E0A2D52-FBC4-4860-AEF6-A1A5E43B2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16" name="Google Shape;125;p17">
            <a:extLst>
              <a:ext uri="{FF2B5EF4-FFF2-40B4-BE49-F238E27FC236}">
                <a16:creationId xmlns:a16="http://schemas.microsoft.com/office/drawing/2014/main" id="{D678336B-FE1D-48BB-845C-8F43076461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95550" y="1517885"/>
            <a:ext cx="4538769" cy="30352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sz="1800" dirty="0"/>
              <a:t>Introduction.</a:t>
            </a:r>
          </a:p>
          <a:p>
            <a:pPr marL="342900" indent="-342900">
              <a:lnSpc>
                <a:spcPct val="150000"/>
              </a:lnSpc>
            </a:pPr>
            <a:r>
              <a:rPr lang="en-US" sz="1800" dirty="0"/>
              <a:t>Types of Wheelchairs.</a:t>
            </a:r>
          </a:p>
          <a:p>
            <a:pPr marL="342900" indent="-342900">
              <a:lnSpc>
                <a:spcPct val="150000"/>
              </a:lnSpc>
            </a:pPr>
            <a:r>
              <a:rPr lang="en-US" sz="1800" dirty="0"/>
              <a:t>Standing and Toilet Wheelchair. </a:t>
            </a:r>
            <a:r>
              <a:rPr lang="en-US" sz="1800" b="1" dirty="0"/>
              <a:t>Why?</a:t>
            </a:r>
          </a:p>
          <a:p>
            <a:pPr marL="342900" indent="-342900">
              <a:lnSpc>
                <a:spcPct val="150000"/>
              </a:lnSpc>
            </a:pPr>
            <a:r>
              <a:rPr lang="en-US" sz="1800" dirty="0"/>
              <a:t>Mechanical Part</a:t>
            </a:r>
          </a:p>
          <a:p>
            <a:pPr marL="342900" indent="-342900">
              <a:lnSpc>
                <a:spcPct val="150000"/>
              </a:lnSpc>
            </a:pPr>
            <a:r>
              <a:rPr lang="en-US" sz="1800" dirty="0"/>
              <a:t>Electrical Part</a:t>
            </a:r>
            <a:endParaRPr lang="ar-SA" sz="1800" dirty="0"/>
          </a:p>
          <a:p>
            <a:pPr marL="342900" indent="-342900">
              <a:lnSpc>
                <a:spcPct val="150000"/>
              </a:lnSpc>
            </a:pPr>
            <a:r>
              <a:rPr lang="en-US" sz="1800" dirty="0"/>
              <a:t>Future work</a:t>
            </a:r>
          </a:p>
          <a:p>
            <a:pPr marL="342900" indent="-342900">
              <a:lnSpc>
                <a:spcPct val="150000"/>
              </a:lnSpc>
            </a:pPr>
            <a:endParaRPr dirty="0"/>
          </a:p>
        </p:txBody>
      </p:sp>
      <p:sp>
        <p:nvSpPr>
          <p:cNvPr id="14" name="Google Shape;416;p36">
            <a:extLst>
              <a:ext uri="{FF2B5EF4-FFF2-40B4-BE49-F238E27FC236}">
                <a16:creationId xmlns:a16="http://schemas.microsoft.com/office/drawing/2014/main" id="{165CD85D-F3BE-4F39-8C6E-D830F252837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A72CB2E-C5AF-493A-A7EF-9460E9D614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CD1DD-BA5E-4D92-9294-5BCBAE589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850" y="1460608"/>
            <a:ext cx="3720686" cy="745488"/>
          </a:xfrm>
        </p:spPr>
        <p:txBody>
          <a:bodyPr/>
          <a:lstStyle/>
          <a:p>
            <a:r>
              <a:rPr lang="en-US" sz="2000" dirty="0"/>
              <a:t>Toilet mechanism </a:t>
            </a:r>
          </a:p>
          <a:p>
            <a:endParaRPr lang="en-US" sz="1600" dirty="0">
              <a:latin typeface="Quattrocento Sans" panose="020B0604020202020204" charset="0"/>
              <a:cs typeface="Times New Roman" panose="02020603050405020304" pitchFamily="18" charset="0"/>
            </a:endParaRPr>
          </a:p>
          <a:p>
            <a:pPr marL="76200" indent="0">
              <a:buNone/>
            </a:pPr>
            <a:endParaRPr lang="en-US" sz="1600" dirty="0"/>
          </a:p>
        </p:txBody>
      </p:sp>
      <p:sp>
        <p:nvSpPr>
          <p:cNvPr id="8" name="Google Shape;85;p13">
            <a:extLst>
              <a:ext uri="{FF2B5EF4-FFF2-40B4-BE49-F238E27FC236}">
                <a16:creationId xmlns:a16="http://schemas.microsoft.com/office/drawing/2014/main" id="{6D9006A9-044F-4C61-AB5E-3B65B4216E73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416;p36">
            <a:extLst>
              <a:ext uri="{FF2B5EF4-FFF2-40B4-BE49-F238E27FC236}">
                <a16:creationId xmlns:a16="http://schemas.microsoft.com/office/drawing/2014/main" id="{A3016263-EE62-4B3B-AA2E-0A6A0F96590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20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9" name="Google Shape;126;p17">
            <a:extLst>
              <a:ext uri="{FF2B5EF4-FFF2-40B4-BE49-F238E27FC236}">
                <a16:creationId xmlns:a16="http://schemas.microsoft.com/office/drawing/2014/main" id="{B6A3C319-A96C-46BA-AB0B-A6D4B3F9664C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" name="Google Shape;127;p17">
              <a:extLst>
                <a:ext uri="{FF2B5EF4-FFF2-40B4-BE49-F238E27FC236}">
                  <a16:creationId xmlns:a16="http://schemas.microsoft.com/office/drawing/2014/main" id="{ACD1D98A-E16C-4F89-8C7D-E38F6FEE4F2B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8;p17">
              <a:extLst>
                <a:ext uri="{FF2B5EF4-FFF2-40B4-BE49-F238E27FC236}">
                  <a16:creationId xmlns:a16="http://schemas.microsoft.com/office/drawing/2014/main" id="{0AA5D8B2-3AE3-402D-8E4A-10CB5BD28485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;p17">
              <a:extLst>
                <a:ext uri="{FF2B5EF4-FFF2-40B4-BE49-F238E27FC236}">
                  <a16:creationId xmlns:a16="http://schemas.microsoft.com/office/drawing/2014/main" id="{B4419F97-CFB7-4B0F-BAF5-7F7AF0685C40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30;p17">
              <a:extLst>
                <a:ext uri="{FF2B5EF4-FFF2-40B4-BE49-F238E27FC236}">
                  <a16:creationId xmlns:a16="http://schemas.microsoft.com/office/drawing/2014/main" id="{0466C493-054D-458F-8F2D-62F8368624AB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BD0985A-8620-4F3E-AC9C-76DFD6588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F23C176-7521-4138-AC9E-EEB0A1F20C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D9DCCA-7364-4808-B769-5E348D1F7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7270" y="1234376"/>
            <a:ext cx="4518581" cy="338893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B5173FA-D592-4DC4-B048-4135AD395026}"/>
              </a:ext>
            </a:extLst>
          </p:cNvPr>
          <p:cNvSpPr/>
          <p:nvPr/>
        </p:nvSpPr>
        <p:spPr>
          <a:xfrm>
            <a:off x="6410033" y="2401161"/>
            <a:ext cx="1156627" cy="15516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7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</a:t>
            </a:r>
          </a:p>
        </p:txBody>
      </p:sp>
      <p:sp>
        <p:nvSpPr>
          <p:cNvPr id="8" name="Google Shape;85;p13">
            <a:extLst>
              <a:ext uri="{FF2B5EF4-FFF2-40B4-BE49-F238E27FC236}">
                <a16:creationId xmlns:a16="http://schemas.microsoft.com/office/drawing/2014/main" id="{6D9006A9-044F-4C61-AB5E-3B65B4216E73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416;p36">
            <a:extLst>
              <a:ext uri="{FF2B5EF4-FFF2-40B4-BE49-F238E27FC236}">
                <a16:creationId xmlns:a16="http://schemas.microsoft.com/office/drawing/2014/main" id="{A3016263-EE62-4B3B-AA2E-0A6A0F96590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21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9" name="Google Shape;126;p17">
            <a:extLst>
              <a:ext uri="{FF2B5EF4-FFF2-40B4-BE49-F238E27FC236}">
                <a16:creationId xmlns:a16="http://schemas.microsoft.com/office/drawing/2014/main" id="{B6A3C319-A96C-46BA-AB0B-A6D4B3F9664C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" name="Google Shape;127;p17">
              <a:extLst>
                <a:ext uri="{FF2B5EF4-FFF2-40B4-BE49-F238E27FC236}">
                  <a16:creationId xmlns:a16="http://schemas.microsoft.com/office/drawing/2014/main" id="{ACD1D98A-E16C-4F89-8C7D-E38F6FEE4F2B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8;p17">
              <a:extLst>
                <a:ext uri="{FF2B5EF4-FFF2-40B4-BE49-F238E27FC236}">
                  <a16:creationId xmlns:a16="http://schemas.microsoft.com/office/drawing/2014/main" id="{0AA5D8B2-3AE3-402D-8E4A-10CB5BD28485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;p17">
              <a:extLst>
                <a:ext uri="{FF2B5EF4-FFF2-40B4-BE49-F238E27FC236}">
                  <a16:creationId xmlns:a16="http://schemas.microsoft.com/office/drawing/2014/main" id="{B4419F97-CFB7-4B0F-BAF5-7F7AF0685C40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30;p17">
              <a:extLst>
                <a:ext uri="{FF2B5EF4-FFF2-40B4-BE49-F238E27FC236}">
                  <a16:creationId xmlns:a16="http://schemas.microsoft.com/office/drawing/2014/main" id="{0466C493-054D-458F-8F2D-62F8368624AB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BD0985A-8620-4F3E-AC9C-76DFD6588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F23C176-7521-4138-AC9E-EEB0A1F20C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5" descr="A close up of a chair&#10;&#10;Description automatically generated">
            <a:extLst>
              <a:ext uri="{FF2B5EF4-FFF2-40B4-BE49-F238E27FC236}">
                <a16:creationId xmlns:a16="http://schemas.microsoft.com/office/drawing/2014/main" id="{1936F339-7C3B-497C-9CAA-F4F220952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817" y="2032725"/>
            <a:ext cx="2138760" cy="2506932"/>
          </a:xfrm>
          <a:prstGeom prst="rect">
            <a:avLst/>
          </a:prstGeom>
        </p:spPr>
      </p:pic>
      <p:pic>
        <p:nvPicPr>
          <p:cNvPr id="19" name="Picture 18" descr="A picture containing bench, sitting, table, laying&#10;&#10;Description automatically generated">
            <a:extLst>
              <a:ext uri="{FF2B5EF4-FFF2-40B4-BE49-F238E27FC236}">
                <a16:creationId xmlns:a16="http://schemas.microsoft.com/office/drawing/2014/main" id="{CA1CF422-1BD4-447E-8B96-5B9D835277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1250" y="2032725"/>
            <a:ext cx="3204998" cy="2506359"/>
          </a:xfrm>
          <a:prstGeom prst="rect">
            <a:avLst/>
          </a:prstGeom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92865715-93FA-4DD2-BD6E-960924DB90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09147" y="1348634"/>
            <a:ext cx="2328529" cy="573909"/>
          </a:xfrm>
        </p:spPr>
        <p:txBody>
          <a:bodyPr/>
          <a:lstStyle/>
          <a:p>
            <a:r>
              <a:rPr lang="en-US" sz="2000" dirty="0"/>
              <a:t>Toilet hole </a:t>
            </a:r>
          </a:p>
          <a:p>
            <a:endParaRPr lang="en-US" sz="1600" dirty="0">
              <a:latin typeface="Quattrocento Sans" panose="020B0604020202020204" charset="0"/>
              <a:cs typeface="Times New Roman" panose="02020603050405020304" pitchFamily="18" charset="0"/>
            </a:endParaRPr>
          </a:p>
          <a:p>
            <a:pPr marL="7620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1965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Part</a:t>
            </a:r>
          </a:p>
        </p:txBody>
      </p:sp>
      <p:sp>
        <p:nvSpPr>
          <p:cNvPr id="8" name="Google Shape;85;p13">
            <a:extLst>
              <a:ext uri="{FF2B5EF4-FFF2-40B4-BE49-F238E27FC236}">
                <a16:creationId xmlns:a16="http://schemas.microsoft.com/office/drawing/2014/main" id="{6D9006A9-044F-4C61-AB5E-3B65B4216E73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416;p36">
            <a:extLst>
              <a:ext uri="{FF2B5EF4-FFF2-40B4-BE49-F238E27FC236}">
                <a16:creationId xmlns:a16="http://schemas.microsoft.com/office/drawing/2014/main" id="{A3016263-EE62-4B3B-AA2E-0A6A0F96590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22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9" name="Google Shape;126;p17">
            <a:extLst>
              <a:ext uri="{FF2B5EF4-FFF2-40B4-BE49-F238E27FC236}">
                <a16:creationId xmlns:a16="http://schemas.microsoft.com/office/drawing/2014/main" id="{B6A3C319-A96C-46BA-AB0B-A6D4B3F9664C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" name="Google Shape;127;p17">
              <a:extLst>
                <a:ext uri="{FF2B5EF4-FFF2-40B4-BE49-F238E27FC236}">
                  <a16:creationId xmlns:a16="http://schemas.microsoft.com/office/drawing/2014/main" id="{ACD1D98A-E16C-4F89-8C7D-E38F6FEE4F2B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8;p17">
              <a:extLst>
                <a:ext uri="{FF2B5EF4-FFF2-40B4-BE49-F238E27FC236}">
                  <a16:creationId xmlns:a16="http://schemas.microsoft.com/office/drawing/2014/main" id="{0AA5D8B2-3AE3-402D-8E4A-10CB5BD28485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;p17">
              <a:extLst>
                <a:ext uri="{FF2B5EF4-FFF2-40B4-BE49-F238E27FC236}">
                  <a16:creationId xmlns:a16="http://schemas.microsoft.com/office/drawing/2014/main" id="{B4419F97-CFB7-4B0F-BAF5-7F7AF0685C40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30;p17">
              <a:extLst>
                <a:ext uri="{FF2B5EF4-FFF2-40B4-BE49-F238E27FC236}">
                  <a16:creationId xmlns:a16="http://schemas.microsoft.com/office/drawing/2014/main" id="{0466C493-054D-458F-8F2D-62F8368624AB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BD0985A-8620-4F3E-AC9C-76DFD6588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F23C176-7521-4138-AC9E-EEB0A1F20C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4" descr="A picture containing building, sitting, metal, dirty&#10;&#10;Description automatically generated">
            <a:extLst>
              <a:ext uri="{FF2B5EF4-FFF2-40B4-BE49-F238E27FC236}">
                <a16:creationId xmlns:a16="http://schemas.microsoft.com/office/drawing/2014/main" id="{80BFF945-803D-4229-B7FD-5374871BDF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977270"/>
            <a:ext cx="3505200" cy="2487375"/>
          </a:xfrm>
          <a:prstGeom prst="rect">
            <a:avLst/>
          </a:prstGeom>
        </p:spPr>
      </p:pic>
      <p:pic>
        <p:nvPicPr>
          <p:cNvPr id="20" name="Picture 4" descr="A close up of a basket&#10;&#10;Description automatically generated">
            <a:extLst>
              <a:ext uri="{FF2B5EF4-FFF2-40B4-BE49-F238E27FC236}">
                <a16:creationId xmlns:a16="http://schemas.microsoft.com/office/drawing/2014/main" id="{518E5A4A-F255-4C91-BBF2-1601143C01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6496" y="1977270"/>
            <a:ext cx="2484783" cy="2487375"/>
          </a:xfrm>
          <a:prstGeom prst="rect">
            <a:avLst/>
          </a:prstGeom>
        </p:spPr>
      </p:pic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627DE069-8879-47D8-9FDE-24E47126F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55540" y="1412575"/>
            <a:ext cx="1698308" cy="573909"/>
          </a:xfrm>
        </p:spPr>
        <p:txBody>
          <a:bodyPr/>
          <a:lstStyle/>
          <a:p>
            <a:r>
              <a:rPr lang="en-US" sz="2000" dirty="0"/>
              <a:t>Armrest</a:t>
            </a:r>
          </a:p>
          <a:p>
            <a:endParaRPr lang="en-US" sz="1600" dirty="0">
              <a:latin typeface="Quattrocento Sans" panose="020B0604020202020204" charset="0"/>
              <a:cs typeface="Times New Roman" panose="02020603050405020304" pitchFamily="18" charset="0"/>
            </a:endParaRPr>
          </a:p>
          <a:p>
            <a:pPr marL="76200" indent="0">
              <a:buNone/>
            </a:pPr>
            <a:endParaRPr lang="en-US" sz="1600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09D876AC-5068-41E0-8FD9-2DA486E0E521}"/>
              </a:ext>
            </a:extLst>
          </p:cNvPr>
          <p:cNvSpPr txBox="1">
            <a:spLocks/>
          </p:cNvSpPr>
          <p:nvPr/>
        </p:nvSpPr>
        <p:spPr>
          <a:xfrm>
            <a:off x="5475446" y="1412575"/>
            <a:ext cx="1698308" cy="573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r>
              <a:rPr lang="en-US" sz="2000" dirty="0"/>
              <a:t>Footrest</a:t>
            </a:r>
          </a:p>
          <a:p>
            <a:endParaRPr lang="en-US" sz="1600" dirty="0">
              <a:latin typeface="Quattrocento Sans" panose="020B0604020202020204" charset="0"/>
              <a:cs typeface="Times New Roman" panose="02020603050405020304" pitchFamily="18" charset="0"/>
            </a:endParaRPr>
          </a:p>
          <a:p>
            <a:pPr marL="76200" indent="0">
              <a:buFont typeface="Quattrocento Sans"/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1971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CD1DD-BA5E-4D92-9294-5BCBAE589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8323" y="1384954"/>
            <a:ext cx="3831706" cy="52532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latin typeface="Quattrocento Sans" panose="020B0604020202020204" charset="0"/>
              </a:rPr>
              <a:t>DC Motor with internal brake</a:t>
            </a:r>
          </a:p>
          <a:p>
            <a:endParaRPr lang="en-US" sz="2000" dirty="0">
              <a:latin typeface="Quattrocento Sans" panose="020B060402020202020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latin typeface="Quattrocento Sans" panose="020B0604020202020204" charset="0"/>
              </a:rPr>
              <a:t>Car windshield wiper motor</a:t>
            </a:r>
          </a:p>
          <a:p>
            <a:pPr marL="533400" lvl="1" indent="0">
              <a:buNone/>
            </a:pPr>
            <a:endParaRPr lang="en-US" sz="1600" dirty="0"/>
          </a:p>
          <a:p>
            <a:pPr marL="533400" lvl="1" indent="0">
              <a:buNone/>
            </a:pPr>
            <a:endParaRPr lang="en-US" sz="1600" dirty="0"/>
          </a:p>
        </p:txBody>
      </p:sp>
      <p:sp>
        <p:nvSpPr>
          <p:cNvPr id="8" name="Google Shape;85;p13">
            <a:extLst>
              <a:ext uri="{FF2B5EF4-FFF2-40B4-BE49-F238E27FC236}">
                <a16:creationId xmlns:a16="http://schemas.microsoft.com/office/drawing/2014/main" id="{0A1B2D1F-D5DA-4A9B-81DC-B9454748A29C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416;p36">
            <a:extLst>
              <a:ext uri="{FF2B5EF4-FFF2-40B4-BE49-F238E27FC236}">
                <a16:creationId xmlns:a16="http://schemas.microsoft.com/office/drawing/2014/main" id="{0298AE1F-FA8B-4200-9927-D5E50646F98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23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9" name="Google Shape;126;p17">
            <a:extLst>
              <a:ext uri="{FF2B5EF4-FFF2-40B4-BE49-F238E27FC236}">
                <a16:creationId xmlns:a16="http://schemas.microsoft.com/office/drawing/2014/main" id="{3E5EB839-8237-4682-BAE8-AD8DB9BB1459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" name="Google Shape;127;p17">
              <a:extLst>
                <a:ext uri="{FF2B5EF4-FFF2-40B4-BE49-F238E27FC236}">
                  <a16:creationId xmlns:a16="http://schemas.microsoft.com/office/drawing/2014/main" id="{446E2144-DBF1-47E9-A229-746072740EC6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8;p17">
              <a:extLst>
                <a:ext uri="{FF2B5EF4-FFF2-40B4-BE49-F238E27FC236}">
                  <a16:creationId xmlns:a16="http://schemas.microsoft.com/office/drawing/2014/main" id="{FDF0FD81-488A-4908-B196-1AAEC27F8010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;p17">
              <a:extLst>
                <a:ext uri="{FF2B5EF4-FFF2-40B4-BE49-F238E27FC236}">
                  <a16:creationId xmlns:a16="http://schemas.microsoft.com/office/drawing/2014/main" id="{361D53AE-C58F-4825-9842-FCF9048489A8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30;p17">
              <a:extLst>
                <a:ext uri="{FF2B5EF4-FFF2-40B4-BE49-F238E27FC236}">
                  <a16:creationId xmlns:a16="http://schemas.microsoft.com/office/drawing/2014/main" id="{7AD6E9C6-9B65-4252-8816-E2C5B52E1B89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7536622D-B4B3-4A7D-A9C2-9166A07EF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E62FF44-9B26-4919-AD1F-3A443514C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3562" y="2007041"/>
            <a:ext cx="2631992" cy="25992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EEF615-0A45-4E67-B1D9-5AD1A2AADB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70B451E-755E-4D90-B4C6-031DECA77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1788" y="2871641"/>
            <a:ext cx="2554413" cy="169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6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Part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CD1DD-BA5E-4D92-9294-5BCBAE589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850" y="1460607"/>
            <a:ext cx="8469332" cy="32153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/>
              <a:t>Linear Actuator Specifications</a:t>
            </a:r>
          </a:p>
          <a:p>
            <a:endParaRPr lang="en-US" sz="2000" dirty="0"/>
          </a:p>
          <a:p>
            <a:pPr marL="533400" lvl="1" indent="0">
              <a:buNone/>
            </a:pPr>
            <a:endParaRPr lang="en-US" sz="1600" dirty="0"/>
          </a:p>
          <a:p>
            <a:pPr marL="533400" lvl="1" indent="0">
              <a:buNone/>
            </a:pPr>
            <a:endParaRPr lang="en-US" sz="1600" dirty="0"/>
          </a:p>
          <a:p>
            <a:pPr marL="533400" lvl="1" indent="0">
              <a:buNone/>
            </a:pPr>
            <a:endParaRPr lang="en-US" sz="1600" dirty="0"/>
          </a:p>
        </p:txBody>
      </p:sp>
      <p:sp>
        <p:nvSpPr>
          <p:cNvPr id="8" name="Google Shape;85;p13">
            <a:extLst>
              <a:ext uri="{FF2B5EF4-FFF2-40B4-BE49-F238E27FC236}">
                <a16:creationId xmlns:a16="http://schemas.microsoft.com/office/drawing/2014/main" id="{2A35D241-4012-4501-A796-2A593AC697E2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416;p36">
            <a:extLst>
              <a:ext uri="{FF2B5EF4-FFF2-40B4-BE49-F238E27FC236}">
                <a16:creationId xmlns:a16="http://schemas.microsoft.com/office/drawing/2014/main" id="{59B44693-6E4D-4709-A1F6-02B12EFE80E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24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9" name="Google Shape;126;p17">
            <a:extLst>
              <a:ext uri="{FF2B5EF4-FFF2-40B4-BE49-F238E27FC236}">
                <a16:creationId xmlns:a16="http://schemas.microsoft.com/office/drawing/2014/main" id="{606BED19-C2A7-41FF-8C09-EE83EB3A798A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1" name="Google Shape;127;p17">
              <a:extLst>
                <a:ext uri="{FF2B5EF4-FFF2-40B4-BE49-F238E27FC236}">
                  <a16:creationId xmlns:a16="http://schemas.microsoft.com/office/drawing/2014/main" id="{B51BF497-F546-40E2-B674-6F208CD41891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8;p17">
              <a:extLst>
                <a:ext uri="{FF2B5EF4-FFF2-40B4-BE49-F238E27FC236}">
                  <a16:creationId xmlns:a16="http://schemas.microsoft.com/office/drawing/2014/main" id="{8F894731-CBCC-44D4-87F2-0074F2176C9B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9;p17">
              <a:extLst>
                <a:ext uri="{FF2B5EF4-FFF2-40B4-BE49-F238E27FC236}">
                  <a16:creationId xmlns:a16="http://schemas.microsoft.com/office/drawing/2014/main" id="{80DDC575-FF1B-4FB7-9582-4BC19FAD8CEE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30;p17">
              <a:extLst>
                <a:ext uri="{FF2B5EF4-FFF2-40B4-BE49-F238E27FC236}">
                  <a16:creationId xmlns:a16="http://schemas.microsoft.com/office/drawing/2014/main" id="{0F6656DB-85D3-4E32-A49C-82E563BFEC01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46B0989F-28BC-43A1-BC29-9F3439AFE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DB34E20A-8423-4EF9-A66D-ECB62E3C7BCC}"/>
              </a:ext>
            </a:extLst>
          </p:cNvPr>
          <p:cNvGraphicFramePr>
            <a:graphicFrameLocks noGrp="1"/>
          </p:cNvGraphicFramePr>
          <p:nvPr/>
        </p:nvGraphicFramePr>
        <p:xfrm>
          <a:off x="391026" y="2116045"/>
          <a:ext cx="4039941" cy="2263716"/>
        </p:xfrm>
        <a:graphic>
          <a:graphicData uri="http://schemas.openxmlformats.org/drawingml/2006/table">
            <a:tbl>
              <a:tblPr firstRow="1" firstCol="1" bandRow="1">
                <a:tableStyleId>{797170FC-0107-493D-85B6-54684ECEE605}</a:tableStyleId>
              </a:tblPr>
              <a:tblGrid>
                <a:gridCol w="1904608">
                  <a:extLst>
                    <a:ext uri="{9D8B030D-6E8A-4147-A177-3AD203B41FA5}">
                      <a16:colId xmlns:a16="http://schemas.microsoft.com/office/drawing/2014/main" val="3372856331"/>
                    </a:ext>
                  </a:extLst>
                </a:gridCol>
                <a:gridCol w="2135333">
                  <a:extLst>
                    <a:ext uri="{9D8B030D-6E8A-4147-A177-3AD203B41FA5}">
                      <a16:colId xmlns:a16="http://schemas.microsoft.com/office/drawing/2014/main" val="2998683308"/>
                    </a:ext>
                  </a:extLst>
                </a:gridCol>
              </a:tblGrid>
              <a:tr h="28584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Manufacturer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concens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8639525"/>
                  </a:ext>
                </a:extLst>
              </a:tr>
              <a:tr h="28584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 Voltage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24V DC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9123055"/>
                  </a:ext>
                </a:extLst>
              </a:tr>
              <a:tr h="28584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Force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4500N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1587128"/>
                  </a:ext>
                </a:extLst>
              </a:tr>
              <a:tr h="28584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Stroke 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100mm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4436942"/>
                  </a:ext>
                </a:extLst>
              </a:tr>
              <a:tr h="28584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6mm/s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943029"/>
                  </a:ext>
                </a:extLst>
              </a:tr>
              <a:tr h="28584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Protection class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IP66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9502159"/>
                  </a:ext>
                </a:extLst>
              </a:tr>
              <a:tr h="28584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Materials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Motor and actuator tube are powder coated steel</a:t>
                      </a:r>
                    </a:p>
                    <a:p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Piston rod is stainless steel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7652368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69B932DB-A68F-4CE0-8975-E2CDEA4677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E44358-1050-4A51-B45B-74B97B9F66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0967" y="1939645"/>
            <a:ext cx="4713033" cy="268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8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Battery</a:t>
            </a:r>
          </a:p>
        </p:txBody>
      </p:sp>
      <p:sp>
        <p:nvSpPr>
          <p:cNvPr id="6" name="Google Shape;85;p13">
            <a:extLst>
              <a:ext uri="{FF2B5EF4-FFF2-40B4-BE49-F238E27FC236}">
                <a16:creationId xmlns:a16="http://schemas.microsoft.com/office/drawing/2014/main" id="{43F6AF8B-FF30-41E0-BCF0-8E32F4949DC4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13051640-35B2-496A-A49A-A32A3524A49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25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7" name="Google Shape;126;p17">
            <a:extLst>
              <a:ext uri="{FF2B5EF4-FFF2-40B4-BE49-F238E27FC236}">
                <a16:creationId xmlns:a16="http://schemas.microsoft.com/office/drawing/2014/main" id="{0EA3ADB5-19E7-41D0-A7EE-762A5BAFD07D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" name="Google Shape;127;p17">
              <a:extLst>
                <a:ext uri="{FF2B5EF4-FFF2-40B4-BE49-F238E27FC236}">
                  <a16:creationId xmlns:a16="http://schemas.microsoft.com/office/drawing/2014/main" id="{A45D9DB2-6AF9-426C-A20F-1C623EF46CE4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8;p17">
              <a:extLst>
                <a:ext uri="{FF2B5EF4-FFF2-40B4-BE49-F238E27FC236}">
                  <a16:creationId xmlns:a16="http://schemas.microsoft.com/office/drawing/2014/main" id="{EF4998B3-3299-4FE9-B030-DB8C4DAC6A2E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9;p17">
              <a:extLst>
                <a:ext uri="{FF2B5EF4-FFF2-40B4-BE49-F238E27FC236}">
                  <a16:creationId xmlns:a16="http://schemas.microsoft.com/office/drawing/2014/main" id="{0EB17511-A157-4044-AE04-5EA27A38E76E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30;p17">
              <a:extLst>
                <a:ext uri="{FF2B5EF4-FFF2-40B4-BE49-F238E27FC236}">
                  <a16:creationId xmlns:a16="http://schemas.microsoft.com/office/drawing/2014/main" id="{0D29C79D-0736-4736-9096-4DEFB0CCBE66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99F9D7EB-6796-41C6-B76D-5D53EE357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EC2FD1-FFEE-4821-8986-0FC001D062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EA8C400-05B4-4ED4-9F6E-5EC7C4007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7958" y="1358268"/>
            <a:ext cx="3207480" cy="3207480"/>
          </a:xfrm>
          <a:prstGeom prst="rect">
            <a:avLst/>
          </a:prstGeom>
        </p:spPr>
      </p:pic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23501C9D-5C43-4194-91F1-58A4DADC5BE3}"/>
              </a:ext>
            </a:extLst>
          </p:cNvPr>
          <p:cNvGraphicFramePr>
            <a:graphicFrameLocks noGrp="1"/>
          </p:cNvGraphicFramePr>
          <p:nvPr/>
        </p:nvGraphicFramePr>
        <p:xfrm>
          <a:off x="618562" y="2184941"/>
          <a:ext cx="3953438" cy="1524000"/>
        </p:xfrm>
        <a:graphic>
          <a:graphicData uri="http://schemas.openxmlformats.org/drawingml/2006/table">
            <a:tbl>
              <a:tblPr firstRow="1" bandRow="1">
                <a:tableStyleId>{797170FC-0107-493D-85B6-54684ECEE605}</a:tableStyleId>
              </a:tblPr>
              <a:tblGrid>
                <a:gridCol w="1976719">
                  <a:extLst>
                    <a:ext uri="{9D8B030D-6E8A-4147-A177-3AD203B41FA5}">
                      <a16:colId xmlns:a16="http://schemas.microsoft.com/office/drawing/2014/main" val="3021709341"/>
                    </a:ext>
                  </a:extLst>
                </a:gridCol>
                <a:gridCol w="1976719">
                  <a:extLst>
                    <a:ext uri="{9D8B030D-6E8A-4147-A177-3AD203B41FA5}">
                      <a16:colId xmlns:a16="http://schemas.microsoft.com/office/drawing/2014/main" val="1070998632"/>
                    </a:ext>
                  </a:extLst>
                </a:gridCol>
              </a:tblGrid>
              <a:tr h="289327">
                <a:tc>
                  <a:txBody>
                    <a:bodyPr/>
                    <a:lstStyle/>
                    <a:p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Manufacturer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538214"/>
                  </a:ext>
                </a:extLst>
              </a:tr>
              <a:tr h="257085">
                <a:tc>
                  <a:txBody>
                    <a:bodyPr/>
                    <a:lstStyle/>
                    <a:p>
                      <a:r>
                        <a:rPr lang="en-US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CP12400F-X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190145"/>
                  </a:ext>
                </a:extLst>
              </a:tr>
              <a:tr h="257085">
                <a:tc>
                  <a:txBody>
                    <a:bodyPr/>
                    <a:lstStyle/>
                    <a:p>
                      <a:r>
                        <a:rPr lang="en-US" dirty="0"/>
                        <a:t>Output voltage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023393"/>
                  </a:ext>
                </a:extLst>
              </a:tr>
              <a:tr h="289327">
                <a:tc>
                  <a:txBody>
                    <a:bodyPr/>
                    <a:lstStyle/>
                    <a:p>
                      <a:r>
                        <a:rPr lang="en-US" dirty="0"/>
                        <a:t>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40Ah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56190"/>
                  </a:ext>
                </a:extLst>
              </a:tr>
              <a:tr h="289327">
                <a:tc>
                  <a:txBody>
                    <a:bodyPr/>
                    <a:lstStyle/>
                    <a:p>
                      <a:r>
                        <a:rPr lang="en-US" dirty="0"/>
                        <a:t>Number of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716626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86C8D2D6-1BE0-4052-B7FB-802181B11DE6}"/>
              </a:ext>
            </a:extLst>
          </p:cNvPr>
          <p:cNvSpPr txBox="1"/>
          <p:nvPr/>
        </p:nvSpPr>
        <p:spPr>
          <a:xfrm>
            <a:off x="795854" y="1571941"/>
            <a:ext cx="308770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latin typeface="Quattrocento Sans" panose="020B0604020202020204" charset="0"/>
              </a:rPr>
              <a:t>Batteries Specifications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Components</a:t>
            </a:r>
          </a:p>
        </p:txBody>
      </p:sp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E5EC5B19-6C4E-473C-8377-D2986438E785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F004FF65-46BF-4F5C-A86B-FAFC6E0CEC7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26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F3A43383-0F3F-49CE-ADAA-9AFB3B08BDFD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" name="Google Shape;127;p17">
              <a:extLst>
                <a:ext uri="{FF2B5EF4-FFF2-40B4-BE49-F238E27FC236}">
                  <a16:creationId xmlns:a16="http://schemas.microsoft.com/office/drawing/2014/main" id="{B7052FAB-4E73-463C-844A-9A8B5B8B8C75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28;p17">
              <a:extLst>
                <a:ext uri="{FF2B5EF4-FFF2-40B4-BE49-F238E27FC236}">
                  <a16:creationId xmlns:a16="http://schemas.microsoft.com/office/drawing/2014/main" id="{B1C5D2FD-ACD9-40D4-808B-792DA86DD4B0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9;p17">
              <a:extLst>
                <a:ext uri="{FF2B5EF4-FFF2-40B4-BE49-F238E27FC236}">
                  <a16:creationId xmlns:a16="http://schemas.microsoft.com/office/drawing/2014/main" id="{F9657691-B49F-4AB3-A741-D1770E2C7189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130;p17">
              <a:extLst>
                <a:ext uri="{FF2B5EF4-FFF2-40B4-BE49-F238E27FC236}">
                  <a16:creationId xmlns:a16="http://schemas.microsoft.com/office/drawing/2014/main" id="{4C37FD99-F3C0-4C8E-809D-4FB080077C03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2A6A6592-FA80-4A5B-9F00-EE86F273E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67B191-EF28-4AD8-B139-3918D76DD3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C78045B-6E6D-4A91-9EAA-E6D9388241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000"/>
          <a:stretch/>
        </p:blipFill>
        <p:spPr>
          <a:xfrm>
            <a:off x="6935697" y="2206758"/>
            <a:ext cx="2100154" cy="20261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0EAD8D-87C4-4B8A-AB84-8D839F5014F5}"/>
              </a:ext>
            </a:extLst>
          </p:cNvPr>
          <p:cNvSpPr txBox="1"/>
          <p:nvPr/>
        </p:nvSpPr>
        <p:spPr>
          <a:xfrm>
            <a:off x="877128" y="1654343"/>
            <a:ext cx="38763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Double Pole Double Throw (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DPDT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) 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switch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Micro switch (NC)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54BBEEC-0E46-4030-903F-7C45383105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902" t="12925" r="24237" b="15470"/>
          <a:stretch/>
        </p:blipFill>
        <p:spPr>
          <a:xfrm>
            <a:off x="4273060" y="2206758"/>
            <a:ext cx="2616966" cy="187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75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E5EC5B19-6C4E-473C-8377-D2986438E785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AAFF2DA8-5534-4A12-9761-492CDAD1A91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27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5BC2A3FD-F193-4165-AAA7-4CDC4ED81D25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" name="Google Shape;127;p17">
              <a:extLst>
                <a:ext uri="{FF2B5EF4-FFF2-40B4-BE49-F238E27FC236}">
                  <a16:creationId xmlns:a16="http://schemas.microsoft.com/office/drawing/2014/main" id="{82E1673B-3E0E-4A09-91C3-A388F00751BC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8;p17">
              <a:extLst>
                <a:ext uri="{FF2B5EF4-FFF2-40B4-BE49-F238E27FC236}">
                  <a16:creationId xmlns:a16="http://schemas.microsoft.com/office/drawing/2014/main" id="{8FB2B747-86DE-409C-AD30-5266E611880E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9;p17">
              <a:extLst>
                <a:ext uri="{FF2B5EF4-FFF2-40B4-BE49-F238E27FC236}">
                  <a16:creationId xmlns:a16="http://schemas.microsoft.com/office/drawing/2014/main" id="{C6C9A24E-69A9-4FB6-A99A-85014A54D456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30;p17">
              <a:extLst>
                <a:ext uri="{FF2B5EF4-FFF2-40B4-BE49-F238E27FC236}">
                  <a16:creationId xmlns:a16="http://schemas.microsoft.com/office/drawing/2014/main" id="{27A6A01C-032B-4ADC-A945-6468D0C7D576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9C7284A-99C2-4438-8F26-2236EFED9937}"/>
              </a:ext>
            </a:extLst>
          </p:cNvPr>
          <p:cNvSpPr/>
          <p:nvPr/>
        </p:nvSpPr>
        <p:spPr>
          <a:xfrm>
            <a:off x="5177790" y="1008591"/>
            <a:ext cx="1131570" cy="1921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963" y="605117"/>
            <a:ext cx="2345158" cy="1043292"/>
          </a:xfrm>
        </p:spPr>
        <p:txBody>
          <a:bodyPr/>
          <a:lstStyle/>
          <a:p>
            <a:r>
              <a:rPr lang="en-US" dirty="0"/>
              <a:t>H-Bridge Circuit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3B15FE-529E-4DCF-82DB-B2A65EAD3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837C31-204B-411D-AD8E-1DDEE215FF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C81823-3E05-4886-AF43-99403D0D3769}"/>
              </a:ext>
            </a:extLst>
          </p:cNvPr>
          <p:cNvSpPr txBox="1"/>
          <p:nvPr/>
        </p:nvSpPr>
        <p:spPr>
          <a:xfrm>
            <a:off x="509078" y="1800172"/>
            <a:ext cx="3446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b="1" i="0" dirty="0">
                <a:solidFill>
                  <a:srgbClr val="222222"/>
                </a:solidFill>
                <a:effectLst/>
                <a:latin typeface="Quattrocento Sans" panose="020B0604020202020204" charset="0"/>
              </a:rPr>
              <a:t>H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Quattrocento Sans" panose="020B0604020202020204" charset="0"/>
              </a:rPr>
              <a:t>-</a:t>
            </a:r>
            <a:r>
              <a:rPr lang="en-US" sz="1600" b="1" i="0" dirty="0">
                <a:solidFill>
                  <a:srgbClr val="222222"/>
                </a:solidFill>
                <a:effectLst/>
                <a:latin typeface="Quattrocento Sans" panose="020B0604020202020204" charset="0"/>
              </a:rPr>
              <a:t>bridge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Quattrocento Sans" panose="020B0604020202020204" charset="0"/>
              </a:rPr>
              <a:t> is an electronic circuit that switches the polarity of a voltage applied to a load</a:t>
            </a:r>
            <a:endParaRPr lang="en-US" sz="1600" dirty="0">
              <a:latin typeface="Quattrocento Sans" panose="020B060402020202020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C148BCC-5758-4711-83B5-31D59DF406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9355" b="32148"/>
          <a:stretch/>
        </p:blipFill>
        <p:spPr>
          <a:xfrm>
            <a:off x="4261338" y="1793631"/>
            <a:ext cx="4882662" cy="214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40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E5EC5B19-6C4E-473C-8377-D2986438E785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AAFF2DA8-5534-4A12-9761-492CDAD1A91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28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5BC2A3FD-F193-4165-AAA7-4CDC4ED81D25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" name="Google Shape;127;p17">
              <a:extLst>
                <a:ext uri="{FF2B5EF4-FFF2-40B4-BE49-F238E27FC236}">
                  <a16:creationId xmlns:a16="http://schemas.microsoft.com/office/drawing/2014/main" id="{82E1673B-3E0E-4A09-91C3-A388F00751BC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8;p17">
              <a:extLst>
                <a:ext uri="{FF2B5EF4-FFF2-40B4-BE49-F238E27FC236}">
                  <a16:creationId xmlns:a16="http://schemas.microsoft.com/office/drawing/2014/main" id="{8FB2B747-86DE-409C-AD30-5266E611880E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9;p17">
              <a:extLst>
                <a:ext uri="{FF2B5EF4-FFF2-40B4-BE49-F238E27FC236}">
                  <a16:creationId xmlns:a16="http://schemas.microsoft.com/office/drawing/2014/main" id="{C6C9A24E-69A9-4FB6-A99A-85014A54D456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30;p17">
              <a:extLst>
                <a:ext uri="{FF2B5EF4-FFF2-40B4-BE49-F238E27FC236}">
                  <a16:creationId xmlns:a16="http://schemas.microsoft.com/office/drawing/2014/main" id="{27A6A01C-032B-4ADC-A945-6468D0C7D576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9C7284A-99C2-4438-8F26-2236EFED9937}"/>
              </a:ext>
            </a:extLst>
          </p:cNvPr>
          <p:cNvSpPr/>
          <p:nvPr/>
        </p:nvSpPr>
        <p:spPr>
          <a:xfrm>
            <a:off x="5177790" y="1008591"/>
            <a:ext cx="1131570" cy="1921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963" y="605117"/>
            <a:ext cx="2918412" cy="1043292"/>
          </a:xfrm>
        </p:spPr>
        <p:txBody>
          <a:bodyPr/>
          <a:lstStyle/>
          <a:p>
            <a:pPr algn="l"/>
            <a:r>
              <a:rPr lang="en-US" i="0" u="none" strike="noStrike" dirty="0">
                <a:solidFill>
                  <a:srgbClr val="000000"/>
                </a:solidFill>
                <a:effectLst/>
                <a:latin typeface="Lora" panose="020B0604020202020204" charset="0"/>
              </a:rPr>
              <a:t>Pules Width modulation (PWM)</a:t>
            </a:r>
            <a:endParaRPr lang="en-US" i="0" dirty="0">
              <a:solidFill>
                <a:srgbClr val="222222"/>
              </a:solidFill>
              <a:effectLst/>
              <a:latin typeface="Lora" panose="020B060402020202020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3B15FE-529E-4DCF-82DB-B2A65EAD3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837C31-204B-411D-AD8E-1DDEE215FF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91FF64-FDAF-497D-997F-D52E745FB6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43" t="-1168" r="36339" b="13041"/>
          <a:stretch/>
        </p:blipFill>
        <p:spPr>
          <a:xfrm>
            <a:off x="4241611" y="1166503"/>
            <a:ext cx="4728257" cy="35105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67DC3AB-C0A3-43B0-AA7C-F75023C839CC}"/>
              </a:ext>
            </a:extLst>
          </p:cNvPr>
          <p:cNvSpPr txBox="1"/>
          <p:nvPr/>
        </p:nvSpPr>
        <p:spPr>
          <a:xfrm>
            <a:off x="498231" y="1675095"/>
            <a:ext cx="3522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b="0" i="0" dirty="0">
                <a:solidFill>
                  <a:srgbClr val="202122"/>
                </a:solidFill>
                <a:effectLst/>
                <a:latin typeface="Quattrocento Sans" panose="020B0604020202020204" charset="0"/>
              </a:rPr>
              <a:t>Is a method of reducing the average power delivered by an electrical signal, by effectively chopping it up into discrete parts. 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sz="1600" b="0" i="0" dirty="0">
              <a:solidFill>
                <a:srgbClr val="202122"/>
              </a:solidFill>
              <a:effectLst/>
              <a:latin typeface="Quattrocento Sans" panose="020B060402020202020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b="0" i="0" dirty="0">
                <a:solidFill>
                  <a:srgbClr val="202122"/>
                </a:solidFill>
                <a:effectLst/>
                <a:latin typeface="Quattrocento Sans" panose="020B0604020202020204" charset="0"/>
              </a:rPr>
              <a:t>The average value of voltage fed to the load is controlled by turning the switch between supply and load on and off at a fast rate</a:t>
            </a:r>
          </a:p>
        </p:txBody>
      </p:sp>
    </p:spTree>
    <p:extLst>
      <p:ext uri="{BB962C8B-B14F-4D97-AF65-F5344CB8AC3E}">
        <p14:creationId xmlns:p14="http://schemas.microsoft.com/office/powerpoint/2010/main" val="387794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E5EC5B19-6C4E-473C-8377-D2986438E785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AAFF2DA8-5534-4A12-9761-492CDAD1A91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29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5BC2A3FD-F193-4165-AAA7-4CDC4ED81D25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" name="Google Shape;127;p17">
              <a:extLst>
                <a:ext uri="{FF2B5EF4-FFF2-40B4-BE49-F238E27FC236}">
                  <a16:creationId xmlns:a16="http://schemas.microsoft.com/office/drawing/2014/main" id="{82E1673B-3E0E-4A09-91C3-A388F00751BC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8;p17">
              <a:extLst>
                <a:ext uri="{FF2B5EF4-FFF2-40B4-BE49-F238E27FC236}">
                  <a16:creationId xmlns:a16="http://schemas.microsoft.com/office/drawing/2014/main" id="{8FB2B747-86DE-409C-AD30-5266E611880E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9;p17">
              <a:extLst>
                <a:ext uri="{FF2B5EF4-FFF2-40B4-BE49-F238E27FC236}">
                  <a16:creationId xmlns:a16="http://schemas.microsoft.com/office/drawing/2014/main" id="{C6C9A24E-69A9-4FB6-A99A-85014A54D456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30;p17">
              <a:extLst>
                <a:ext uri="{FF2B5EF4-FFF2-40B4-BE49-F238E27FC236}">
                  <a16:creationId xmlns:a16="http://schemas.microsoft.com/office/drawing/2014/main" id="{27A6A01C-032B-4ADC-A945-6468D0C7D576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9C7284A-99C2-4438-8F26-2236EFED9937}"/>
              </a:ext>
            </a:extLst>
          </p:cNvPr>
          <p:cNvSpPr/>
          <p:nvPr/>
        </p:nvSpPr>
        <p:spPr>
          <a:xfrm>
            <a:off x="5177790" y="1008591"/>
            <a:ext cx="1131570" cy="1921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963" y="605117"/>
            <a:ext cx="3408083" cy="1043292"/>
          </a:xfrm>
        </p:spPr>
        <p:txBody>
          <a:bodyPr/>
          <a:lstStyle/>
          <a:p>
            <a:pPr algn="l"/>
            <a:r>
              <a:rPr lang="en-US" i="0" u="none" strike="noStrike" dirty="0">
                <a:solidFill>
                  <a:srgbClr val="000000"/>
                </a:solidFill>
                <a:effectLst/>
                <a:latin typeface="Lora" panose="020B0604020202020204" charset="0"/>
              </a:rPr>
              <a:t>Linear actuator </a:t>
            </a:r>
            <a:br>
              <a:rPr lang="en-US" i="0" u="none" strike="noStrike" dirty="0">
                <a:solidFill>
                  <a:srgbClr val="000000"/>
                </a:solidFill>
                <a:effectLst/>
                <a:latin typeface="Lora" panose="020B0604020202020204" charset="0"/>
              </a:rPr>
            </a:br>
            <a:r>
              <a:rPr lang="en-US" i="0" u="none" strike="noStrike" dirty="0">
                <a:solidFill>
                  <a:srgbClr val="000000"/>
                </a:solidFill>
                <a:effectLst/>
                <a:latin typeface="Lora" panose="020B0604020202020204" charset="0"/>
              </a:rPr>
              <a:t>control circuit</a:t>
            </a:r>
            <a:endParaRPr lang="en-US" i="0" dirty="0">
              <a:solidFill>
                <a:srgbClr val="222222"/>
              </a:solidFill>
              <a:effectLst/>
              <a:latin typeface="Lora" panose="020B060402020202020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3B15FE-529E-4DCF-82DB-B2A65EAD3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837C31-204B-411D-AD8E-1DDEE215FF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D010AE-F2FC-4924-B1BF-EC90F3D446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8" r="25192" b="7921"/>
          <a:stretch/>
        </p:blipFill>
        <p:spPr>
          <a:xfrm>
            <a:off x="3869104" y="1142520"/>
            <a:ext cx="5166747" cy="33356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0843389-4531-4BF9-819C-39DD4E42E975}"/>
              </a:ext>
            </a:extLst>
          </p:cNvPr>
          <p:cNvSpPr txBox="1"/>
          <p:nvPr/>
        </p:nvSpPr>
        <p:spPr>
          <a:xfrm>
            <a:off x="509078" y="1916897"/>
            <a:ext cx="34080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>
                <a:latin typeface="Quattrocento Sans" panose="020B0604020202020204" charset="0"/>
              </a:rPr>
              <a:t>To extend and retract the linear actuators DPDT switch was used to reverse the polarity </a:t>
            </a:r>
          </a:p>
        </p:txBody>
      </p:sp>
    </p:spTree>
    <p:extLst>
      <p:ext uri="{BB962C8B-B14F-4D97-AF65-F5344CB8AC3E}">
        <p14:creationId xmlns:p14="http://schemas.microsoft.com/office/powerpoint/2010/main" val="9193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>
            <a:extLst>
              <a:ext uri="{FF2B5EF4-FFF2-40B4-BE49-F238E27FC236}">
                <a16:creationId xmlns:a16="http://schemas.microsoft.com/office/drawing/2014/main" id="{EA35BC92-B2C4-48EB-964A-D8B7FC4D8D23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Introduction</a:t>
            </a:r>
            <a:endParaRPr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E0A2D52-FBC4-4860-AEF6-A1A5E43B2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1C4E8-38C9-4230-8AAB-B13FB5562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7266" y="1552583"/>
            <a:ext cx="4812440" cy="946295"/>
          </a:xfrm>
        </p:spPr>
        <p:txBody>
          <a:bodyPr/>
          <a:lstStyle/>
          <a:p>
            <a:r>
              <a:rPr lang="en-US" dirty="0"/>
              <a:t>140,000 people with movement disability in Palestine </a:t>
            </a:r>
            <a:r>
              <a:rPr lang="en-US" sz="1400" dirty="0"/>
              <a:t>[1]</a:t>
            </a:r>
            <a:r>
              <a:rPr lang="en-US" sz="1100" dirty="0"/>
              <a:t> </a:t>
            </a:r>
            <a:r>
              <a:rPr lang="en-US" dirty="0"/>
              <a:t>.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F698AB9-2643-42BB-9AC7-8B9FF9B8F9BE}"/>
              </a:ext>
            </a:extLst>
          </p:cNvPr>
          <p:cNvSpPr txBox="1">
            <a:spLocks/>
          </p:cNvSpPr>
          <p:nvPr/>
        </p:nvSpPr>
        <p:spPr>
          <a:xfrm>
            <a:off x="737265" y="2716678"/>
            <a:ext cx="4812440" cy="903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◉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r>
              <a:rPr lang="en-US" dirty="0"/>
              <a:t>Palestinian General Union of People with Disability(</a:t>
            </a:r>
            <a:r>
              <a:rPr lang="en-US" u="sng" dirty="0">
                <a:hlinkClick r:id="rId4"/>
              </a:rPr>
              <a:t>GUPWD</a:t>
            </a:r>
            <a:r>
              <a:rPr lang="en-US" dirty="0"/>
              <a:t>).</a:t>
            </a:r>
          </a:p>
        </p:txBody>
      </p:sp>
      <p:pic>
        <p:nvPicPr>
          <p:cNvPr id="19" name="image12.png">
            <a:extLst>
              <a:ext uri="{FF2B5EF4-FFF2-40B4-BE49-F238E27FC236}">
                <a16:creationId xmlns:a16="http://schemas.microsoft.com/office/drawing/2014/main" id="{2B58C243-2025-47E1-A7D8-5A4714310171}"/>
              </a:ext>
            </a:extLst>
          </p:cNvPr>
          <p:cNvPicPr/>
          <p:nvPr/>
        </p:nvPicPr>
        <p:blipFill rotWithShape="1">
          <a:blip r:embed="rId5"/>
          <a:srcRect l="27719" t="43445" r="38072" b="27518"/>
          <a:stretch/>
        </p:blipFill>
        <p:spPr>
          <a:xfrm>
            <a:off x="6941128" y="1200787"/>
            <a:ext cx="2094724" cy="2837888"/>
          </a:xfrm>
          <a:prstGeom prst="rect">
            <a:avLst/>
          </a:prstGeom>
          <a:ln/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317FBCF-4D5D-4BE5-AEFE-657C48B4415B}"/>
              </a:ext>
            </a:extLst>
          </p:cNvPr>
          <p:cNvSpPr txBox="1">
            <a:spLocks/>
          </p:cNvSpPr>
          <p:nvPr/>
        </p:nvSpPr>
        <p:spPr>
          <a:xfrm>
            <a:off x="7222830" y="4034725"/>
            <a:ext cx="1531320" cy="58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◉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101600" indent="0" algn="ctr">
              <a:buNone/>
            </a:pPr>
            <a:r>
              <a:rPr lang="en-US" sz="1200" b="1" dirty="0"/>
              <a:t>Moawiya Mona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234A7B-1750-4222-8DD3-58CCBCA935A2}"/>
              </a:ext>
            </a:extLst>
          </p:cNvPr>
          <p:cNvSpPr txBox="1"/>
          <p:nvPr/>
        </p:nvSpPr>
        <p:spPr>
          <a:xfrm>
            <a:off x="0" y="4706189"/>
            <a:ext cx="87541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[1] Palestinian Central Bureau of Statistics (PCBS)</a:t>
            </a:r>
            <a:endParaRPr lang="en-US" sz="1000" dirty="0"/>
          </a:p>
          <a:p>
            <a:r>
              <a:rPr lang="en-US" sz="1000" dirty="0">
                <a:hlinkClick r:id="rId6"/>
              </a:rPr>
              <a:t>http://www.pcbs.gov.ps/postar.aspx?lang=ar&amp;ItemID=3317&amp;fbclid=IwAR1wleAHLwtEUYlic2CuYAVR-v-RR3ZVB-dy5BM-dzPudYHodlIurztzTUw</a:t>
            </a:r>
            <a:endParaRPr lang="en-US" sz="1000" dirty="0"/>
          </a:p>
          <a:p>
            <a:endParaRPr lang="en-US" sz="1000" dirty="0"/>
          </a:p>
        </p:txBody>
      </p:sp>
      <p:sp>
        <p:nvSpPr>
          <p:cNvPr id="21" name="Google Shape;416;p36">
            <a:extLst>
              <a:ext uri="{FF2B5EF4-FFF2-40B4-BE49-F238E27FC236}">
                <a16:creationId xmlns:a16="http://schemas.microsoft.com/office/drawing/2014/main" id="{457EFF7B-EF47-47B2-948D-C06A8B2D7AF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3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85B6470-6849-459F-8617-D81A68B4E6E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79471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E5EC5B19-6C4E-473C-8377-D2986438E785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AAFF2DA8-5534-4A12-9761-492CDAD1A91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30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5BC2A3FD-F193-4165-AAA7-4CDC4ED81D25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" name="Google Shape;127;p17">
              <a:extLst>
                <a:ext uri="{FF2B5EF4-FFF2-40B4-BE49-F238E27FC236}">
                  <a16:creationId xmlns:a16="http://schemas.microsoft.com/office/drawing/2014/main" id="{82E1673B-3E0E-4A09-91C3-A388F00751BC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8;p17">
              <a:extLst>
                <a:ext uri="{FF2B5EF4-FFF2-40B4-BE49-F238E27FC236}">
                  <a16:creationId xmlns:a16="http://schemas.microsoft.com/office/drawing/2014/main" id="{8FB2B747-86DE-409C-AD30-5266E611880E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9;p17">
              <a:extLst>
                <a:ext uri="{FF2B5EF4-FFF2-40B4-BE49-F238E27FC236}">
                  <a16:creationId xmlns:a16="http://schemas.microsoft.com/office/drawing/2014/main" id="{C6C9A24E-69A9-4FB6-A99A-85014A54D456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30;p17">
              <a:extLst>
                <a:ext uri="{FF2B5EF4-FFF2-40B4-BE49-F238E27FC236}">
                  <a16:creationId xmlns:a16="http://schemas.microsoft.com/office/drawing/2014/main" id="{27A6A01C-032B-4ADC-A945-6468D0C7D576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9C7284A-99C2-4438-8F26-2236EFED9937}"/>
              </a:ext>
            </a:extLst>
          </p:cNvPr>
          <p:cNvSpPr/>
          <p:nvPr/>
        </p:nvSpPr>
        <p:spPr>
          <a:xfrm>
            <a:off x="5177790" y="1008591"/>
            <a:ext cx="2183130" cy="225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3B15FE-529E-4DCF-82DB-B2A65EAD3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49" y="599837"/>
            <a:ext cx="2584962" cy="1043292"/>
          </a:xfrm>
        </p:spPr>
        <p:txBody>
          <a:bodyPr/>
          <a:lstStyle/>
          <a:p>
            <a:r>
              <a:rPr lang="en-US" dirty="0"/>
              <a:t>Toilet Cover control circuit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49D1927-13A7-405D-94BD-FD6D5B1F23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A27347-DB0E-42A5-845F-F66945314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923" y="1544035"/>
            <a:ext cx="5241654" cy="30396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FF248E5-692E-47B3-973F-8A7B4FCAE5C6}"/>
              </a:ext>
            </a:extLst>
          </p:cNvPr>
          <p:cNvSpPr txBox="1"/>
          <p:nvPr/>
        </p:nvSpPr>
        <p:spPr>
          <a:xfrm>
            <a:off x="509078" y="1909779"/>
            <a:ext cx="31996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>
                <a:latin typeface="Quattrocento Sans" panose="020B0604020202020204" charset="0"/>
              </a:rPr>
              <a:t>To control the toilet cover motor DPDT switch and two micro switches were used for limiting the movement of the cover </a:t>
            </a:r>
          </a:p>
        </p:txBody>
      </p:sp>
    </p:spTree>
    <p:extLst>
      <p:ext uri="{BB962C8B-B14F-4D97-AF65-F5344CB8AC3E}">
        <p14:creationId xmlns:p14="http://schemas.microsoft.com/office/powerpoint/2010/main" val="218895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49" y="922668"/>
            <a:ext cx="2536123" cy="435600"/>
          </a:xfrm>
        </p:spPr>
        <p:txBody>
          <a:bodyPr/>
          <a:lstStyle/>
          <a:p>
            <a:r>
              <a:rPr lang="en-US" dirty="0"/>
              <a:t>Equipment Used</a:t>
            </a:r>
          </a:p>
        </p:txBody>
      </p:sp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B4C6940D-05DC-4E8A-9A22-B5434C7C5D10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EE84F4FB-591B-465D-9BC7-DBCDE97C0EA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31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C2201816-C0C9-4B41-A5C3-08BAD5E569CB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" name="Google Shape;127;p17">
              <a:extLst>
                <a:ext uri="{FF2B5EF4-FFF2-40B4-BE49-F238E27FC236}">
                  <a16:creationId xmlns:a16="http://schemas.microsoft.com/office/drawing/2014/main" id="{22FBCD12-7E36-45D5-A0F4-9B18550D96FD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28;p17">
              <a:extLst>
                <a:ext uri="{FF2B5EF4-FFF2-40B4-BE49-F238E27FC236}">
                  <a16:creationId xmlns:a16="http://schemas.microsoft.com/office/drawing/2014/main" id="{7921B8DD-0DA3-4B70-9CDE-4007F4EF84D3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9;p17">
              <a:extLst>
                <a:ext uri="{FF2B5EF4-FFF2-40B4-BE49-F238E27FC236}">
                  <a16:creationId xmlns:a16="http://schemas.microsoft.com/office/drawing/2014/main" id="{675B97F1-89A5-44A8-B8A0-09ED96E29A35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130;p17">
              <a:extLst>
                <a:ext uri="{FF2B5EF4-FFF2-40B4-BE49-F238E27FC236}">
                  <a16:creationId xmlns:a16="http://schemas.microsoft.com/office/drawing/2014/main" id="{B7333E36-6303-4932-99C4-6FB393DD7CD5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DE68487-D4DF-41B0-8203-1F8858E7E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0A956A-F7CB-4D94-88CF-E2D7E39E3A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C745E9-BB76-46C1-8938-342266365FFD}"/>
              </a:ext>
            </a:extLst>
          </p:cNvPr>
          <p:cNvSpPr txBox="1"/>
          <p:nvPr/>
        </p:nvSpPr>
        <p:spPr>
          <a:xfrm>
            <a:off x="809386" y="1637102"/>
            <a:ext cx="3762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latin typeface="Quattrocento Sans" panose="020B0604020202020204" charset="0"/>
              </a:rPr>
              <a:t>Drilling machine</a:t>
            </a:r>
          </a:p>
          <a:p>
            <a:endParaRPr lang="en-US" sz="1600" dirty="0">
              <a:latin typeface="Quattrocento Sans" panose="020B060402020202020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B5B3941-C5A0-460E-A134-89B954EDC64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042830" y="1671554"/>
            <a:ext cx="2576923" cy="241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81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49" y="922668"/>
            <a:ext cx="2536123" cy="435600"/>
          </a:xfrm>
        </p:spPr>
        <p:txBody>
          <a:bodyPr/>
          <a:lstStyle/>
          <a:p>
            <a:r>
              <a:rPr lang="en-US" dirty="0"/>
              <a:t>Equipment Used</a:t>
            </a:r>
          </a:p>
        </p:txBody>
      </p:sp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B4C6940D-05DC-4E8A-9A22-B5434C7C5D10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EE84F4FB-591B-465D-9BC7-DBCDE97C0EA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32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C2201816-C0C9-4B41-A5C3-08BAD5E569CB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" name="Google Shape;127;p17">
              <a:extLst>
                <a:ext uri="{FF2B5EF4-FFF2-40B4-BE49-F238E27FC236}">
                  <a16:creationId xmlns:a16="http://schemas.microsoft.com/office/drawing/2014/main" id="{22FBCD12-7E36-45D5-A0F4-9B18550D96FD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28;p17">
              <a:extLst>
                <a:ext uri="{FF2B5EF4-FFF2-40B4-BE49-F238E27FC236}">
                  <a16:creationId xmlns:a16="http://schemas.microsoft.com/office/drawing/2014/main" id="{7921B8DD-0DA3-4B70-9CDE-4007F4EF84D3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9;p17">
              <a:extLst>
                <a:ext uri="{FF2B5EF4-FFF2-40B4-BE49-F238E27FC236}">
                  <a16:creationId xmlns:a16="http://schemas.microsoft.com/office/drawing/2014/main" id="{675B97F1-89A5-44A8-B8A0-09ED96E29A35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130;p17">
              <a:extLst>
                <a:ext uri="{FF2B5EF4-FFF2-40B4-BE49-F238E27FC236}">
                  <a16:creationId xmlns:a16="http://schemas.microsoft.com/office/drawing/2014/main" id="{B7333E36-6303-4932-99C4-6FB393DD7CD5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DE68487-D4DF-41B0-8203-1F8858E7E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0A956A-F7CB-4D94-88CF-E2D7E39E3A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C745E9-BB76-46C1-8938-342266365FFD}"/>
              </a:ext>
            </a:extLst>
          </p:cNvPr>
          <p:cNvSpPr txBox="1"/>
          <p:nvPr/>
        </p:nvSpPr>
        <p:spPr>
          <a:xfrm>
            <a:off x="809386" y="1637102"/>
            <a:ext cx="3762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latin typeface="Quattrocento Sans" panose="020B0604020202020204" charset="0"/>
              </a:rPr>
              <a:t>Cutter disc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dirty="0">
              <a:latin typeface="Quattrocento Sans" panose="020B060402020202020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AD77B92-00A0-406B-A0E3-4E7696E2BC3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525559" y="1498701"/>
            <a:ext cx="2708435" cy="259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4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49" y="922668"/>
            <a:ext cx="2536123" cy="435600"/>
          </a:xfrm>
        </p:spPr>
        <p:txBody>
          <a:bodyPr/>
          <a:lstStyle/>
          <a:p>
            <a:r>
              <a:rPr lang="en-US" dirty="0"/>
              <a:t>Equipment Used</a:t>
            </a:r>
          </a:p>
        </p:txBody>
      </p:sp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B4C6940D-05DC-4E8A-9A22-B5434C7C5D10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EE84F4FB-591B-465D-9BC7-DBCDE97C0EA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33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C2201816-C0C9-4B41-A5C3-08BAD5E569CB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" name="Google Shape;127;p17">
              <a:extLst>
                <a:ext uri="{FF2B5EF4-FFF2-40B4-BE49-F238E27FC236}">
                  <a16:creationId xmlns:a16="http://schemas.microsoft.com/office/drawing/2014/main" id="{22FBCD12-7E36-45D5-A0F4-9B18550D96FD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28;p17">
              <a:extLst>
                <a:ext uri="{FF2B5EF4-FFF2-40B4-BE49-F238E27FC236}">
                  <a16:creationId xmlns:a16="http://schemas.microsoft.com/office/drawing/2014/main" id="{7921B8DD-0DA3-4B70-9CDE-4007F4EF84D3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9;p17">
              <a:extLst>
                <a:ext uri="{FF2B5EF4-FFF2-40B4-BE49-F238E27FC236}">
                  <a16:creationId xmlns:a16="http://schemas.microsoft.com/office/drawing/2014/main" id="{675B97F1-89A5-44A8-B8A0-09ED96E29A35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130;p17">
              <a:extLst>
                <a:ext uri="{FF2B5EF4-FFF2-40B4-BE49-F238E27FC236}">
                  <a16:creationId xmlns:a16="http://schemas.microsoft.com/office/drawing/2014/main" id="{B7333E36-6303-4932-99C4-6FB393DD7CD5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DE68487-D4DF-41B0-8203-1F8858E7E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0A956A-F7CB-4D94-88CF-E2D7E39E3A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C745E9-BB76-46C1-8938-342266365FFD}"/>
              </a:ext>
            </a:extLst>
          </p:cNvPr>
          <p:cNvSpPr txBox="1"/>
          <p:nvPr/>
        </p:nvSpPr>
        <p:spPr>
          <a:xfrm>
            <a:off x="809386" y="1637102"/>
            <a:ext cx="3762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latin typeface="Quattrocento Sans" panose="020B0604020202020204" charset="0"/>
              </a:rPr>
              <a:t>Arc welding Machin (SMAW)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dirty="0">
              <a:latin typeface="Quattrocento Sans" panose="020B060402020202020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5B675FD-49F1-49E2-B26A-4A9ABE397B74}"/>
              </a:ext>
            </a:extLst>
          </p:cNvPr>
          <p:cNvPicPr/>
          <p:nvPr/>
        </p:nvPicPr>
        <p:blipFill rotWithShape="1">
          <a:blip r:embed="rId4"/>
          <a:srcRect b="9627"/>
          <a:stretch/>
        </p:blipFill>
        <p:spPr>
          <a:xfrm>
            <a:off x="4920172" y="1637102"/>
            <a:ext cx="3714750" cy="241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2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49" y="922668"/>
            <a:ext cx="2536123" cy="435600"/>
          </a:xfrm>
        </p:spPr>
        <p:txBody>
          <a:bodyPr/>
          <a:lstStyle/>
          <a:p>
            <a:r>
              <a:rPr lang="en-US" dirty="0"/>
              <a:t>Equipment Used</a:t>
            </a:r>
          </a:p>
        </p:txBody>
      </p:sp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B4C6940D-05DC-4E8A-9A22-B5434C7C5D10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EE84F4FB-591B-465D-9BC7-DBCDE97C0EA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34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C2201816-C0C9-4B41-A5C3-08BAD5E569CB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" name="Google Shape;127;p17">
              <a:extLst>
                <a:ext uri="{FF2B5EF4-FFF2-40B4-BE49-F238E27FC236}">
                  <a16:creationId xmlns:a16="http://schemas.microsoft.com/office/drawing/2014/main" id="{22FBCD12-7E36-45D5-A0F4-9B18550D96FD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28;p17">
              <a:extLst>
                <a:ext uri="{FF2B5EF4-FFF2-40B4-BE49-F238E27FC236}">
                  <a16:creationId xmlns:a16="http://schemas.microsoft.com/office/drawing/2014/main" id="{7921B8DD-0DA3-4B70-9CDE-4007F4EF84D3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9;p17">
              <a:extLst>
                <a:ext uri="{FF2B5EF4-FFF2-40B4-BE49-F238E27FC236}">
                  <a16:creationId xmlns:a16="http://schemas.microsoft.com/office/drawing/2014/main" id="{675B97F1-89A5-44A8-B8A0-09ED96E29A35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130;p17">
              <a:extLst>
                <a:ext uri="{FF2B5EF4-FFF2-40B4-BE49-F238E27FC236}">
                  <a16:creationId xmlns:a16="http://schemas.microsoft.com/office/drawing/2014/main" id="{B7333E36-6303-4932-99C4-6FB393DD7CD5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DE68487-D4DF-41B0-8203-1F8858E7E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0A956A-F7CB-4D94-88CF-E2D7E39E3A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C745E9-BB76-46C1-8938-342266365FFD}"/>
              </a:ext>
            </a:extLst>
          </p:cNvPr>
          <p:cNvSpPr txBox="1"/>
          <p:nvPr/>
        </p:nvSpPr>
        <p:spPr>
          <a:xfrm>
            <a:off x="809386" y="1637102"/>
            <a:ext cx="37626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latin typeface="Quattrocento Sans" panose="020B0604020202020204" charset="0"/>
              </a:rPr>
              <a:t>Gas metal arc welding (MIG)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latin typeface="Quattrocento Sans" panose="020B0604020202020204" charset="0"/>
              </a:rPr>
              <a:t>Other equipment (Vernier, Hammer, Meter, Rasp, Parallel vise).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dirty="0">
              <a:latin typeface="Quattrocento Sans" panose="020B0604020202020204" charset="0"/>
            </a:endParaRPr>
          </a:p>
        </p:txBody>
      </p:sp>
      <p:pic>
        <p:nvPicPr>
          <p:cNvPr id="1026" name="Picture 2" descr="Miller PipeWorx Welding System 951381">
            <a:extLst>
              <a:ext uri="{FF2B5EF4-FFF2-40B4-BE49-F238E27FC236}">
                <a16:creationId xmlns:a16="http://schemas.microsoft.com/office/drawing/2014/main" id="{5363EE21-92E9-408A-9639-C40DC3694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043" y="1245332"/>
            <a:ext cx="2109611" cy="334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39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49" y="922668"/>
            <a:ext cx="2536123" cy="435600"/>
          </a:xfrm>
        </p:spPr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B4C6940D-05DC-4E8A-9A22-B5434C7C5D10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EE84F4FB-591B-465D-9BC7-DBCDE97C0EA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35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C2201816-C0C9-4B41-A5C3-08BAD5E569CB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" name="Google Shape;127;p17">
              <a:extLst>
                <a:ext uri="{FF2B5EF4-FFF2-40B4-BE49-F238E27FC236}">
                  <a16:creationId xmlns:a16="http://schemas.microsoft.com/office/drawing/2014/main" id="{22FBCD12-7E36-45D5-A0F4-9B18550D96FD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28;p17">
              <a:extLst>
                <a:ext uri="{FF2B5EF4-FFF2-40B4-BE49-F238E27FC236}">
                  <a16:creationId xmlns:a16="http://schemas.microsoft.com/office/drawing/2014/main" id="{7921B8DD-0DA3-4B70-9CDE-4007F4EF84D3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9;p17">
              <a:extLst>
                <a:ext uri="{FF2B5EF4-FFF2-40B4-BE49-F238E27FC236}">
                  <a16:creationId xmlns:a16="http://schemas.microsoft.com/office/drawing/2014/main" id="{675B97F1-89A5-44A8-B8A0-09ED96E29A35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130;p17">
              <a:extLst>
                <a:ext uri="{FF2B5EF4-FFF2-40B4-BE49-F238E27FC236}">
                  <a16:creationId xmlns:a16="http://schemas.microsoft.com/office/drawing/2014/main" id="{B7333E36-6303-4932-99C4-6FB393DD7CD5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DE68487-D4DF-41B0-8203-1F8858E7E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0A956A-F7CB-4D94-88CF-E2D7E39E3A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aphicFrame>
        <p:nvGraphicFramePr>
          <p:cNvPr id="4" name="Table 12">
            <a:extLst>
              <a:ext uri="{FF2B5EF4-FFF2-40B4-BE49-F238E27FC236}">
                <a16:creationId xmlns:a16="http://schemas.microsoft.com/office/drawing/2014/main" id="{139B886C-34FC-4EDB-BD13-863A874626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54422"/>
              </p:ext>
            </p:extLst>
          </p:nvPr>
        </p:nvGraphicFramePr>
        <p:xfrm>
          <a:off x="331879" y="3293436"/>
          <a:ext cx="3810612" cy="129072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34759">
                  <a:extLst>
                    <a:ext uri="{9D8B030D-6E8A-4147-A177-3AD203B41FA5}">
                      <a16:colId xmlns:a16="http://schemas.microsoft.com/office/drawing/2014/main" val="460472656"/>
                    </a:ext>
                  </a:extLst>
                </a:gridCol>
                <a:gridCol w="1975853">
                  <a:extLst>
                    <a:ext uri="{9D8B030D-6E8A-4147-A177-3AD203B41FA5}">
                      <a16:colId xmlns:a16="http://schemas.microsoft.com/office/drawing/2014/main" val="3985638210"/>
                    </a:ext>
                  </a:extLst>
                </a:gridCol>
              </a:tblGrid>
              <a:tr h="304872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Wheelchair Price</a:t>
                      </a:r>
                    </a:p>
                  </a:txBody>
                  <a:tcPr>
                    <a:solidFill>
                      <a:srgbClr val="FFCD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864262"/>
                  </a:ext>
                </a:extLst>
              </a:tr>
              <a:tr h="571694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Electrical standing wheelchair </a:t>
                      </a:r>
                      <a:r>
                        <a:rPr lang="en-US" dirty="0"/>
                        <a:t>(</a:t>
                      </a:r>
                      <a:r>
                        <a:rPr lang="en-US" b="1" u="sng" dirty="0"/>
                        <a:t>Locally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Standing and Toilet wheelchair</a:t>
                      </a:r>
                      <a:r>
                        <a:rPr lang="en-US" b="1" dirty="0"/>
                        <a:t>(</a:t>
                      </a:r>
                      <a:r>
                        <a:rPr lang="en-US" b="1" u="sng" dirty="0"/>
                        <a:t>Prototype</a:t>
                      </a:r>
                      <a:r>
                        <a:rPr lang="en-US" u="sng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083512"/>
                  </a:ext>
                </a:extLst>
              </a:tr>
              <a:tr h="414158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5800$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700$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856267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83BBB632-4ABF-4146-BEC7-DA1C9169DF91}"/>
              </a:ext>
            </a:extLst>
          </p:cNvPr>
          <p:cNvSpPr txBox="1"/>
          <p:nvPr/>
        </p:nvSpPr>
        <p:spPr>
          <a:xfrm>
            <a:off x="916458" y="1847599"/>
            <a:ext cx="2409560" cy="1165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latin typeface="Quattrocento Sans" panose="020B0604020202020204" charset="0"/>
              </a:rPr>
              <a:t>Lower Price</a:t>
            </a:r>
            <a:endParaRPr lang="ar-SA" sz="1600" dirty="0">
              <a:latin typeface="Quattrocento Sans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latin typeface="Quattrocento Sans" panose="020B0604020202020204" charset="0"/>
              </a:rPr>
              <a:t>Two ideas</a:t>
            </a:r>
            <a:endParaRPr lang="ar-SA" sz="1600" dirty="0">
              <a:latin typeface="Quattrocento Sans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latin typeface="Quattrocento Sans" panose="020B0604020202020204" charset="0"/>
              </a:rPr>
              <a:t>locally manufacturing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005D64-5782-44D1-870F-DE5A50C4BFB2}"/>
              </a:ext>
            </a:extLst>
          </p:cNvPr>
          <p:cNvSpPr txBox="1"/>
          <p:nvPr/>
        </p:nvSpPr>
        <p:spPr>
          <a:xfrm>
            <a:off x="537083" y="1480733"/>
            <a:ext cx="2006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Advantages</a:t>
            </a:r>
          </a:p>
        </p:txBody>
      </p:sp>
      <p:pic>
        <p:nvPicPr>
          <p:cNvPr id="2050" name="Picture 2" descr="Karman XO-202 Full Power Stand Up Chair - Wheelchairnetwork.com">
            <a:extLst>
              <a:ext uri="{FF2B5EF4-FFF2-40B4-BE49-F238E27FC236}">
                <a16:creationId xmlns:a16="http://schemas.microsoft.com/office/drawing/2014/main" id="{53E184E7-8C95-4157-BCF1-B5025BB8E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28" y="1358268"/>
            <a:ext cx="2118783" cy="312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A86E7D-0C6D-4E3E-ABBF-781839024C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889" b="17939"/>
          <a:stretch/>
        </p:blipFill>
        <p:spPr>
          <a:xfrm>
            <a:off x="6460529" y="1354230"/>
            <a:ext cx="2217876" cy="322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2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AF50-02BD-4BCC-ACC5-470713FB6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49" y="922668"/>
            <a:ext cx="2536123" cy="435600"/>
          </a:xfrm>
        </p:spPr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5" name="Google Shape;85;p13">
            <a:extLst>
              <a:ext uri="{FF2B5EF4-FFF2-40B4-BE49-F238E27FC236}">
                <a16:creationId xmlns:a16="http://schemas.microsoft.com/office/drawing/2014/main" id="{B4C6940D-05DC-4E8A-9A22-B5434C7C5D10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16;p36">
            <a:extLst>
              <a:ext uri="{FF2B5EF4-FFF2-40B4-BE49-F238E27FC236}">
                <a16:creationId xmlns:a16="http://schemas.microsoft.com/office/drawing/2014/main" id="{EE84F4FB-591B-465D-9BC7-DBCDE97C0EA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36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grpSp>
        <p:nvGrpSpPr>
          <p:cNvPr id="6" name="Google Shape;126;p17">
            <a:extLst>
              <a:ext uri="{FF2B5EF4-FFF2-40B4-BE49-F238E27FC236}">
                <a16:creationId xmlns:a16="http://schemas.microsoft.com/office/drawing/2014/main" id="{C2201816-C0C9-4B41-A5C3-08BAD5E569CB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" name="Google Shape;127;p17">
              <a:extLst>
                <a:ext uri="{FF2B5EF4-FFF2-40B4-BE49-F238E27FC236}">
                  <a16:creationId xmlns:a16="http://schemas.microsoft.com/office/drawing/2014/main" id="{22FBCD12-7E36-45D5-A0F4-9B18550D96FD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28;p17">
              <a:extLst>
                <a:ext uri="{FF2B5EF4-FFF2-40B4-BE49-F238E27FC236}">
                  <a16:creationId xmlns:a16="http://schemas.microsoft.com/office/drawing/2014/main" id="{7921B8DD-0DA3-4B70-9CDE-4007F4EF84D3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9;p17">
              <a:extLst>
                <a:ext uri="{FF2B5EF4-FFF2-40B4-BE49-F238E27FC236}">
                  <a16:creationId xmlns:a16="http://schemas.microsoft.com/office/drawing/2014/main" id="{675B97F1-89A5-44A8-B8A0-09ED96E29A35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130;p17">
              <a:extLst>
                <a:ext uri="{FF2B5EF4-FFF2-40B4-BE49-F238E27FC236}">
                  <a16:creationId xmlns:a16="http://schemas.microsoft.com/office/drawing/2014/main" id="{B7333E36-6303-4932-99C4-6FB393DD7CD5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DE68487-D4DF-41B0-8203-1F8858E7E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0A956A-F7CB-4D94-88CF-E2D7E39E3A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3BBB632-4ABF-4146-BEC7-DA1C9169DF91}"/>
              </a:ext>
            </a:extLst>
          </p:cNvPr>
          <p:cNvSpPr txBox="1"/>
          <p:nvPr/>
        </p:nvSpPr>
        <p:spPr>
          <a:xfrm>
            <a:off x="2317060" y="1643098"/>
            <a:ext cx="3200624" cy="1857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000" dirty="0">
                <a:latin typeface="Quattrocento Sans" panose="020B0604020202020204" charset="0"/>
              </a:rPr>
              <a:t>Camera and screen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000" dirty="0">
                <a:latin typeface="Quattrocento Sans" panose="020B0604020202020204" charset="0"/>
              </a:rPr>
              <a:t>Water nozzle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000" dirty="0">
                <a:latin typeface="Quattrocento Sans" panose="020B0604020202020204" charset="0"/>
              </a:rPr>
              <a:t>Easy to use</a:t>
            </a:r>
          </a:p>
        </p:txBody>
      </p:sp>
    </p:spTree>
    <p:extLst>
      <p:ext uri="{BB962C8B-B14F-4D97-AF65-F5344CB8AC3E}">
        <p14:creationId xmlns:p14="http://schemas.microsoft.com/office/powerpoint/2010/main" val="376074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B6D9D3-5050-4D68-A332-4643F600D4E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37</a:t>
            </a:fld>
            <a:endParaRPr lang="en"/>
          </a:p>
        </p:txBody>
      </p:sp>
      <p:pic>
        <p:nvPicPr>
          <p:cNvPr id="3" name="Untitled2">
            <a:hlinkClick r:id="" action="ppaction://media"/>
            <a:extLst>
              <a:ext uri="{FF2B5EF4-FFF2-40B4-BE49-F238E27FC236}">
                <a16:creationId xmlns:a16="http://schemas.microsoft.com/office/drawing/2014/main" id="{D6DE38F8-C002-40E9-826A-FE26B5B18EE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35082"/>
            <a:ext cx="9187014" cy="527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82495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5;p13">
            <a:extLst>
              <a:ext uri="{FF2B5EF4-FFF2-40B4-BE49-F238E27FC236}">
                <a16:creationId xmlns:a16="http://schemas.microsoft.com/office/drawing/2014/main" id="{0F786CB7-965F-45F8-8F20-869B725E3284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08" name="Google Shape;408;p36"/>
          <p:cNvSpPr txBox="1">
            <a:spLocks noGrp="1"/>
          </p:cNvSpPr>
          <p:nvPr>
            <p:ph type="subTitle" idx="4294967295"/>
          </p:nvPr>
        </p:nvSpPr>
        <p:spPr>
          <a:xfrm>
            <a:off x="2403750" y="2774751"/>
            <a:ext cx="5021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 i="1" dirty="0">
                <a:latin typeface="Lora"/>
                <a:ea typeface="Lora"/>
                <a:cs typeface="Lora"/>
                <a:sym typeface="Lora"/>
              </a:rPr>
              <a:t>Any </a:t>
            </a:r>
            <a:r>
              <a:rPr lang="en" sz="3600" b="1" i="1" dirty="0">
                <a:highlight>
                  <a:srgbClr val="FFCD00"/>
                </a:highlight>
                <a:latin typeface="Lora"/>
                <a:ea typeface="Lora"/>
                <a:cs typeface="Lora"/>
                <a:sym typeface="Lora"/>
              </a:rPr>
              <a:t>questions</a:t>
            </a:r>
            <a:r>
              <a:rPr lang="en" sz="3600" b="1" i="1" dirty="0">
                <a:latin typeface="Lora"/>
                <a:ea typeface="Lora"/>
                <a:cs typeface="Lora"/>
                <a:sym typeface="Lora"/>
              </a:rPr>
              <a:t> ?</a:t>
            </a:r>
            <a:endParaRPr sz="3600" b="1" i="1" dirty="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</p:txBody>
      </p:sp>
      <p:cxnSp>
        <p:nvCxnSpPr>
          <p:cNvPr id="409" name="Google Shape;409;p36"/>
          <p:cNvCxnSpPr/>
          <p:nvPr/>
        </p:nvCxnSpPr>
        <p:spPr>
          <a:xfrm>
            <a:off x="6450" y="1428750"/>
            <a:ext cx="23973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0" name="Google Shape;410;p36"/>
          <p:cNvSpPr txBox="1">
            <a:spLocks noGrp="1"/>
          </p:cNvSpPr>
          <p:nvPr>
            <p:ph type="ctrTitle" idx="4294967295"/>
          </p:nvPr>
        </p:nvSpPr>
        <p:spPr>
          <a:xfrm>
            <a:off x="2371625" y="816550"/>
            <a:ext cx="4908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Thanks!</a:t>
            </a:r>
            <a:endParaRPr sz="6000" dirty="0"/>
          </a:p>
        </p:txBody>
      </p:sp>
      <p:cxnSp>
        <p:nvCxnSpPr>
          <p:cNvPr id="411" name="Google Shape;411;p36"/>
          <p:cNvCxnSpPr/>
          <p:nvPr/>
        </p:nvCxnSpPr>
        <p:spPr>
          <a:xfrm>
            <a:off x="5589800" y="1428750"/>
            <a:ext cx="35541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2" name="Google Shape;412;p36"/>
          <p:cNvSpPr/>
          <p:nvPr/>
        </p:nvSpPr>
        <p:spPr>
          <a:xfrm>
            <a:off x="831925" y="859175"/>
            <a:ext cx="1139100" cy="11391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3" name="Google Shape;413;p36"/>
          <p:cNvGrpSpPr/>
          <p:nvPr/>
        </p:nvGrpSpPr>
        <p:grpSpPr>
          <a:xfrm>
            <a:off x="1148888" y="1190759"/>
            <a:ext cx="505722" cy="475767"/>
            <a:chOff x="5972700" y="2330200"/>
            <a:chExt cx="411625" cy="387275"/>
          </a:xfrm>
        </p:grpSpPr>
        <p:sp>
          <p:nvSpPr>
            <p:cNvPr id="414" name="Google Shape;414;p36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6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6" name="Google Shape;416;p36"/>
          <p:cNvSpPr txBox="1">
            <a:spLocks noGrp="1"/>
          </p:cNvSpPr>
          <p:nvPr>
            <p:ph type="sldNum" idx="12"/>
          </p:nvPr>
        </p:nvSpPr>
        <p:spPr>
          <a:xfrm>
            <a:off x="8398042" y="4749851"/>
            <a:ext cx="693885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38</a:t>
            </a:fld>
            <a:r>
              <a:rPr lang="en" dirty="0"/>
              <a:t>/39</a:t>
            </a:r>
            <a:endParaRPr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4961C4A-9FD4-4329-86E4-C81CD293E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D018C0-3227-4234-97E3-0D006A840F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>
            <a:extLst>
              <a:ext uri="{FF2B5EF4-FFF2-40B4-BE49-F238E27FC236}">
                <a16:creationId xmlns:a16="http://schemas.microsoft.com/office/drawing/2014/main" id="{EA35BC92-B2C4-48EB-964A-D8B7FC4D8D23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Introduction</a:t>
            </a:r>
            <a:endParaRPr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E0A2D52-FBC4-4860-AEF6-A1A5E43B2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21" name="Google Shape;416;p36">
            <a:extLst>
              <a:ext uri="{FF2B5EF4-FFF2-40B4-BE49-F238E27FC236}">
                <a16:creationId xmlns:a16="http://schemas.microsoft.com/office/drawing/2014/main" id="{457EFF7B-EF47-47B2-948D-C06A8B2D7AF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4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85B6470-6849-459F-8617-D81A68B4E6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D882346D-2979-48F6-8294-E35FC73CB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2059" y="1754844"/>
            <a:ext cx="2289758" cy="664719"/>
          </a:xfrm>
        </p:spPr>
        <p:txBody>
          <a:bodyPr/>
          <a:lstStyle/>
          <a:p>
            <a:r>
              <a:rPr lang="en-US" dirty="0"/>
              <a:t>Sabrina Jaber     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BB881EF-0DA9-4D12-A70C-26C3574BF9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9021" y="1358269"/>
            <a:ext cx="4748208" cy="320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8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5;p13">
            <a:extLst>
              <a:ext uri="{FF2B5EF4-FFF2-40B4-BE49-F238E27FC236}">
                <a16:creationId xmlns:a16="http://schemas.microsoft.com/office/drawing/2014/main" id="{B9D3C64E-FF79-41D4-A598-46D9A7F4FF0A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7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4011632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/>
              <a:t>Types of Wheelchairs</a:t>
            </a:r>
            <a:endParaRPr sz="2400" dirty="0">
              <a:highlight>
                <a:srgbClr val="FFCD00"/>
              </a:highlight>
            </a:endParaRPr>
          </a:p>
        </p:txBody>
      </p:sp>
      <p:sp>
        <p:nvSpPr>
          <p:cNvPr id="125" name="Google Shape;125;p17"/>
          <p:cNvSpPr txBox="1">
            <a:spLocks noGrp="1"/>
          </p:cNvSpPr>
          <p:nvPr>
            <p:ph type="body" idx="1"/>
          </p:nvPr>
        </p:nvSpPr>
        <p:spPr>
          <a:xfrm>
            <a:off x="509078" y="1676994"/>
            <a:ext cx="4476424" cy="8412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sz="2000" dirty="0"/>
              <a:t>Manual Wheelchair (Mechanical).</a:t>
            </a:r>
          </a:p>
          <a:p>
            <a:pPr marL="342900" indent="-342900">
              <a:lnSpc>
                <a:spcPct val="150000"/>
              </a:lnSpc>
            </a:pPr>
            <a:endParaRPr sz="2000" dirty="0"/>
          </a:p>
        </p:txBody>
      </p:sp>
      <p:grpSp>
        <p:nvGrpSpPr>
          <p:cNvPr id="126" name="Google Shape;126;p17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7" name="Google Shape;127;p1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12" name="Google Shape;416;p36">
            <a:extLst>
              <a:ext uri="{FF2B5EF4-FFF2-40B4-BE49-F238E27FC236}">
                <a16:creationId xmlns:a16="http://schemas.microsoft.com/office/drawing/2014/main" id="{EFB30DFF-2ECC-48C5-B203-1BDBDA0B311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5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7CF472A-A7CF-4E2C-B073-CCB294BC3E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774A07-ADF9-4E31-A2EE-4347D46217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117" y="1676994"/>
            <a:ext cx="2843805" cy="296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9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5;p13">
            <a:extLst>
              <a:ext uri="{FF2B5EF4-FFF2-40B4-BE49-F238E27FC236}">
                <a16:creationId xmlns:a16="http://schemas.microsoft.com/office/drawing/2014/main" id="{B9D3C64E-FF79-41D4-A598-46D9A7F4FF0A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7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4011632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/>
              <a:t>Types of Wheelchairs</a:t>
            </a:r>
            <a:endParaRPr sz="2400" dirty="0">
              <a:highlight>
                <a:srgbClr val="FFCD00"/>
              </a:highlight>
            </a:endParaRPr>
          </a:p>
        </p:txBody>
      </p:sp>
      <p:grpSp>
        <p:nvGrpSpPr>
          <p:cNvPr id="126" name="Google Shape;126;p17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7" name="Google Shape;127;p1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12" name="Google Shape;416;p36">
            <a:extLst>
              <a:ext uri="{FF2B5EF4-FFF2-40B4-BE49-F238E27FC236}">
                <a16:creationId xmlns:a16="http://schemas.microsoft.com/office/drawing/2014/main" id="{EFB30DFF-2ECC-48C5-B203-1BDBDA0B311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6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7CF472A-A7CF-4E2C-B073-CCB294BC3E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6F26DF3-52F1-4714-A4BC-1E9496254A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7495" y="1339702"/>
            <a:ext cx="3121204" cy="3310858"/>
          </a:xfrm>
          <a:prstGeom prst="rect">
            <a:avLst/>
          </a:prstGeom>
        </p:spPr>
      </p:pic>
      <p:sp>
        <p:nvSpPr>
          <p:cNvPr id="15" name="Google Shape;125;p17">
            <a:extLst>
              <a:ext uri="{FF2B5EF4-FFF2-40B4-BE49-F238E27FC236}">
                <a16:creationId xmlns:a16="http://schemas.microsoft.com/office/drawing/2014/main" id="{1285E7BC-4931-40DF-A36B-0D1D38EB88BA}"/>
              </a:ext>
            </a:extLst>
          </p:cNvPr>
          <p:cNvSpPr txBox="1">
            <a:spLocks/>
          </p:cNvSpPr>
          <p:nvPr/>
        </p:nvSpPr>
        <p:spPr>
          <a:xfrm>
            <a:off x="509078" y="1676994"/>
            <a:ext cx="3882169" cy="630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342900" indent="-342900">
              <a:lnSpc>
                <a:spcPct val="150000"/>
              </a:lnSpc>
            </a:pPr>
            <a:r>
              <a:rPr lang="en-US" sz="2000" dirty="0"/>
              <a:t>Power Wheelchair (Electrical).</a:t>
            </a:r>
          </a:p>
        </p:txBody>
      </p:sp>
    </p:spTree>
    <p:extLst>
      <p:ext uri="{BB962C8B-B14F-4D97-AF65-F5344CB8AC3E}">
        <p14:creationId xmlns:p14="http://schemas.microsoft.com/office/powerpoint/2010/main" val="90223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5;p13">
            <a:extLst>
              <a:ext uri="{FF2B5EF4-FFF2-40B4-BE49-F238E27FC236}">
                <a16:creationId xmlns:a16="http://schemas.microsoft.com/office/drawing/2014/main" id="{B9D3C64E-FF79-41D4-A598-46D9A7F4FF0A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7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4011632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/>
              <a:t>Types of Wheelchairs</a:t>
            </a:r>
            <a:endParaRPr sz="2400" dirty="0">
              <a:highlight>
                <a:srgbClr val="FFCD00"/>
              </a:highlight>
            </a:endParaRPr>
          </a:p>
        </p:txBody>
      </p:sp>
      <p:grpSp>
        <p:nvGrpSpPr>
          <p:cNvPr id="126" name="Google Shape;126;p17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7" name="Google Shape;127;p1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12" name="Google Shape;416;p36">
            <a:extLst>
              <a:ext uri="{FF2B5EF4-FFF2-40B4-BE49-F238E27FC236}">
                <a16:creationId xmlns:a16="http://schemas.microsoft.com/office/drawing/2014/main" id="{EFB30DFF-2ECC-48C5-B203-1BDBDA0B311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7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7CF472A-A7CF-4E2C-B073-CCB294BC3E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C977905-A68D-4DDF-983B-0E74FAEEE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285" y="1303776"/>
            <a:ext cx="2788826" cy="3229925"/>
          </a:xfrm>
          <a:prstGeom prst="rect">
            <a:avLst/>
          </a:prstGeom>
        </p:spPr>
      </p:pic>
      <p:sp>
        <p:nvSpPr>
          <p:cNvPr id="15" name="Google Shape;125;p17">
            <a:extLst>
              <a:ext uri="{FF2B5EF4-FFF2-40B4-BE49-F238E27FC236}">
                <a16:creationId xmlns:a16="http://schemas.microsoft.com/office/drawing/2014/main" id="{72895554-4931-4ECC-B86F-BD6345B334BB}"/>
              </a:ext>
            </a:extLst>
          </p:cNvPr>
          <p:cNvSpPr txBox="1">
            <a:spLocks/>
          </p:cNvSpPr>
          <p:nvPr/>
        </p:nvSpPr>
        <p:spPr>
          <a:xfrm>
            <a:off x="509078" y="1676994"/>
            <a:ext cx="3882169" cy="630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342900" indent="-342900">
              <a:lnSpc>
                <a:spcPct val="150000"/>
              </a:lnSpc>
            </a:pPr>
            <a:r>
              <a:rPr lang="en-US" sz="2000" dirty="0"/>
              <a:t>Standing Wheelchair </a:t>
            </a:r>
          </a:p>
        </p:txBody>
      </p:sp>
    </p:spTree>
    <p:extLst>
      <p:ext uri="{BB962C8B-B14F-4D97-AF65-F5344CB8AC3E}">
        <p14:creationId xmlns:p14="http://schemas.microsoft.com/office/powerpoint/2010/main" val="277162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5;p13">
            <a:extLst>
              <a:ext uri="{FF2B5EF4-FFF2-40B4-BE49-F238E27FC236}">
                <a16:creationId xmlns:a16="http://schemas.microsoft.com/office/drawing/2014/main" id="{B9D3C64E-FF79-41D4-A598-46D9A7F4FF0A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7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4011632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/>
              <a:t>Types of Wheelchairs</a:t>
            </a:r>
            <a:endParaRPr sz="2400" dirty="0">
              <a:highlight>
                <a:srgbClr val="FFCD00"/>
              </a:highlight>
            </a:endParaRPr>
          </a:p>
        </p:txBody>
      </p:sp>
      <p:grpSp>
        <p:nvGrpSpPr>
          <p:cNvPr id="126" name="Google Shape;126;p17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7" name="Google Shape;127;p1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12" name="Google Shape;416;p36">
            <a:extLst>
              <a:ext uri="{FF2B5EF4-FFF2-40B4-BE49-F238E27FC236}">
                <a16:creationId xmlns:a16="http://schemas.microsoft.com/office/drawing/2014/main" id="{EFB30DFF-2ECC-48C5-B203-1BDBDA0B311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8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7CF472A-A7CF-4E2C-B073-CCB294BC3E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44E00DF-710A-4DBD-8A29-FDDBAA8892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6026" y="1447872"/>
            <a:ext cx="2520142" cy="2941234"/>
          </a:xfrm>
          <a:prstGeom prst="rect">
            <a:avLst/>
          </a:prstGeom>
        </p:spPr>
      </p:pic>
      <p:sp>
        <p:nvSpPr>
          <p:cNvPr id="16" name="Google Shape;125;p17">
            <a:extLst>
              <a:ext uri="{FF2B5EF4-FFF2-40B4-BE49-F238E27FC236}">
                <a16:creationId xmlns:a16="http://schemas.microsoft.com/office/drawing/2014/main" id="{73EEB0DF-AF54-4CF6-9E7B-6F6F03B80D48}"/>
              </a:ext>
            </a:extLst>
          </p:cNvPr>
          <p:cNvSpPr txBox="1">
            <a:spLocks/>
          </p:cNvSpPr>
          <p:nvPr/>
        </p:nvSpPr>
        <p:spPr>
          <a:xfrm>
            <a:off x="509078" y="1676994"/>
            <a:ext cx="3882169" cy="630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342900" indent="-342900">
              <a:lnSpc>
                <a:spcPct val="150000"/>
              </a:lnSpc>
            </a:pPr>
            <a:r>
              <a:rPr lang="en-US" sz="2000" dirty="0"/>
              <a:t>Toilet Wheelchair </a:t>
            </a:r>
          </a:p>
        </p:txBody>
      </p:sp>
    </p:spTree>
    <p:extLst>
      <p:ext uri="{BB962C8B-B14F-4D97-AF65-F5344CB8AC3E}">
        <p14:creationId xmlns:p14="http://schemas.microsoft.com/office/powerpoint/2010/main" val="215064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85;p13">
            <a:extLst>
              <a:ext uri="{FF2B5EF4-FFF2-40B4-BE49-F238E27FC236}">
                <a16:creationId xmlns:a16="http://schemas.microsoft.com/office/drawing/2014/main" id="{D4AD9F40-2D89-4EE2-A446-0D38954BB55B}"/>
              </a:ext>
            </a:extLst>
          </p:cNvPr>
          <p:cNvSpPr/>
          <p:nvPr/>
        </p:nvSpPr>
        <p:spPr>
          <a:xfrm>
            <a:off x="-31173" y="4710663"/>
            <a:ext cx="917075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7"/>
          <p:cNvSpPr txBox="1">
            <a:spLocks noGrp="1"/>
          </p:cNvSpPr>
          <p:nvPr>
            <p:ph type="body" idx="1"/>
          </p:nvPr>
        </p:nvSpPr>
        <p:spPr>
          <a:xfrm>
            <a:off x="798281" y="2031416"/>
            <a:ext cx="6809700" cy="11575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n-US" dirty="0"/>
          </a:p>
          <a:p>
            <a:pPr marL="342900" indent="-342900"/>
            <a:endParaRPr lang="en-US" b="1" dirty="0"/>
          </a:p>
          <a:p>
            <a:pPr marL="342900" indent="-342900"/>
            <a:endParaRPr dirty="0"/>
          </a:p>
        </p:txBody>
      </p:sp>
      <p:grpSp>
        <p:nvGrpSpPr>
          <p:cNvPr id="126" name="Google Shape;126;p17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7" name="Google Shape;127;p1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63FA295-DEC2-484F-9786-5EBF45D9D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994" y="77373"/>
            <a:ext cx="801857" cy="801857"/>
          </a:xfrm>
          <a:prstGeom prst="rect">
            <a:avLst/>
          </a:prstGeom>
        </p:spPr>
      </p:pic>
      <p:sp>
        <p:nvSpPr>
          <p:cNvPr id="13" name="Google Shape;124;p17">
            <a:extLst>
              <a:ext uri="{FF2B5EF4-FFF2-40B4-BE49-F238E27FC236}">
                <a16:creationId xmlns:a16="http://schemas.microsoft.com/office/drawing/2014/main" id="{86A935BD-1FF0-4962-AE8D-BFA3695ABF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98280" y="155988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Health:</a:t>
            </a:r>
            <a:endParaRPr dirty="0">
              <a:highlight>
                <a:srgbClr val="FFCD00"/>
              </a:highlight>
            </a:endParaRPr>
          </a:p>
        </p:txBody>
      </p:sp>
      <p:sp>
        <p:nvSpPr>
          <p:cNvPr id="14" name="Google Shape;125;p17">
            <a:extLst>
              <a:ext uri="{FF2B5EF4-FFF2-40B4-BE49-F238E27FC236}">
                <a16:creationId xmlns:a16="http://schemas.microsoft.com/office/drawing/2014/main" id="{6430D49D-445D-4AA0-BC37-95733395FA54}"/>
              </a:ext>
            </a:extLst>
          </p:cNvPr>
          <p:cNvSpPr txBox="1">
            <a:spLocks/>
          </p:cNvSpPr>
          <p:nvPr/>
        </p:nvSpPr>
        <p:spPr>
          <a:xfrm>
            <a:off x="798280" y="3366003"/>
            <a:ext cx="7271603" cy="1174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342900" indent="-342900"/>
            <a:r>
              <a:rPr lang="en-US" sz="1800" b="1" dirty="0"/>
              <a:t>Improve Blood Flow:</a:t>
            </a:r>
          </a:p>
          <a:p>
            <a:pPr marL="0" indent="0">
              <a:buNone/>
            </a:pPr>
            <a:r>
              <a:rPr lang="en-US" sz="1600" b="1" dirty="0"/>
              <a:t> </a:t>
            </a:r>
            <a:r>
              <a:rPr lang="en-US" sz="1600" dirty="0"/>
              <a:t>which increases blood flow to your entire body, and supports your overall health.</a:t>
            </a:r>
            <a:endParaRPr lang="en-US" sz="1600" b="1" dirty="0"/>
          </a:p>
        </p:txBody>
      </p:sp>
      <p:sp>
        <p:nvSpPr>
          <p:cNvPr id="15" name="Google Shape;125;p17">
            <a:extLst>
              <a:ext uri="{FF2B5EF4-FFF2-40B4-BE49-F238E27FC236}">
                <a16:creationId xmlns:a16="http://schemas.microsoft.com/office/drawing/2014/main" id="{3826E60D-17E3-4680-8F70-28ADEB534237}"/>
              </a:ext>
            </a:extLst>
          </p:cNvPr>
          <p:cNvSpPr txBox="1">
            <a:spLocks/>
          </p:cNvSpPr>
          <p:nvPr/>
        </p:nvSpPr>
        <p:spPr>
          <a:xfrm>
            <a:off x="798281" y="2137804"/>
            <a:ext cx="7271603" cy="1097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342900" indent="-342900"/>
            <a:r>
              <a:rPr lang="en-US" sz="1800" b="1" dirty="0"/>
              <a:t>Reduces Spasticity</a:t>
            </a:r>
            <a:r>
              <a:rPr lang="en-US" sz="1800" b="1" dirty="0">
                <a:cs typeface="Akhbar MT" pitchFamily="2" charset="-78"/>
              </a:rPr>
              <a:t>(</a:t>
            </a:r>
            <a:r>
              <a:rPr lang="ar-SA" sz="1800" b="1" dirty="0">
                <a:cs typeface="Akhbar MT" pitchFamily="2" charset="-78"/>
              </a:rPr>
              <a:t>الشلل التشنجي </a:t>
            </a:r>
            <a:r>
              <a:rPr lang="en-US" sz="1800" b="1" dirty="0">
                <a:cs typeface="Akhbar MT" pitchFamily="2" charset="-78"/>
              </a:rPr>
              <a:t>)</a:t>
            </a:r>
            <a:r>
              <a:rPr lang="en-US" sz="1800" b="1" dirty="0"/>
              <a:t> : </a:t>
            </a:r>
          </a:p>
          <a:p>
            <a:pPr marL="0" indent="0">
              <a:buNone/>
            </a:pPr>
            <a:r>
              <a:rPr lang="en-US" sz="1600" dirty="0"/>
              <a:t>when you stand up you help the muscles for tension and compression and reduce spasticity, which is causes relaxing for the body.</a:t>
            </a:r>
          </a:p>
        </p:txBody>
      </p:sp>
      <p:sp>
        <p:nvSpPr>
          <p:cNvPr id="17" name="Google Shape;416;p36">
            <a:extLst>
              <a:ext uri="{FF2B5EF4-FFF2-40B4-BE49-F238E27FC236}">
                <a16:creationId xmlns:a16="http://schemas.microsoft.com/office/drawing/2014/main" id="{EEE60649-6A3F-4413-B6C4-7692408198A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 smtClean="0"/>
              <a:pPr lvl="0"/>
              <a:t>9</a:t>
            </a:fld>
            <a:r>
              <a:rPr lang="en" dirty="0"/>
              <a:t>/3</a:t>
            </a:r>
            <a:r>
              <a:rPr lang="ar-SA" dirty="0"/>
              <a:t>9</a:t>
            </a:r>
            <a:endParaRPr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C015163-B7B7-4AA4-9671-6C3A550E48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95" t="27881" r="20894" b="23233"/>
          <a:stretch/>
        </p:blipFill>
        <p:spPr>
          <a:xfrm>
            <a:off x="108149" y="107578"/>
            <a:ext cx="801858" cy="745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8" name="Google Shape;124;p17">
            <a:extLst>
              <a:ext uri="{FF2B5EF4-FFF2-40B4-BE49-F238E27FC236}">
                <a16:creationId xmlns:a16="http://schemas.microsoft.com/office/drawing/2014/main" id="{10A11E86-17E6-4C35-9413-356CFD1F8836}"/>
              </a:ext>
            </a:extLst>
          </p:cNvPr>
          <p:cNvSpPr txBox="1">
            <a:spLocks/>
          </p:cNvSpPr>
          <p:nvPr/>
        </p:nvSpPr>
        <p:spPr>
          <a:xfrm>
            <a:off x="1589450" y="763851"/>
            <a:ext cx="3104458" cy="57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ora"/>
              <a:buNone/>
              <a:defRPr sz="2000" b="1" i="0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ora"/>
              <a:buNone/>
              <a:defRPr sz="2000" b="1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ora"/>
              <a:buNone/>
              <a:defRPr sz="2000" b="1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ora"/>
              <a:buNone/>
              <a:defRPr sz="2000" b="1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ora"/>
              <a:buNone/>
              <a:defRPr sz="2000" b="1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ora"/>
              <a:buNone/>
              <a:defRPr sz="2000" b="1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ora"/>
              <a:buNone/>
              <a:defRPr sz="2000" b="1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ora"/>
              <a:buNone/>
              <a:defRPr sz="2000" b="1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ora"/>
              <a:buNone/>
              <a:defRPr sz="2000" b="1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-US"/>
              <a:t>Positive Aspect of Standing Wheelchair</a:t>
            </a:r>
            <a:endParaRPr lang="en-US" dirty="0">
              <a:highlight>
                <a:srgbClr val="FFCD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5416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Vio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10088</TotalTime>
  <Words>811</Words>
  <Application>Microsoft Office PowerPoint</Application>
  <PresentationFormat>On-screen Show (16:9)</PresentationFormat>
  <Paragraphs>202</Paragraphs>
  <Slides>38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Wingdings</vt:lpstr>
      <vt:lpstr>Quattrocento Sans</vt:lpstr>
      <vt:lpstr>Cambria Math</vt:lpstr>
      <vt:lpstr>Lora</vt:lpstr>
      <vt:lpstr>Times New Roman</vt:lpstr>
      <vt:lpstr>Arial</vt:lpstr>
      <vt:lpstr>Viola template</vt:lpstr>
      <vt:lpstr>PowerPoint Presentation</vt:lpstr>
      <vt:lpstr>Outline</vt:lpstr>
      <vt:lpstr>Introduction</vt:lpstr>
      <vt:lpstr>Introduction</vt:lpstr>
      <vt:lpstr>Types of Wheelchairs</vt:lpstr>
      <vt:lpstr>Types of Wheelchairs</vt:lpstr>
      <vt:lpstr>Types of Wheelchairs</vt:lpstr>
      <vt:lpstr>Types of Wheelchairs</vt:lpstr>
      <vt:lpstr>Health:</vt:lpstr>
      <vt:lpstr>Toilet Wheelchair</vt:lpstr>
      <vt:lpstr>Mechanical Part</vt:lpstr>
      <vt:lpstr>Mechanical Part</vt:lpstr>
      <vt:lpstr>Mechanical Part</vt:lpstr>
      <vt:lpstr>Mechanical Part</vt:lpstr>
      <vt:lpstr>Standard Dimensions</vt:lpstr>
      <vt:lpstr>Frame Design</vt:lpstr>
      <vt:lpstr>Mechanical Part</vt:lpstr>
      <vt:lpstr>Mechanical Part</vt:lpstr>
      <vt:lpstr>Mechanical Part</vt:lpstr>
      <vt:lpstr>Mechanical Part</vt:lpstr>
      <vt:lpstr>Mechanical Part</vt:lpstr>
      <vt:lpstr>Mechanical Part</vt:lpstr>
      <vt:lpstr>Motors</vt:lpstr>
      <vt:lpstr>Electrical Part</vt:lpstr>
      <vt:lpstr>Battery</vt:lpstr>
      <vt:lpstr>Other Components</vt:lpstr>
      <vt:lpstr>H-Bridge Circuit</vt:lpstr>
      <vt:lpstr>Pules Width modulation (PWM)</vt:lpstr>
      <vt:lpstr>Linear actuator  control circuit</vt:lpstr>
      <vt:lpstr>Toilet Cover control circuit</vt:lpstr>
      <vt:lpstr>Equipment Used</vt:lpstr>
      <vt:lpstr>Equipment Used</vt:lpstr>
      <vt:lpstr>Equipment Used</vt:lpstr>
      <vt:lpstr>Equipment Used</vt:lpstr>
      <vt:lpstr>Comparison</vt:lpstr>
      <vt:lpstr>Future work</vt:lpstr>
      <vt:lpstr>PowerPoint Presentation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adel alhj</dc:creator>
  <cp:lastModifiedBy>adel alhj</cp:lastModifiedBy>
  <cp:revision>327</cp:revision>
  <dcterms:modified xsi:type="dcterms:W3CDTF">2020-07-05T05:49:34Z</dcterms:modified>
</cp:coreProperties>
</file>