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90298C-4279-4532-849E-B57EAEB3529F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A02E52-2109-4EE2-AFB7-B6221A68E00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02E52-2109-4EE2-AFB7-B6221A68E00A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02E52-2109-4EE2-AFB7-B6221A68E00A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CB107-ED67-4A76-8377-AC943EA81B90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41282-573A-4BD5-8E1B-EAABEF7EEB2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 STREET Lighting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rtl="0"/>
            <a:r>
              <a:rPr lang="en-US" dirty="0" smtClean="0">
                <a:solidFill>
                  <a:schemeClr val="tx1"/>
                </a:solidFill>
              </a:rPr>
              <a:t>Prepared by :</a:t>
            </a:r>
            <a:r>
              <a:rPr lang="en-US" dirty="0" err="1" smtClean="0">
                <a:solidFill>
                  <a:schemeClr val="tx1"/>
                </a:solidFill>
              </a:rPr>
              <a:t>maram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hanani</a:t>
            </a:r>
            <a:endParaRPr lang="en-US" dirty="0" smtClean="0">
              <a:solidFill>
                <a:schemeClr val="tx1"/>
              </a:solidFill>
            </a:endParaRPr>
          </a:p>
          <a:p>
            <a:pPr rtl="0"/>
            <a:endParaRPr lang="en-US" dirty="0">
              <a:solidFill>
                <a:schemeClr val="tx1"/>
              </a:solidFill>
            </a:endParaRPr>
          </a:p>
          <a:p>
            <a:pPr rtl="0"/>
            <a:endParaRPr lang="en-US" dirty="0" smtClean="0">
              <a:solidFill>
                <a:schemeClr val="tx1"/>
              </a:solidFill>
            </a:endParaRPr>
          </a:p>
          <a:p>
            <a:pPr rtl="0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B0AQmkhCIAEAB7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7572388" cy="478634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this project I have use 6 culms each consist of 3LEDs </a:t>
            </a:r>
          </a:p>
          <a:p>
            <a:pPr algn="l" rtl="0"/>
            <a:r>
              <a:rPr lang="en-US" dirty="0" smtClean="0"/>
              <a:t>The total number of led=6*3=18 LEDs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Invisible radiant energy electromagnetic radiation </a:t>
            </a:r>
          </a:p>
          <a:p>
            <a:pPr algn="l" rtl="0"/>
            <a:r>
              <a:rPr lang="en-US" dirty="0" smtClean="0"/>
              <a:t>The wave length is longer than the visible light</a:t>
            </a:r>
          </a:p>
          <a:p>
            <a:pPr algn="l" rtl="0"/>
            <a:r>
              <a:rPr lang="en-US" dirty="0" smtClean="0"/>
              <a:t>0.7-300 micrometer</a:t>
            </a:r>
          </a:p>
          <a:p>
            <a:pPr algn="l" rtl="0"/>
            <a:r>
              <a:rPr lang="en-US" dirty="0" smtClean="0"/>
              <a:t>Its absorb or emitted by molecules when they change there vibration  movement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ar-SA" dirty="0"/>
          </a:p>
        </p:txBody>
      </p:sp>
      <p:pic>
        <p:nvPicPr>
          <p:cNvPr id="4" name="صورة 3" descr="nightvision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4786298"/>
            <a:ext cx="4129095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Heat and infrared </a:t>
            </a:r>
            <a:endParaRPr lang="ar-SA" dirty="0"/>
          </a:p>
        </p:txBody>
      </p:sp>
      <p:pic>
        <p:nvPicPr>
          <p:cNvPr id="4" name="عنصر نائب للمحتوى 3" descr="Black_Bod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00174"/>
            <a:ext cx="6929486" cy="442915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 </a:t>
            </a:r>
            <a:r>
              <a:rPr lang="en-US" dirty="0" err="1" smtClean="0"/>
              <a:t>sensore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Passive infrared </a:t>
            </a:r>
          </a:p>
          <a:p>
            <a:pPr algn="l" rtl="0"/>
            <a:r>
              <a:rPr lang="en-US" dirty="0" smtClean="0"/>
              <a:t>Use to detect whether human has moved in or out sensor range </a:t>
            </a:r>
          </a:p>
          <a:p>
            <a:pPr algn="l" rtl="0"/>
            <a:r>
              <a:rPr lang="en-US" dirty="0" smtClean="0"/>
              <a:t>Its small, inexpensive ,low power ,easy to use</a:t>
            </a:r>
          </a:p>
          <a:p>
            <a:pPr algn="l" rtl="0"/>
            <a:r>
              <a:rPr lang="en-US" dirty="0" smtClean="0"/>
              <a:t>Detect change in the amount of infrared radiation</a:t>
            </a:r>
          </a:p>
          <a:p>
            <a:pPr algn="l" rtl="0"/>
            <a:r>
              <a:rPr lang="en-US" dirty="0" smtClean="0"/>
              <a:t>Convert it to a </a:t>
            </a:r>
            <a:r>
              <a:rPr lang="en-US" dirty="0" err="1" smtClean="0"/>
              <a:t>chang</a:t>
            </a:r>
            <a:r>
              <a:rPr lang="en-US" dirty="0" smtClean="0"/>
              <a:t> in the voltage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proximity_pirdia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4283" y="1600200"/>
            <a:ext cx="4955434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LDR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Light dependant resistance</a:t>
            </a:r>
          </a:p>
          <a:p>
            <a:pPr algn="l" rtl="0"/>
            <a:r>
              <a:rPr lang="en-US" dirty="0" smtClean="0"/>
              <a:t>Inversely dependant </a:t>
            </a:r>
          </a:p>
          <a:p>
            <a:pPr algn="l" rtl="0"/>
            <a:r>
              <a:rPr lang="en-US" dirty="0" smtClean="0"/>
              <a:t>It use an active semiconductor layer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786190"/>
            <a:ext cx="6286544" cy="27260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Potentiometer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Provide a variable resistance </a:t>
            </a:r>
          </a:p>
          <a:p>
            <a:pPr algn="l" rtl="0"/>
            <a:r>
              <a:rPr lang="en-US" dirty="0" smtClean="0"/>
              <a:t>Moving the slide of resistor lead to movement in the value </a:t>
            </a:r>
          </a:p>
          <a:p>
            <a:pPr algn="l" rtl="0"/>
            <a:r>
              <a:rPr lang="en-US" dirty="0" smtClean="0"/>
              <a:t>R=Row*L/A </a:t>
            </a:r>
          </a:p>
          <a:p>
            <a:pPr algn="l" rtl="0"/>
            <a:r>
              <a:rPr lang="en-US" dirty="0" smtClean="0"/>
              <a:t>Control the rate of the LEDs blink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Arduino</a:t>
            </a:r>
            <a:r>
              <a:rPr lang="en-US" dirty="0" smtClean="0"/>
              <a:t> Uno(microcontroller)</a:t>
            </a:r>
          </a:p>
          <a:p>
            <a:pPr algn="l" rtl="0"/>
            <a:r>
              <a:rPr lang="en-US" dirty="0" smtClean="0"/>
              <a:t>14 digital input/output pins </a:t>
            </a:r>
          </a:p>
          <a:p>
            <a:pPr algn="l" rtl="0"/>
            <a:r>
              <a:rPr lang="en-US" dirty="0" smtClean="0"/>
              <a:t>Crystal oscillator 16MH </a:t>
            </a:r>
          </a:p>
          <a:p>
            <a:pPr algn="l" rtl="0"/>
            <a:r>
              <a:rPr lang="en-US" dirty="0" smtClean="0"/>
              <a:t>USB to connect with computer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928802"/>
            <a:ext cx="5572164" cy="407194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Out line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Why this project where selected?</a:t>
            </a:r>
          </a:p>
          <a:p>
            <a:pPr algn="l" rtl="0"/>
            <a:r>
              <a:rPr lang="en-US" dirty="0" smtClean="0"/>
              <a:t>Some street principle  </a:t>
            </a:r>
          </a:p>
          <a:p>
            <a:pPr algn="l" rtl="0"/>
            <a:r>
              <a:rPr lang="en-US" dirty="0" smtClean="0"/>
              <a:t>Where should lighting pole install?</a:t>
            </a:r>
          </a:p>
          <a:p>
            <a:pPr algn="l" rtl="0"/>
            <a:r>
              <a:rPr lang="en-US" dirty="0" smtClean="0"/>
              <a:t> What type of lamp use in street?</a:t>
            </a:r>
          </a:p>
          <a:p>
            <a:pPr algn="l" rtl="0"/>
            <a:r>
              <a:rPr lang="en-US" dirty="0" smtClean="0"/>
              <a:t>About the project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Result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The project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Why 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High power consumed by street lighting every day .</a:t>
            </a:r>
          </a:p>
          <a:p>
            <a:pPr algn="l" rtl="0"/>
            <a:r>
              <a:rPr lang="en-US" dirty="0" smtClean="0"/>
              <a:t>Higher cost </a:t>
            </a:r>
          </a:p>
          <a:p>
            <a:pPr algn="l" rtl="0"/>
            <a:r>
              <a:rPr lang="en-US" dirty="0" smtClean="0"/>
              <a:t>The main target is saving energy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Some principles in street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Height of pole :15 M max  </a:t>
            </a:r>
          </a:p>
          <a:p>
            <a:pPr algn="l" rtl="0"/>
            <a:r>
              <a:rPr lang="en-US" dirty="0" smtClean="0"/>
              <a:t>Distance: 4 * height  of the pole </a:t>
            </a:r>
          </a:p>
          <a:p>
            <a:pPr algn="l" rtl="0"/>
            <a:r>
              <a:rPr lang="en-US" dirty="0" smtClean="0"/>
              <a:t>Material used : steel</a:t>
            </a:r>
          </a:p>
          <a:p>
            <a:pPr algn="l" rtl="0"/>
            <a:r>
              <a:rPr lang="en-US" dirty="0" smtClean="0"/>
              <a:t>N= </a:t>
            </a:r>
            <a:r>
              <a:rPr lang="en-US" dirty="0" err="1" smtClean="0"/>
              <a:t>Eav</a:t>
            </a:r>
            <a:r>
              <a:rPr lang="en-US" dirty="0" smtClean="0"/>
              <a:t>*Area/((</a:t>
            </a:r>
            <a:r>
              <a:rPr lang="en-US" dirty="0" err="1" smtClean="0"/>
              <a:t>Rnw</a:t>
            </a:r>
            <a:r>
              <a:rPr lang="en-US" dirty="0" smtClean="0"/>
              <a:t>)*M.F</a:t>
            </a:r>
          </a:p>
          <a:p>
            <a:pPr algn="l" rtl="0"/>
            <a:r>
              <a:rPr lang="en-US" dirty="0" smtClean="0"/>
              <a:t>N : number of pole(street light )</a:t>
            </a:r>
          </a:p>
          <a:p>
            <a:pPr algn="l" rtl="0"/>
            <a:r>
              <a:rPr lang="en-US" dirty="0" err="1" smtClean="0"/>
              <a:t>Rnw</a:t>
            </a:r>
            <a:r>
              <a:rPr lang="en-US" dirty="0" smtClean="0"/>
              <a:t>: factor from catalog .</a:t>
            </a:r>
          </a:p>
          <a:p>
            <a:pPr algn="l" rtl="0"/>
            <a:r>
              <a:rPr lang="en-US" dirty="0" smtClean="0"/>
              <a:t>M.F : </a:t>
            </a:r>
            <a:r>
              <a:rPr lang="en-US" dirty="0" err="1" smtClean="0"/>
              <a:t>mainteace</a:t>
            </a:r>
            <a:r>
              <a:rPr lang="en-US" dirty="0" smtClean="0"/>
              <a:t> factor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should lighting pole install?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4" name="عنصر نائب للمحتوى 3" descr="التقاط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3639058" cy="2143140"/>
          </a:xfrm>
        </p:spPr>
      </p:pic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428736"/>
            <a:ext cx="3648584" cy="2048085"/>
          </a:xfrm>
          <a:prstGeom prst="rect">
            <a:avLst/>
          </a:prstGeom>
        </p:spPr>
      </p:pic>
      <p:pic>
        <p:nvPicPr>
          <p:cNvPr id="7" name="صورة 6" descr="التقاط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4071942"/>
            <a:ext cx="4639209" cy="21147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What type of lamp use in street?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Power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Type of lamp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of street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2000w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Sodium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Highways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1000w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Mercury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Main street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400-250w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Matald</a:t>
                      </a:r>
                      <a:r>
                        <a:rPr lang="en-US" dirty="0" smtClean="0"/>
                        <a:t> halide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Public street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80w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Matald</a:t>
                      </a:r>
                      <a:r>
                        <a:rPr lang="en-US" dirty="0" smtClean="0"/>
                        <a:t> halide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Intenral</a:t>
                      </a:r>
                      <a:r>
                        <a:rPr lang="en-US" baseline="0" dirty="0" smtClean="0"/>
                        <a:t> road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general high pressure sodium lamps(HPS) is the most one used</a:t>
            </a:r>
          </a:p>
          <a:p>
            <a:pPr algn="l" rtl="0"/>
            <a:r>
              <a:rPr lang="en-US" dirty="0" smtClean="0"/>
              <a:t> the light color is mixed of golden , yellow , red</a:t>
            </a:r>
          </a:p>
          <a:p>
            <a:pPr algn="l" rtl="0"/>
            <a:r>
              <a:rPr lang="en-US" dirty="0" smtClean="0"/>
              <a:t>24000 hours lifetime </a:t>
            </a:r>
          </a:p>
          <a:p>
            <a:pPr algn="l" rtl="0"/>
            <a:r>
              <a:rPr lang="en-US" dirty="0" smtClean="0"/>
              <a:t>Efficiency:125 LM/W</a:t>
            </a:r>
          </a:p>
          <a:p>
            <a:pPr algn="l" rtl="0"/>
            <a:endParaRPr lang="ar-SA" dirty="0"/>
          </a:p>
        </p:txBody>
      </p:sp>
      <p:pic>
        <p:nvPicPr>
          <p:cNvPr id="4" name="صورة 3" descr="high-pressure_sodium_la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4429132"/>
            <a:ext cx="3810000" cy="18573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the project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 this project LEDs where used</a:t>
            </a:r>
          </a:p>
          <a:p>
            <a:pPr algn="l" rtl="0"/>
            <a:r>
              <a:rPr lang="en-US" dirty="0" smtClean="0"/>
              <a:t>Infrared</a:t>
            </a:r>
          </a:p>
          <a:p>
            <a:pPr algn="l" rtl="0"/>
            <a:r>
              <a:rPr lang="en-US" dirty="0" smtClean="0"/>
              <a:t>Two motion </a:t>
            </a:r>
            <a:r>
              <a:rPr lang="en-US" dirty="0" err="1" smtClean="0"/>
              <a:t>sensore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LDR</a:t>
            </a:r>
          </a:p>
          <a:p>
            <a:pPr algn="l" rtl="0"/>
            <a:r>
              <a:rPr lang="en-US" dirty="0" smtClean="0"/>
              <a:t>Potentiometer</a:t>
            </a:r>
          </a:p>
          <a:p>
            <a:pPr algn="l" rtl="0"/>
            <a:r>
              <a:rPr lang="en-US" dirty="0" smtClean="0"/>
              <a:t>Controller</a:t>
            </a:r>
          </a:p>
          <a:p>
            <a:pPr algn="l" rtl="0"/>
            <a:r>
              <a:rPr lang="en-US" dirty="0" smtClean="0"/>
              <a:t>In order to save energy 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Light emitting diode </a:t>
            </a:r>
          </a:p>
          <a:p>
            <a:pPr algn="l" rtl="0"/>
            <a:r>
              <a:rPr lang="en-US" dirty="0" smtClean="0"/>
              <a:t>Semiconductor device which produce visible light  when a current pass through it </a:t>
            </a:r>
          </a:p>
          <a:p>
            <a:pPr algn="l" rtl="0"/>
            <a:r>
              <a:rPr lang="en-US" dirty="0" smtClean="0"/>
              <a:t>Adv</a:t>
            </a:r>
          </a:p>
          <a:p>
            <a:pPr algn="l" rtl="0"/>
            <a:r>
              <a:rPr lang="en-US" dirty="0" smtClean="0"/>
              <a:t>Long life time(25000+h)</a:t>
            </a:r>
          </a:p>
          <a:p>
            <a:pPr algn="l" rtl="0"/>
            <a:r>
              <a:rPr lang="en-US" dirty="0" smtClean="0"/>
              <a:t>Environmentally friendly</a:t>
            </a:r>
          </a:p>
          <a:p>
            <a:pPr algn="l" rtl="0"/>
            <a:r>
              <a:rPr lang="en-US" dirty="0" smtClean="0"/>
              <a:t>Not effected by cold temperatures‘</a:t>
            </a:r>
          </a:p>
          <a:p>
            <a:pPr algn="l" rtl="0"/>
            <a:r>
              <a:rPr lang="en-US" dirty="0" smtClean="0"/>
              <a:t>Controllable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led symbol is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  <p:pic>
        <p:nvPicPr>
          <p:cNvPr id="4" name="صورة 3" descr="120px-LED_symbol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4714884"/>
            <a:ext cx="1143000" cy="7905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381</Words>
  <Application>Microsoft Office PowerPoint</Application>
  <PresentationFormat>عرض على الشاشة (3:4)‏</PresentationFormat>
  <Paragraphs>100</Paragraphs>
  <Slides>20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CONTROL STREET Lighting</vt:lpstr>
      <vt:lpstr>Out line </vt:lpstr>
      <vt:lpstr>Why ?</vt:lpstr>
      <vt:lpstr>Some principles in street</vt:lpstr>
      <vt:lpstr>Where should lighting pole install? </vt:lpstr>
      <vt:lpstr>What type of lamp use in street?</vt:lpstr>
      <vt:lpstr>الشريحة 7</vt:lpstr>
      <vt:lpstr>About the project  </vt:lpstr>
      <vt:lpstr>LED</vt:lpstr>
      <vt:lpstr>الشريحة 10</vt:lpstr>
      <vt:lpstr>الشريحة 11</vt:lpstr>
      <vt:lpstr>infrared</vt:lpstr>
      <vt:lpstr>Heat and infrared </vt:lpstr>
      <vt:lpstr>PIR sensore </vt:lpstr>
      <vt:lpstr>الشريحة 15</vt:lpstr>
      <vt:lpstr>LDR </vt:lpstr>
      <vt:lpstr>Potentiometer  </vt:lpstr>
      <vt:lpstr>CONTROLLER </vt:lpstr>
      <vt:lpstr>الشريحة 19</vt:lpstr>
      <vt:lpstr>Result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STREET LIHGTING</dc:title>
  <dc:creator>LENOVO</dc:creator>
  <cp:lastModifiedBy>LENOVO</cp:lastModifiedBy>
  <cp:revision>74</cp:revision>
  <dcterms:created xsi:type="dcterms:W3CDTF">2016-05-17T14:57:37Z</dcterms:created>
  <dcterms:modified xsi:type="dcterms:W3CDTF">2016-05-18T06:17:57Z</dcterms:modified>
</cp:coreProperties>
</file>