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7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x="18288000" cy="10287000"/>
  <p:notesSz cx="6858000" cy="9144000"/>
  <p:embeddedFontLst>
    <p:embeddedFont>
      <p:font typeface="Shrikhand" charset="1" panose="02000000000000000000"/>
      <p:regular r:id="rId70"/>
    </p:embeddedFont>
    <p:embeddedFont>
      <p:font typeface="Comic Sans Bold" charset="1" panose="03000902030302020204"/>
      <p:regular r:id="rId71"/>
    </p:embeddedFont>
    <p:embeddedFont>
      <p:font typeface="Fredoka" charset="1" panose="02000000000000000000"/>
      <p:regular r:id="rId72"/>
    </p:embeddedFont>
    <p:embeddedFont>
      <p:font typeface="Comic Sans" charset="1" panose="03000702030302020204"/>
      <p:regular r:id="rId73"/>
    </p:embeddedFont>
    <p:embeddedFont>
      <p:font typeface="TT Rounds Condensed Bold" charset="1" panose="02000806030000020003"/>
      <p:regular r:id="rId74"/>
    </p:embeddedFont>
    <p:embeddedFont>
      <p:font typeface="TT Rounds Condensed Bold Italics" charset="1" panose="02000806030000090003"/>
      <p:regular r:id="rId78"/>
    </p:embeddedFont>
    <p:embeddedFont>
      <p:font typeface="Times New Roman Bold" charset="1" panose="02030802070405020303"/>
      <p:regular r:id="rId80"/>
    </p:embeddedFont>
    <p:embeddedFont>
      <p:font typeface="TT Rounds Condensed" charset="1" panose="02000506030000020003"/>
      <p:regular r:id="rId82"/>
    </p:embeddedFont>
    <p:embeddedFont>
      <p:font typeface="Canva Sans Bold" charset="1" panose="020B0803030501040103"/>
      <p:regular r:id="rId8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fonts/font71.fntdata" Type="http://schemas.openxmlformats.org/officeDocument/2006/relationships/font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notesMasters/notesMaster1.xml" Type="http://schemas.openxmlformats.org/officeDocument/2006/relationships/notesMaster"/><Relationship Id="rId76" Target="theme/theme2.xml" Type="http://schemas.openxmlformats.org/officeDocument/2006/relationships/theme"/><Relationship Id="rId77" Target="notesSlides/notesSlide1.xml" Type="http://schemas.openxmlformats.org/officeDocument/2006/relationships/notesSlide"/><Relationship Id="rId78" Target="fonts/font78.fntdata" Type="http://schemas.openxmlformats.org/officeDocument/2006/relationships/font"/><Relationship Id="rId79" Target="notesSlides/notesSlide2.xml" Type="http://schemas.openxmlformats.org/officeDocument/2006/relationships/notesSlide"/><Relationship Id="rId8" Target="slides/slide3.xml" Type="http://schemas.openxmlformats.org/officeDocument/2006/relationships/slide"/><Relationship Id="rId80" Target="fonts/font80.fntdata" Type="http://schemas.openxmlformats.org/officeDocument/2006/relationships/font"/><Relationship Id="rId81" Target="notesSlides/notesSlide3.xml" Type="http://schemas.openxmlformats.org/officeDocument/2006/relationships/notesSlide"/><Relationship Id="rId82" Target="fonts/font82.fntdata" Type="http://schemas.openxmlformats.org/officeDocument/2006/relationships/font"/><Relationship Id="rId83" Target="notesSlides/notesSlide4.xml" Type="http://schemas.openxmlformats.org/officeDocument/2006/relationships/notesSlide"/><Relationship Id="rId84" Target="notesSlides/notesSlide5.xml" Type="http://schemas.openxmlformats.org/officeDocument/2006/relationships/notesSlide"/><Relationship Id="rId85" Target="notesSlides/notesSlide6.xml" Type="http://schemas.openxmlformats.org/officeDocument/2006/relationships/notesSlide"/><Relationship Id="rId86" Target="fonts/font86.fntdata" Type="http://schemas.openxmlformats.org/officeDocument/2006/relationships/font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1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2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3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4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png" Type="http://schemas.openxmlformats.org/officeDocument/2006/relationships/image"/><Relationship Id="rId11" Target="../media/image41.png" Type="http://schemas.openxmlformats.org/officeDocument/2006/relationships/image"/><Relationship Id="rId12" Target="../media/image42.png" Type="http://schemas.openxmlformats.org/officeDocument/2006/relationships/image"/><Relationship Id="rId13" Target="../media/image43.png" Type="http://schemas.openxmlformats.org/officeDocument/2006/relationships/image"/><Relationship Id="rId14" Target="../media/image44.png" Type="http://schemas.openxmlformats.org/officeDocument/2006/relationships/image"/><Relationship Id="rId2" Target="../notesSlides/notesSlide2.xml" Type="http://schemas.openxmlformats.org/officeDocument/2006/relationships/notesSlide"/><Relationship Id="rId3" Target="../media/image31.png" Type="http://schemas.openxmlformats.org/officeDocument/2006/relationships/image"/><Relationship Id="rId4" Target="../media/image32.png" Type="http://schemas.openxmlformats.org/officeDocument/2006/relationships/image"/><Relationship Id="rId5" Target="../media/image33.png" Type="http://schemas.openxmlformats.org/officeDocument/2006/relationships/image"/><Relationship Id="rId6" Target="../media/image34.png" Type="http://schemas.openxmlformats.org/officeDocument/2006/relationships/image"/><Relationship Id="rId7" Target="../media/image35.png" Type="http://schemas.openxmlformats.org/officeDocument/2006/relationships/image"/><Relationship Id="rId8" Target="../media/image37.png" Type="http://schemas.openxmlformats.org/officeDocument/2006/relationships/image"/><Relationship Id="rId9" Target="../media/image3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46.png" Type="http://schemas.openxmlformats.org/officeDocument/2006/relationships/image"/><Relationship Id="rId4" Target="../media/image47.png" Type="http://schemas.openxmlformats.org/officeDocument/2006/relationships/image"/><Relationship Id="rId5" Target="../media/image48.svg" Type="http://schemas.openxmlformats.org/officeDocument/2006/relationships/image"/><Relationship Id="rId6" Target="../media/image49.png" Type="http://schemas.openxmlformats.org/officeDocument/2006/relationships/image"/><Relationship Id="rId7" Target="../media/image50.png" Type="http://schemas.openxmlformats.org/officeDocument/2006/relationships/image"/><Relationship Id="rId8" Target="../media/image51.png" Type="http://schemas.openxmlformats.org/officeDocument/2006/relationships/image"/><Relationship Id="rId9" Target="../media/image5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png" Type="http://schemas.openxmlformats.org/officeDocument/2006/relationships/image"/><Relationship Id="rId3" Target="../media/image31.png" Type="http://schemas.openxmlformats.org/officeDocument/2006/relationships/image"/><Relationship Id="rId4" Target="../media/image54.png" Type="http://schemas.openxmlformats.org/officeDocument/2006/relationships/image"/><Relationship Id="rId5" Target="../media/image55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svg" Type="http://schemas.openxmlformats.org/officeDocument/2006/relationships/image"/><Relationship Id="rId2" Target="../media/image56.png" Type="http://schemas.openxmlformats.org/officeDocument/2006/relationships/image"/><Relationship Id="rId3" Target="../media/image57.png" Type="http://schemas.openxmlformats.org/officeDocument/2006/relationships/image"/><Relationship Id="rId4" Target="../media/image54.png" Type="http://schemas.openxmlformats.org/officeDocument/2006/relationships/image"/><Relationship Id="rId5" Target="../media/image58.png" Type="http://schemas.openxmlformats.org/officeDocument/2006/relationships/image"/><Relationship Id="rId6" Target="../media/image59.svg" Type="http://schemas.openxmlformats.org/officeDocument/2006/relationships/image"/><Relationship Id="rId7" Target="../media/image31.png" Type="http://schemas.openxmlformats.org/officeDocument/2006/relationships/image"/><Relationship Id="rId8" Target="../media/image60.pn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png" Type="http://schemas.openxmlformats.org/officeDocument/2006/relationships/image"/><Relationship Id="rId3" Target="../media/image62.png" Type="http://schemas.openxmlformats.org/officeDocument/2006/relationships/image"/><Relationship Id="rId4" Target="../media/image63.png" Type="http://schemas.openxmlformats.org/officeDocument/2006/relationships/image"/><Relationship Id="rId5" Target="../media/image54.png" Type="http://schemas.openxmlformats.org/officeDocument/2006/relationships/image"/><Relationship Id="rId6" Target="../media/image31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Relationship Id="rId3" Target="../media/image66.png" Type="http://schemas.openxmlformats.org/officeDocument/2006/relationships/image"/><Relationship Id="rId4" Target="../media/image54.png" Type="http://schemas.openxmlformats.org/officeDocument/2006/relationships/image"/><Relationship Id="rId5" Target="../media/image58.png" Type="http://schemas.openxmlformats.org/officeDocument/2006/relationships/image"/><Relationship Id="rId6" Target="../media/image59.svg" Type="http://schemas.openxmlformats.org/officeDocument/2006/relationships/image"/><Relationship Id="rId7" Target="../media/image31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svg" Type="http://schemas.openxmlformats.org/officeDocument/2006/relationships/image"/><Relationship Id="rId2" Target="../media/image67.png" Type="http://schemas.openxmlformats.org/officeDocument/2006/relationships/image"/><Relationship Id="rId3" Target="../media/image54.png" Type="http://schemas.openxmlformats.org/officeDocument/2006/relationships/image"/><Relationship Id="rId4" Target="../media/image31.png" Type="http://schemas.openxmlformats.org/officeDocument/2006/relationships/image"/><Relationship Id="rId5" Target="../media/image68.png" Type="http://schemas.openxmlformats.org/officeDocument/2006/relationships/image"/><Relationship Id="rId6" Target="../media/image69.png" Type="http://schemas.openxmlformats.org/officeDocument/2006/relationships/image"/><Relationship Id="rId7" Target="../media/image70.png" Type="http://schemas.openxmlformats.org/officeDocument/2006/relationships/image"/><Relationship Id="rId8" Target="../media/image71.sv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72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9.png" Type="http://schemas.openxmlformats.org/officeDocument/2006/relationships/image"/><Relationship Id="rId11" Target="../media/image80.svg" Type="http://schemas.openxmlformats.org/officeDocument/2006/relationships/image"/><Relationship Id="rId2" Target="../media/image73.png" Type="http://schemas.openxmlformats.org/officeDocument/2006/relationships/image"/><Relationship Id="rId3" Target="../media/image74.png" Type="http://schemas.openxmlformats.org/officeDocument/2006/relationships/image"/><Relationship Id="rId4" Target="../media/image54.png" Type="http://schemas.openxmlformats.org/officeDocument/2006/relationships/image"/><Relationship Id="rId5" Target="../media/image75.png" Type="http://schemas.openxmlformats.org/officeDocument/2006/relationships/image"/><Relationship Id="rId6" Target="../media/image76.png" Type="http://schemas.openxmlformats.org/officeDocument/2006/relationships/image"/><Relationship Id="rId7" Target="../media/image31.png" Type="http://schemas.openxmlformats.org/officeDocument/2006/relationships/image"/><Relationship Id="rId8" Target="../media/image77.png" Type="http://schemas.openxmlformats.org/officeDocument/2006/relationships/image"/><Relationship Id="rId9" Target="../media/image7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png" Type="http://schemas.openxmlformats.org/officeDocument/2006/relationships/image"/><Relationship Id="rId3" Target="../media/image54.png" Type="http://schemas.openxmlformats.org/officeDocument/2006/relationships/image"/><Relationship Id="rId4" Target="../media/image31.png" Type="http://schemas.openxmlformats.org/officeDocument/2006/relationships/image"/><Relationship Id="rId5" Target="../media/image51.png" Type="http://schemas.openxmlformats.org/officeDocument/2006/relationships/image"/><Relationship Id="rId6" Target="../media/image52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82.png" Type="http://schemas.openxmlformats.org/officeDocument/2006/relationships/image"/><Relationship Id="rId4" Target="../media/image51.png" Type="http://schemas.openxmlformats.org/officeDocument/2006/relationships/image"/><Relationship Id="rId5" Target="../media/image52.svg" Type="http://schemas.openxmlformats.org/officeDocument/2006/relationships/image"/><Relationship Id="rId6" Target="../media/image54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83.png" Type="http://schemas.openxmlformats.org/officeDocument/2006/relationships/image"/><Relationship Id="rId4" Target="../media/image84.png" Type="http://schemas.openxmlformats.org/officeDocument/2006/relationships/image"/><Relationship Id="rId5" Target="../media/image54.png" Type="http://schemas.openxmlformats.org/officeDocument/2006/relationships/image"/><Relationship Id="rId6" Target="../media/image85.png" Type="http://schemas.openxmlformats.org/officeDocument/2006/relationships/image"/><Relationship Id="rId7" Target="../media/image86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87.png" Type="http://schemas.openxmlformats.org/officeDocument/2006/relationships/image"/><Relationship Id="rId4" Target="../media/image88.png" Type="http://schemas.openxmlformats.org/officeDocument/2006/relationships/image"/><Relationship Id="rId5" Target="../media/image89.svg" Type="http://schemas.openxmlformats.org/officeDocument/2006/relationships/image"/><Relationship Id="rId6" Target="../media/image90.png" Type="http://schemas.openxmlformats.org/officeDocument/2006/relationships/image"/><Relationship Id="rId7" Target="../media/image91.svg" Type="http://schemas.openxmlformats.org/officeDocument/2006/relationships/image"/><Relationship Id="rId8" Target="../media/image92.png" Type="http://schemas.openxmlformats.org/officeDocument/2006/relationships/image"/><Relationship Id="rId9" Target="../media/image54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93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94.png" Type="http://schemas.openxmlformats.org/officeDocument/2006/relationships/image"/><Relationship Id="rId4" Target="../media/image47.png" Type="http://schemas.openxmlformats.org/officeDocument/2006/relationships/image"/><Relationship Id="rId5" Target="../media/image48.svg" Type="http://schemas.openxmlformats.org/officeDocument/2006/relationships/image"/><Relationship Id="rId6" Target="../media/image95.png" Type="http://schemas.openxmlformats.org/officeDocument/2006/relationships/image"/><Relationship Id="rId7" Target="../media/image96.png" Type="http://schemas.openxmlformats.org/officeDocument/2006/relationships/image"/><Relationship Id="rId8" Target="../media/image51.png" Type="http://schemas.openxmlformats.org/officeDocument/2006/relationships/image"/><Relationship Id="rId9" Target="../media/image52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0.png" Type="http://schemas.openxmlformats.org/officeDocument/2006/relationships/image"/><Relationship Id="rId2" Target="../media/image94.png" Type="http://schemas.openxmlformats.org/officeDocument/2006/relationships/image"/><Relationship Id="rId3" Target="../media/image97.png" Type="http://schemas.openxmlformats.org/officeDocument/2006/relationships/image"/><Relationship Id="rId4" Target="../media/image32.png" Type="http://schemas.openxmlformats.org/officeDocument/2006/relationships/image"/><Relationship Id="rId5" Target="../media/image98.png" Type="http://schemas.openxmlformats.org/officeDocument/2006/relationships/image"/><Relationship Id="rId6" Target="../media/image99.png" Type="http://schemas.openxmlformats.org/officeDocument/2006/relationships/image"/><Relationship Id="rId7" Target="../media/image51.png" Type="http://schemas.openxmlformats.org/officeDocument/2006/relationships/image"/><Relationship Id="rId8" Target="../media/image52.svg" Type="http://schemas.openxmlformats.org/officeDocument/2006/relationships/image"/><Relationship Id="rId9" Target="../media/image54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1.png" Type="http://schemas.openxmlformats.org/officeDocument/2006/relationships/image"/><Relationship Id="rId3" Target="../media/image32.png" Type="http://schemas.openxmlformats.org/officeDocument/2006/relationships/image"/><Relationship Id="rId4" Target="../media/image54.png" Type="http://schemas.openxmlformats.org/officeDocument/2006/relationships/image"/><Relationship Id="rId5" Target="../media/image63.png" Type="http://schemas.openxmlformats.org/officeDocument/2006/relationships/image"/><Relationship Id="rId6" Target="../media/image102.png" Type="http://schemas.openxmlformats.org/officeDocument/2006/relationships/image"/><Relationship Id="rId7" Target="../media/image103.png" Type="http://schemas.openxmlformats.org/officeDocument/2006/relationships/image"/><Relationship Id="rId8" Target="../media/image104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8.svg" Type="http://schemas.openxmlformats.org/officeDocument/2006/relationships/image"/><Relationship Id="rId11" Target="../media/image63.png" Type="http://schemas.openxmlformats.org/officeDocument/2006/relationships/image"/><Relationship Id="rId2" Target="../media/image105.png" Type="http://schemas.openxmlformats.org/officeDocument/2006/relationships/image"/><Relationship Id="rId3" Target="../media/image106.png" Type="http://schemas.openxmlformats.org/officeDocument/2006/relationships/image"/><Relationship Id="rId4" Target="../media/image32.png" Type="http://schemas.openxmlformats.org/officeDocument/2006/relationships/image"/><Relationship Id="rId5" Target="../media/image54.png" Type="http://schemas.openxmlformats.org/officeDocument/2006/relationships/image"/><Relationship Id="rId6" Target="../media/image51.png" Type="http://schemas.openxmlformats.org/officeDocument/2006/relationships/image"/><Relationship Id="rId7" Target="../media/image52.svg" Type="http://schemas.openxmlformats.org/officeDocument/2006/relationships/image"/><Relationship Id="rId8" Target="../media/image107.png" Type="http://schemas.openxmlformats.org/officeDocument/2006/relationships/image"/><Relationship Id="rId9" Target="../media/image77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png" Type="http://schemas.openxmlformats.org/officeDocument/2006/relationships/image"/><Relationship Id="rId3" Target="../media/image32.png" Type="http://schemas.openxmlformats.org/officeDocument/2006/relationships/image"/><Relationship Id="rId4" Target="../media/image54.png" Type="http://schemas.openxmlformats.org/officeDocument/2006/relationships/image"/><Relationship Id="rId5" Target="../media/image108.png" Type="http://schemas.openxmlformats.org/officeDocument/2006/relationships/image"/><Relationship Id="rId6" Target="../media/image51.png" Type="http://schemas.openxmlformats.org/officeDocument/2006/relationships/image"/><Relationship Id="rId7" Target="../media/image52.svg" Type="http://schemas.openxmlformats.org/officeDocument/2006/relationships/image"/><Relationship Id="rId8" Target="../media/image109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svg" Type="http://schemas.openxmlformats.org/officeDocument/2006/relationships/image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jpeg" Type="http://schemas.openxmlformats.org/officeDocument/2006/relationships/image"/><Relationship Id="rId5" Target="../media/image7.png" Type="http://schemas.openxmlformats.org/officeDocument/2006/relationships/image"/><Relationship Id="rId6" Target="../media/image8.jpeg" Type="http://schemas.openxmlformats.org/officeDocument/2006/relationships/image"/><Relationship Id="rId7" Target="../media/image9.jpeg" Type="http://schemas.openxmlformats.org/officeDocument/2006/relationships/image"/><Relationship Id="rId8" Target="../media/image10.png" Type="http://schemas.openxmlformats.org/officeDocument/2006/relationships/image"/><Relationship Id="rId9" Target="../media/image11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0.png" Type="http://schemas.openxmlformats.org/officeDocument/2006/relationships/image"/><Relationship Id="rId3" Target="../media/image32.png" Type="http://schemas.openxmlformats.org/officeDocument/2006/relationships/image"/><Relationship Id="rId4" Target="../media/image111.jpeg" Type="http://schemas.openxmlformats.org/officeDocument/2006/relationships/image"/><Relationship Id="rId5" Target="../media/image112.png" Type="http://schemas.openxmlformats.org/officeDocument/2006/relationships/image"/><Relationship Id="rId6" Target="../media/image113.svg" Type="http://schemas.openxmlformats.org/officeDocument/2006/relationships/image"/><Relationship Id="rId7" Target="../media/image114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5.png" Type="http://schemas.openxmlformats.org/officeDocument/2006/relationships/image"/><Relationship Id="rId3" Target="../media/image116.png" Type="http://schemas.openxmlformats.org/officeDocument/2006/relationships/image"/><Relationship Id="rId4" Target="../media/image117.png" Type="http://schemas.openxmlformats.org/officeDocument/2006/relationships/image"/><Relationship Id="rId5" Target="../media/image118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png" Type="http://schemas.openxmlformats.org/officeDocument/2006/relationships/image"/><Relationship Id="rId3" Target="../media/image117.png" Type="http://schemas.openxmlformats.org/officeDocument/2006/relationships/image"/><Relationship Id="rId4" Target="../media/image118.svg" Type="http://schemas.openxmlformats.org/officeDocument/2006/relationships/image"/><Relationship Id="rId5" Target="../media/image32.png" Type="http://schemas.openxmlformats.org/officeDocument/2006/relationships/image"/><Relationship Id="rId6" Target="../media/image120.png" Type="http://schemas.openxmlformats.org/officeDocument/2006/relationships/image"/><Relationship Id="rId7" Target="../media/image121.png" Type="http://schemas.openxmlformats.org/officeDocument/2006/relationships/image"/><Relationship Id="rId8" Target="../media/image51.png" Type="http://schemas.openxmlformats.org/officeDocument/2006/relationships/image"/><Relationship Id="rId9" Target="../media/image52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Relationship Id="rId3" Target="../media/image38.png" Type="http://schemas.openxmlformats.org/officeDocument/2006/relationships/image"/><Relationship Id="rId4" Target="../media/image54.png" Type="http://schemas.openxmlformats.org/officeDocument/2006/relationships/image"/><Relationship Id="rId5" Target="../media/image123.png" Type="http://schemas.openxmlformats.org/officeDocument/2006/relationships/image"/><Relationship Id="rId6" Target="../media/image63.png" Type="http://schemas.openxmlformats.org/officeDocument/2006/relationships/image"/><Relationship Id="rId7" Target="../media/image124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5.png" Type="http://schemas.openxmlformats.org/officeDocument/2006/relationships/image"/><Relationship Id="rId3" Target="../media/image54.png" Type="http://schemas.openxmlformats.org/officeDocument/2006/relationships/image"/><Relationship Id="rId4" Target="../media/image126.png" Type="http://schemas.openxmlformats.org/officeDocument/2006/relationships/image"/><Relationship Id="rId5" Target="../media/image127.png" Type="http://schemas.openxmlformats.org/officeDocument/2006/relationships/image"/><Relationship Id="rId6" Target="../media/image128.png" Type="http://schemas.openxmlformats.org/officeDocument/2006/relationships/image"/><Relationship Id="rId7" Target="../media/image43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5.png" Type="http://schemas.openxmlformats.org/officeDocument/2006/relationships/image"/><Relationship Id="rId3" Target="../media/image54.png" Type="http://schemas.openxmlformats.org/officeDocument/2006/relationships/image"/><Relationship Id="rId4" Target="../media/image129.png" Type="http://schemas.openxmlformats.org/officeDocument/2006/relationships/image"/><Relationship Id="rId5" Target="../media/image130.png" Type="http://schemas.openxmlformats.org/officeDocument/2006/relationships/image"/><Relationship Id="rId6" Target="../media/image43.png" Type="http://schemas.openxmlformats.org/officeDocument/2006/relationships/image"/><Relationship Id="rId7" Target="../media/image131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2.png" Type="http://schemas.openxmlformats.org/officeDocument/2006/relationships/image"/><Relationship Id="rId3" Target="../media/image133.png" Type="http://schemas.openxmlformats.org/officeDocument/2006/relationships/image"/><Relationship Id="rId4" Target="../media/image43.png" Type="http://schemas.openxmlformats.org/officeDocument/2006/relationships/image"/><Relationship Id="rId5" Target="../media/image54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4.png" Type="http://schemas.openxmlformats.org/officeDocument/2006/relationships/image"/><Relationship Id="rId3" Target="../media/image43.png" Type="http://schemas.openxmlformats.org/officeDocument/2006/relationships/image"/><Relationship Id="rId4" Target="../media/image135.png" Type="http://schemas.openxmlformats.org/officeDocument/2006/relationships/image"/><Relationship Id="rId5" Target="../media/image136.png" Type="http://schemas.openxmlformats.org/officeDocument/2006/relationships/image"/><Relationship Id="rId6" Target="../media/image54.png" Type="http://schemas.openxmlformats.org/officeDocument/2006/relationships/image"/><Relationship Id="rId7" Target="../media/image137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8.png" Type="http://schemas.openxmlformats.org/officeDocument/2006/relationships/image"/><Relationship Id="rId3" Target="../media/image35.png" Type="http://schemas.openxmlformats.org/officeDocument/2006/relationships/image"/><Relationship Id="rId4" Target="../media/image139.png" Type="http://schemas.openxmlformats.org/officeDocument/2006/relationships/image"/><Relationship Id="rId5" Target="../media/image140.png" Type="http://schemas.openxmlformats.org/officeDocument/2006/relationships/image"/><Relationship Id="rId6" Target="../media/image141.svg" Type="http://schemas.openxmlformats.org/officeDocument/2006/relationships/image"/><Relationship Id="rId7" Target="../media/image142.png" Type="http://schemas.openxmlformats.org/officeDocument/2006/relationships/image"/><Relationship Id="rId8" Target="../media/image63.png" Type="http://schemas.openxmlformats.org/officeDocument/2006/relationships/image"/><Relationship Id="rId9" Target="../media/image14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pn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Relationship Id="rId6" Target="../media/image10.pn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1.svg" Type="http://schemas.openxmlformats.org/officeDocument/2006/relationships/image"/><Relationship Id="rId2" Target="../notesSlides/notesSlide3.xml" Type="http://schemas.openxmlformats.org/officeDocument/2006/relationships/notesSlide"/><Relationship Id="rId3" Target="../media/image144.png" Type="http://schemas.openxmlformats.org/officeDocument/2006/relationships/image"/><Relationship Id="rId4" Target="../media/image145.svg" Type="http://schemas.openxmlformats.org/officeDocument/2006/relationships/image"/><Relationship Id="rId5" Target="../media/image146.png" Type="http://schemas.openxmlformats.org/officeDocument/2006/relationships/image"/><Relationship Id="rId6" Target="../media/image147.svg" Type="http://schemas.openxmlformats.org/officeDocument/2006/relationships/image"/><Relationship Id="rId7" Target="../media/image148.png" Type="http://schemas.openxmlformats.org/officeDocument/2006/relationships/image"/><Relationship Id="rId8" Target="../media/image149.png" Type="http://schemas.openxmlformats.org/officeDocument/2006/relationships/image"/><Relationship Id="rId9" Target="../media/image150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1.svg" Type="http://schemas.openxmlformats.org/officeDocument/2006/relationships/image"/><Relationship Id="rId2" Target="../notesSlides/notesSlide4.xml" Type="http://schemas.openxmlformats.org/officeDocument/2006/relationships/notesSlide"/><Relationship Id="rId3" Target="../media/image144.png" Type="http://schemas.openxmlformats.org/officeDocument/2006/relationships/image"/><Relationship Id="rId4" Target="../media/image145.svg" Type="http://schemas.openxmlformats.org/officeDocument/2006/relationships/image"/><Relationship Id="rId5" Target="../media/image146.png" Type="http://schemas.openxmlformats.org/officeDocument/2006/relationships/image"/><Relationship Id="rId6" Target="../media/image147.svg" Type="http://schemas.openxmlformats.org/officeDocument/2006/relationships/image"/><Relationship Id="rId7" Target="../media/image148.png" Type="http://schemas.openxmlformats.org/officeDocument/2006/relationships/image"/><Relationship Id="rId8" Target="../media/image152.png" Type="http://schemas.openxmlformats.org/officeDocument/2006/relationships/image"/><Relationship Id="rId9" Target="../media/image150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1.svg" Type="http://schemas.openxmlformats.org/officeDocument/2006/relationships/image"/><Relationship Id="rId2" Target="../notesSlides/notesSlide5.xml" Type="http://schemas.openxmlformats.org/officeDocument/2006/relationships/notesSlide"/><Relationship Id="rId3" Target="../media/image144.png" Type="http://schemas.openxmlformats.org/officeDocument/2006/relationships/image"/><Relationship Id="rId4" Target="../media/image145.svg" Type="http://schemas.openxmlformats.org/officeDocument/2006/relationships/image"/><Relationship Id="rId5" Target="../media/image146.png" Type="http://schemas.openxmlformats.org/officeDocument/2006/relationships/image"/><Relationship Id="rId6" Target="../media/image147.svg" Type="http://schemas.openxmlformats.org/officeDocument/2006/relationships/image"/><Relationship Id="rId7" Target="../media/image148.png" Type="http://schemas.openxmlformats.org/officeDocument/2006/relationships/image"/><Relationship Id="rId8" Target="../media/image153.png" Type="http://schemas.openxmlformats.org/officeDocument/2006/relationships/image"/><Relationship Id="rId9" Target="../media/image150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1.svg" Type="http://schemas.openxmlformats.org/officeDocument/2006/relationships/image"/><Relationship Id="rId2" Target="../notesSlides/notesSlide6.xml" Type="http://schemas.openxmlformats.org/officeDocument/2006/relationships/notesSlide"/><Relationship Id="rId3" Target="../media/image144.png" Type="http://schemas.openxmlformats.org/officeDocument/2006/relationships/image"/><Relationship Id="rId4" Target="../media/image145.svg" Type="http://schemas.openxmlformats.org/officeDocument/2006/relationships/image"/><Relationship Id="rId5" Target="../media/image146.png" Type="http://schemas.openxmlformats.org/officeDocument/2006/relationships/image"/><Relationship Id="rId6" Target="../media/image147.svg" Type="http://schemas.openxmlformats.org/officeDocument/2006/relationships/image"/><Relationship Id="rId7" Target="../media/image148.png" Type="http://schemas.openxmlformats.org/officeDocument/2006/relationships/image"/><Relationship Id="rId8" Target="../media/image154.png" Type="http://schemas.openxmlformats.org/officeDocument/2006/relationships/image"/><Relationship Id="rId9" Target="../media/image150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5.png" Type="http://schemas.openxmlformats.org/officeDocument/2006/relationships/image"/><Relationship Id="rId3" Target="../media/image156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7.png" Type="http://schemas.openxmlformats.org/officeDocument/2006/relationships/image"/><Relationship Id="rId3" Target="../media/image158.png" Type="http://schemas.openxmlformats.org/officeDocument/2006/relationships/image"/><Relationship Id="rId4" Target="../media/image159.png" Type="http://schemas.openxmlformats.org/officeDocument/2006/relationships/image"/><Relationship Id="rId5" Target="../media/image160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1.png" Type="http://schemas.openxmlformats.org/officeDocument/2006/relationships/image"/><Relationship Id="rId3" Target="../media/image162.png" Type="http://schemas.openxmlformats.org/officeDocument/2006/relationships/image"/><Relationship Id="rId4" Target="../media/image37.png" Type="http://schemas.openxmlformats.org/officeDocument/2006/relationships/image"/><Relationship Id="rId5" Target="../media/image163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9.png" Type="http://schemas.openxmlformats.org/officeDocument/2006/relationships/image"/><Relationship Id="rId11" Target="../media/image170.svg" Type="http://schemas.openxmlformats.org/officeDocument/2006/relationships/image"/><Relationship Id="rId12" Target="../media/image171.png" Type="http://schemas.openxmlformats.org/officeDocument/2006/relationships/image"/><Relationship Id="rId2" Target="../media/image164.png" Type="http://schemas.openxmlformats.org/officeDocument/2006/relationships/image"/><Relationship Id="rId3" Target="../media/image165.png" Type="http://schemas.openxmlformats.org/officeDocument/2006/relationships/image"/><Relationship Id="rId4" Target="../media/image166.svg" Type="http://schemas.openxmlformats.org/officeDocument/2006/relationships/image"/><Relationship Id="rId5" Target="../media/image167.png" Type="http://schemas.openxmlformats.org/officeDocument/2006/relationships/image"/><Relationship Id="rId6" Target="../media/image168.png" Type="http://schemas.openxmlformats.org/officeDocument/2006/relationships/image"/><Relationship Id="rId7" Target="../media/image140.png" Type="http://schemas.openxmlformats.org/officeDocument/2006/relationships/image"/><Relationship Id="rId8" Target="../media/image141.sv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9.png" Type="http://schemas.openxmlformats.org/officeDocument/2006/relationships/image"/><Relationship Id="rId11" Target="../media/image80.svg" Type="http://schemas.openxmlformats.org/officeDocument/2006/relationships/image"/><Relationship Id="rId12" Target="../media/image175.png" Type="http://schemas.openxmlformats.org/officeDocument/2006/relationships/image"/><Relationship Id="rId13" Target="../media/image176.svg" Type="http://schemas.openxmlformats.org/officeDocument/2006/relationships/image"/><Relationship Id="rId2" Target="../media/image35.png" Type="http://schemas.openxmlformats.org/officeDocument/2006/relationships/image"/><Relationship Id="rId3" Target="../media/image172.png" Type="http://schemas.openxmlformats.org/officeDocument/2006/relationships/image"/><Relationship Id="rId4" Target="../media/image54.png" Type="http://schemas.openxmlformats.org/officeDocument/2006/relationships/image"/><Relationship Id="rId5" Target="../media/image173.png" Type="http://schemas.openxmlformats.org/officeDocument/2006/relationships/image"/><Relationship Id="rId6" Target="../media/image140.png" Type="http://schemas.openxmlformats.org/officeDocument/2006/relationships/image"/><Relationship Id="rId7" Target="../media/image141.svg" Type="http://schemas.openxmlformats.org/officeDocument/2006/relationships/image"/><Relationship Id="rId8" Target="../media/image174.pn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19.jpe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7.png" Type="http://schemas.openxmlformats.org/officeDocument/2006/relationships/image"/><Relationship Id="rId11" Target="../media/image78.svg" Type="http://schemas.openxmlformats.org/officeDocument/2006/relationships/image"/><Relationship Id="rId12" Target="../media/image37.png" Type="http://schemas.openxmlformats.org/officeDocument/2006/relationships/image"/><Relationship Id="rId2" Target="../media/image177.png" Type="http://schemas.openxmlformats.org/officeDocument/2006/relationships/image"/><Relationship Id="rId3" Target="../media/image140.png" Type="http://schemas.openxmlformats.org/officeDocument/2006/relationships/image"/><Relationship Id="rId4" Target="../media/image141.svg" Type="http://schemas.openxmlformats.org/officeDocument/2006/relationships/image"/><Relationship Id="rId5" Target="../media/image178.png" Type="http://schemas.openxmlformats.org/officeDocument/2006/relationships/image"/><Relationship Id="rId6" Target="../media/image179.png" Type="http://schemas.openxmlformats.org/officeDocument/2006/relationships/image"/><Relationship Id="rId7" Target="../media/image180.png" Type="http://schemas.openxmlformats.org/officeDocument/2006/relationships/image"/><Relationship Id="rId8" Target="../media/image181.png" Type="http://schemas.openxmlformats.org/officeDocument/2006/relationships/image"/><Relationship Id="rId9" Target="../media/image35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3.png" Type="http://schemas.openxmlformats.org/officeDocument/2006/relationships/image"/><Relationship Id="rId4" Target="../media/image37.png" Type="http://schemas.openxmlformats.org/officeDocument/2006/relationships/image"/><Relationship Id="rId5" Target="../media/image182.png" Type="http://schemas.openxmlformats.org/officeDocument/2006/relationships/image"/><Relationship Id="rId6" Target="../media/image54.png" Type="http://schemas.openxmlformats.org/officeDocument/2006/relationships/image"/><Relationship Id="rId7" Target="../media/image183.png" Type="http://schemas.openxmlformats.org/officeDocument/2006/relationships/image"/><Relationship Id="rId8" Target="../media/image184.png" Type="http://schemas.openxmlformats.org/officeDocument/2006/relationships/image"/><Relationship Id="rId9" Target="../media/image185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svg" Type="http://schemas.openxmlformats.org/officeDocument/2006/relationships/image"/><Relationship Id="rId2" Target="../media/image186.png" Type="http://schemas.openxmlformats.org/officeDocument/2006/relationships/image"/><Relationship Id="rId3" Target="../media/image187.png" Type="http://schemas.openxmlformats.org/officeDocument/2006/relationships/image"/><Relationship Id="rId4" Target="../media/image188.png" Type="http://schemas.openxmlformats.org/officeDocument/2006/relationships/image"/><Relationship Id="rId5" Target="../media/image189.svg" Type="http://schemas.openxmlformats.org/officeDocument/2006/relationships/image"/><Relationship Id="rId6" Target="../media/image34.png" Type="http://schemas.openxmlformats.org/officeDocument/2006/relationships/image"/><Relationship Id="rId7" Target="../media/image37.png" Type="http://schemas.openxmlformats.org/officeDocument/2006/relationships/image"/><Relationship Id="rId8" Target="../media/image54.pn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6.png" Type="http://schemas.openxmlformats.org/officeDocument/2006/relationships/image"/><Relationship Id="rId11" Target="../media/image150.png" Type="http://schemas.openxmlformats.org/officeDocument/2006/relationships/image"/><Relationship Id="rId12" Target="../media/image151.svg" Type="http://schemas.openxmlformats.org/officeDocument/2006/relationships/image"/><Relationship Id="rId13" Target="../media/image88.png" Type="http://schemas.openxmlformats.org/officeDocument/2006/relationships/image"/><Relationship Id="rId14" Target="../media/image89.svg" Type="http://schemas.openxmlformats.org/officeDocument/2006/relationships/image"/><Relationship Id="rId15" Target="../media/image51.png" Type="http://schemas.openxmlformats.org/officeDocument/2006/relationships/image"/><Relationship Id="rId16" Target="../media/image52.svg" Type="http://schemas.openxmlformats.org/officeDocument/2006/relationships/image"/><Relationship Id="rId17" Target="../media/image197.png" Type="http://schemas.openxmlformats.org/officeDocument/2006/relationships/image"/><Relationship Id="rId2" Target="../media/image33.png" Type="http://schemas.openxmlformats.org/officeDocument/2006/relationships/image"/><Relationship Id="rId3" Target="../media/image37.png" Type="http://schemas.openxmlformats.org/officeDocument/2006/relationships/image"/><Relationship Id="rId4" Target="../media/image190.png" Type="http://schemas.openxmlformats.org/officeDocument/2006/relationships/image"/><Relationship Id="rId5" Target="../media/image191.png" Type="http://schemas.openxmlformats.org/officeDocument/2006/relationships/image"/><Relationship Id="rId6" Target="../media/image192.png" Type="http://schemas.openxmlformats.org/officeDocument/2006/relationships/image"/><Relationship Id="rId7" Target="../media/image193.svg" Type="http://schemas.openxmlformats.org/officeDocument/2006/relationships/image"/><Relationship Id="rId8" Target="../media/image194.png" Type="http://schemas.openxmlformats.org/officeDocument/2006/relationships/image"/><Relationship Id="rId9" Target="../media/image195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8.png" Type="http://schemas.openxmlformats.org/officeDocument/2006/relationships/image"/><Relationship Id="rId3" Target="../media/image199.png" Type="http://schemas.openxmlformats.org/officeDocument/2006/relationships/image"/><Relationship Id="rId4" Target="../media/image41.png" Type="http://schemas.openxmlformats.org/officeDocument/2006/relationships/image"/><Relationship Id="rId5" Target="../media/image200.png" Type="http://schemas.openxmlformats.org/officeDocument/2006/relationships/image"/><Relationship Id="rId6" Target="../media/image54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4.png" Type="http://schemas.openxmlformats.org/officeDocument/2006/relationships/image"/><Relationship Id="rId11" Target="../media/image203.png" Type="http://schemas.openxmlformats.org/officeDocument/2006/relationships/image"/><Relationship Id="rId2" Target="../media/image33.png" Type="http://schemas.openxmlformats.org/officeDocument/2006/relationships/image"/><Relationship Id="rId3" Target="../media/image201.png" Type="http://schemas.openxmlformats.org/officeDocument/2006/relationships/image"/><Relationship Id="rId4" Target="../media/image202.png" Type="http://schemas.openxmlformats.org/officeDocument/2006/relationships/image"/><Relationship Id="rId5" Target="../media/image188.png" Type="http://schemas.openxmlformats.org/officeDocument/2006/relationships/image"/><Relationship Id="rId6" Target="../media/image189.svg" Type="http://schemas.openxmlformats.org/officeDocument/2006/relationships/image"/><Relationship Id="rId7" Target="../media/image47.png" Type="http://schemas.openxmlformats.org/officeDocument/2006/relationships/image"/><Relationship Id="rId8" Target="../media/image48.svg" Type="http://schemas.openxmlformats.org/officeDocument/2006/relationships/image"/><Relationship Id="rId9" Target="../media/image44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4.png" Type="http://schemas.openxmlformats.org/officeDocument/2006/relationships/image"/><Relationship Id="rId3" Target="../media/image181.png" Type="http://schemas.openxmlformats.org/officeDocument/2006/relationships/image"/><Relationship Id="rId4" Target="../media/image205.png" Type="http://schemas.openxmlformats.org/officeDocument/2006/relationships/image"/><Relationship Id="rId5" Target="../media/image188.png" Type="http://schemas.openxmlformats.org/officeDocument/2006/relationships/image"/><Relationship Id="rId6" Target="../media/image189.svg" Type="http://schemas.openxmlformats.org/officeDocument/2006/relationships/image"/><Relationship Id="rId7" Target="../media/image33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9.png" Type="http://schemas.openxmlformats.org/officeDocument/2006/relationships/image"/><Relationship Id="rId2" Target="../media/image206.png" Type="http://schemas.openxmlformats.org/officeDocument/2006/relationships/image"/><Relationship Id="rId3" Target="../media/image207.png" Type="http://schemas.openxmlformats.org/officeDocument/2006/relationships/image"/><Relationship Id="rId4" Target="../media/image208.png" Type="http://schemas.openxmlformats.org/officeDocument/2006/relationships/image"/><Relationship Id="rId5" Target="../media/image47.png" Type="http://schemas.openxmlformats.org/officeDocument/2006/relationships/image"/><Relationship Id="rId6" Target="../media/image48.svg" Type="http://schemas.openxmlformats.org/officeDocument/2006/relationships/image"/><Relationship Id="rId7" Target="../media/image33.png" Type="http://schemas.openxmlformats.org/officeDocument/2006/relationships/image"/><Relationship Id="rId8" Target="../media/image188.png" Type="http://schemas.openxmlformats.org/officeDocument/2006/relationships/image"/><Relationship Id="rId9" Target="../media/image189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0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1.png" Type="http://schemas.openxmlformats.org/officeDocument/2006/relationships/image"/><Relationship Id="rId3" Target="../media/image21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pn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213.png" Type="http://schemas.openxmlformats.org/officeDocument/2006/relationships/image"/><Relationship Id="rId4" Target="../media/image54.png" Type="http://schemas.openxmlformats.org/officeDocument/2006/relationships/image"/><Relationship Id="rId5" Target="../media/image214.png" Type="http://schemas.openxmlformats.org/officeDocument/2006/relationships/image"/><Relationship Id="rId6" Target="../media/image140.png" Type="http://schemas.openxmlformats.org/officeDocument/2006/relationships/image"/><Relationship Id="rId7" Target="../media/image141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5.png" Type="http://schemas.openxmlformats.org/officeDocument/2006/relationships/image"/><Relationship Id="rId3" Target="../media/image216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7.jpeg" Type="http://schemas.openxmlformats.org/officeDocument/2006/relationships/image"/><Relationship Id="rId3" Target="../media/image218.jpe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9.png" Type="http://schemas.openxmlformats.org/officeDocument/2006/relationships/image"/><Relationship Id="rId3" Target="../media/image140.png" Type="http://schemas.openxmlformats.org/officeDocument/2006/relationships/image"/><Relationship Id="rId4" Target="../media/image141.sv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0.png" Type="http://schemas.openxmlformats.org/officeDocument/2006/relationships/image"/><Relationship Id="rId3" Target="../media/image22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png" Type="http://schemas.openxmlformats.org/officeDocument/2006/relationships/image"/><Relationship Id="rId4" Target="../media/image26.png" Type="http://schemas.openxmlformats.org/officeDocument/2006/relationships/image"/><Relationship Id="rId5" Target="../media/image27.svg" Type="http://schemas.openxmlformats.org/officeDocument/2006/relationships/image"/><Relationship Id="rId6" Target="../media/image28.png" Type="http://schemas.openxmlformats.org/officeDocument/2006/relationships/image"/><Relationship Id="rId7" Target="../media/image29.svg" Type="http://schemas.openxmlformats.org/officeDocument/2006/relationships/image"/><Relationship Id="rId8" Target="../media/image30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8.png" Type="http://schemas.openxmlformats.org/officeDocument/2006/relationships/image"/><Relationship Id="rId11" Target="../media/image39.png" Type="http://schemas.openxmlformats.org/officeDocument/2006/relationships/image"/><Relationship Id="rId12" Target="../media/image40.png" Type="http://schemas.openxmlformats.org/officeDocument/2006/relationships/image"/><Relationship Id="rId13" Target="../media/image41.png" Type="http://schemas.openxmlformats.org/officeDocument/2006/relationships/image"/><Relationship Id="rId14" Target="../media/image42.png" Type="http://schemas.openxmlformats.org/officeDocument/2006/relationships/image"/><Relationship Id="rId15" Target="../media/image43.png" Type="http://schemas.openxmlformats.org/officeDocument/2006/relationships/image"/><Relationship Id="rId16" Target="../media/image7.png" Type="http://schemas.openxmlformats.org/officeDocument/2006/relationships/image"/><Relationship Id="rId17" Target="../media/image6.jpeg" Type="http://schemas.openxmlformats.org/officeDocument/2006/relationships/image"/><Relationship Id="rId18" Target="../media/image9.jpeg" Type="http://schemas.openxmlformats.org/officeDocument/2006/relationships/image"/><Relationship Id="rId19" Target="../media/image8.jpeg" Type="http://schemas.openxmlformats.org/officeDocument/2006/relationships/image"/><Relationship Id="rId2" Target="../notesSlides/notesSlide1.xml" Type="http://schemas.openxmlformats.org/officeDocument/2006/relationships/notesSlide"/><Relationship Id="rId20" Target="../media/image10.png" Type="http://schemas.openxmlformats.org/officeDocument/2006/relationships/image"/><Relationship Id="rId21" Target="../media/image44.png" Type="http://schemas.openxmlformats.org/officeDocument/2006/relationships/image"/><Relationship Id="rId22" Target="../media/image45.png" Type="http://schemas.openxmlformats.org/officeDocument/2006/relationships/image"/><Relationship Id="rId3" Target="../media/image31.png" Type="http://schemas.openxmlformats.org/officeDocument/2006/relationships/image"/><Relationship Id="rId4" Target="../media/image32.png" Type="http://schemas.openxmlformats.org/officeDocument/2006/relationships/image"/><Relationship Id="rId5" Target="../media/image33.png" Type="http://schemas.openxmlformats.org/officeDocument/2006/relationships/image"/><Relationship Id="rId6" Target="../media/image34.png" Type="http://schemas.openxmlformats.org/officeDocument/2006/relationships/image"/><Relationship Id="rId7" Target="../media/image35.png" Type="http://schemas.openxmlformats.org/officeDocument/2006/relationships/image"/><Relationship Id="rId8" Target="../media/image36.pn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pn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Relationship Id="rId6" Target="../media/image1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Nnu_logo"/>
          <p:cNvSpPr/>
          <p:nvPr/>
        </p:nvSpPr>
        <p:spPr>
          <a:xfrm flipH="false" flipV="false" rot="0">
            <a:off x="7404023" y="407827"/>
            <a:ext cx="2866800" cy="2866800"/>
          </a:xfrm>
          <a:custGeom>
            <a:avLst/>
            <a:gdLst/>
            <a:ahLst/>
            <a:cxnLst/>
            <a:rect r="r" b="b" t="t" l="l"/>
            <a:pathLst>
              <a:path h="2866800" w="2866800">
                <a:moveTo>
                  <a:pt x="0" y="0"/>
                </a:moveTo>
                <a:lnTo>
                  <a:pt x="2866800" y="0"/>
                </a:lnTo>
                <a:lnTo>
                  <a:pt x="2866800" y="2866800"/>
                </a:lnTo>
                <a:lnTo>
                  <a:pt x="0" y="2866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362914" y="7308332"/>
            <a:ext cx="4322227" cy="3456235"/>
          </a:xfrm>
          <a:custGeom>
            <a:avLst/>
            <a:gdLst/>
            <a:ahLst/>
            <a:cxnLst/>
            <a:rect r="r" b="b" t="t" l="l"/>
            <a:pathLst>
              <a:path h="3456235" w="4322227">
                <a:moveTo>
                  <a:pt x="0" y="0"/>
                </a:moveTo>
                <a:lnTo>
                  <a:pt x="4322227" y="0"/>
                </a:lnTo>
                <a:lnTo>
                  <a:pt x="4322227" y="3456235"/>
                </a:lnTo>
                <a:lnTo>
                  <a:pt x="0" y="34562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66800" y="3695700"/>
            <a:ext cx="16672560" cy="1447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 spc="8">
                <a:solidFill>
                  <a:srgbClr val="1D3966"/>
                </a:solidFill>
                <a:latin typeface="Shrikhand"/>
                <a:ea typeface="Shrikhand"/>
                <a:cs typeface="Shrikhand"/>
                <a:sym typeface="Shrikhand"/>
              </a:rPr>
              <a:t>An Integrated Gym  Information System With Online Subscription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798537" y="6007641"/>
            <a:ext cx="11936790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6"/>
              </a:lnSpc>
            </a:pPr>
            <a:r>
              <a:rPr lang="en-US" sz="3663" spc="6">
                <a:solidFill>
                  <a:srgbClr val="1D3966"/>
                </a:solidFill>
                <a:latin typeface="Shrikhand"/>
                <a:ea typeface="Shrikhand"/>
                <a:cs typeface="Shrikhand"/>
                <a:sym typeface="Shrikhand"/>
              </a:rPr>
              <a:t>Yamama Hanani</a:t>
            </a:r>
            <a:r>
              <a:rPr lang="en-US" sz="3663" spc="6">
                <a:solidFill>
                  <a:srgbClr val="1D3966"/>
                </a:solidFill>
                <a:latin typeface="Shrikhand"/>
                <a:ea typeface="Shrikhand"/>
                <a:cs typeface="Shrikhand"/>
                <a:sym typeface="Shrikhand"/>
              </a:rPr>
              <a:t>   Ruba Sharaya    Masa Saif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231832" y="7884440"/>
            <a:ext cx="11824335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54"/>
              </a:lnSpc>
            </a:pPr>
            <a:r>
              <a:rPr lang="en-US" sz="3629" spc="6">
                <a:solidFill>
                  <a:srgbClr val="1D3966"/>
                </a:solidFill>
                <a:latin typeface="Shrikhand"/>
                <a:ea typeface="Shrikhand"/>
                <a:cs typeface="Shrikhand"/>
                <a:sym typeface="Shrikhand"/>
              </a:rPr>
              <a:t>2024-2025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13571" y="2575212"/>
            <a:ext cx="1732377" cy="1788352"/>
          </a:xfrm>
          <a:custGeom>
            <a:avLst/>
            <a:gdLst/>
            <a:ahLst/>
            <a:cxnLst/>
            <a:rect r="r" b="b" t="t" l="l"/>
            <a:pathLst>
              <a:path h="1788352" w="1732377">
                <a:moveTo>
                  <a:pt x="0" y="0"/>
                </a:moveTo>
                <a:lnTo>
                  <a:pt x="1732376" y="0"/>
                </a:lnTo>
                <a:lnTo>
                  <a:pt x="1732376" y="1788352"/>
                </a:lnTo>
                <a:lnTo>
                  <a:pt x="0" y="17883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59359" y="2578722"/>
            <a:ext cx="1666543" cy="1704623"/>
          </a:xfrm>
          <a:custGeom>
            <a:avLst/>
            <a:gdLst/>
            <a:ahLst/>
            <a:cxnLst/>
            <a:rect r="r" b="b" t="t" l="l"/>
            <a:pathLst>
              <a:path h="1704623" w="1666543">
                <a:moveTo>
                  <a:pt x="0" y="0"/>
                </a:moveTo>
                <a:lnTo>
                  <a:pt x="1666543" y="0"/>
                </a:lnTo>
                <a:lnTo>
                  <a:pt x="1666543" y="1704624"/>
                </a:lnTo>
                <a:lnTo>
                  <a:pt x="0" y="17046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36" t="-8204" r="-6036" b="-1365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74591" y="2575212"/>
            <a:ext cx="1744261" cy="1788352"/>
          </a:xfrm>
          <a:custGeom>
            <a:avLst/>
            <a:gdLst/>
            <a:ahLst/>
            <a:cxnLst/>
            <a:rect r="r" b="b" t="t" l="l"/>
            <a:pathLst>
              <a:path h="1788352" w="1744261">
                <a:moveTo>
                  <a:pt x="0" y="0"/>
                </a:moveTo>
                <a:lnTo>
                  <a:pt x="1744261" y="0"/>
                </a:lnTo>
                <a:lnTo>
                  <a:pt x="1744261" y="1788352"/>
                </a:lnTo>
                <a:lnTo>
                  <a:pt x="0" y="17883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63" t="0" r="-1263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848551" y="6478600"/>
            <a:ext cx="1672626" cy="1631101"/>
          </a:xfrm>
          <a:custGeom>
            <a:avLst/>
            <a:gdLst/>
            <a:ahLst/>
            <a:cxnLst/>
            <a:rect r="r" b="b" t="t" l="l"/>
            <a:pathLst>
              <a:path h="1631101" w="1672626">
                <a:moveTo>
                  <a:pt x="0" y="0"/>
                </a:moveTo>
                <a:lnTo>
                  <a:pt x="1672626" y="0"/>
                </a:lnTo>
                <a:lnTo>
                  <a:pt x="1672626" y="1631101"/>
                </a:lnTo>
                <a:lnTo>
                  <a:pt x="0" y="16311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272" r="0" b="-127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623781" y="6675454"/>
            <a:ext cx="1673536" cy="1397784"/>
          </a:xfrm>
          <a:custGeom>
            <a:avLst/>
            <a:gdLst/>
            <a:ahLst/>
            <a:cxnLst/>
            <a:rect r="r" b="b" t="t" l="l"/>
            <a:pathLst>
              <a:path h="1397784" w="1673536">
                <a:moveTo>
                  <a:pt x="0" y="0"/>
                </a:moveTo>
                <a:lnTo>
                  <a:pt x="1673536" y="0"/>
                </a:lnTo>
                <a:lnTo>
                  <a:pt x="1673536" y="1397785"/>
                </a:lnTo>
                <a:lnTo>
                  <a:pt x="0" y="139778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9727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29259" y="2588902"/>
            <a:ext cx="1774662" cy="1774662"/>
          </a:xfrm>
          <a:custGeom>
            <a:avLst/>
            <a:gdLst/>
            <a:ahLst/>
            <a:cxnLst/>
            <a:rect r="r" b="b" t="t" l="l"/>
            <a:pathLst>
              <a:path h="1774662" w="1774662">
                <a:moveTo>
                  <a:pt x="0" y="0"/>
                </a:moveTo>
                <a:lnTo>
                  <a:pt x="1774662" y="0"/>
                </a:lnTo>
                <a:lnTo>
                  <a:pt x="1774662" y="1774662"/>
                </a:lnTo>
                <a:lnTo>
                  <a:pt x="0" y="17746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9327" y="6315409"/>
            <a:ext cx="1694594" cy="1694594"/>
          </a:xfrm>
          <a:custGeom>
            <a:avLst/>
            <a:gdLst/>
            <a:ahLst/>
            <a:cxnLst/>
            <a:rect r="r" b="b" t="t" l="l"/>
            <a:pathLst>
              <a:path h="1694594" w="1694594">
                <a:moveTo>
                  <a:pt x="0" y="0"/>
                </a:moveTo>
                <a:lnTo>
                  <a:pt x="1694594" y="0"/>
                </a:lnTo>
                <a:lnTo>
                  <a:pt x="1694594" y="1694594"/>
                </a:lnTo>
                <a:lnTo>
                  <a:pt x="0" y="169459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378470" y="6555648"/>
            <a:ext cx="1684031" cy="1477006"/>
          </a:xfrm>
          <a:custGeom>
            <a:avLst/>
            <a:gdLst/>
            <a:ahLst/>
            <a:cxnLst/>
            <a:rect r="r" b="b" t="t" l="l"/>
            <a:pathLst>
              <a:path h="1477006" w="1684031">
                <a:moveTo>
                  <a:pt x="0" y="0"/>
                </a:moveTo>
                <a:lnTo>
                  <a:pt x="1684030" y="0"/>
                </a:lnTo>
                <a:lnTo>
                  <a:pt x="1684030" y="1477006"/>
                </a:lnTo>
                <a:lnTo>
                  <a:pt x="0" y="147700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7008" r="0" b="-700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86601" y="2536858"/>
            <a:ext cx="1710715" cy="1788352"/>
          </a:xfrm>
          <a:custGeom>
            <a:avLst/>
            <a:gdLst/>
            <a:ahLst/>
            <a:cxnLst/>
            <a:rect r="r" b="b" t="t" l="l"/>
            <a:pathLst>
              <a:path h="1788352" w="1710715">
                <a:moveTo>
                  <a:pt x="0" y="0"/>
                </a:moveTo>
                <a:lnTo>
                  <a:pt x="1710716" y="0"/>
                </a:lnTo>
                <a:lnTo>
                  <a:pt x="1710716" y="1788352"/>
                </a:lnTo>
                <a:lnTo>
                  <a:pt x="0" y="178835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2269" t="0" r="-2269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535204" y="6279314"/>
            <a:ext cx="1621895" cy="1621895"/>
          </a:xfrm>
          <a:custGeom>
            <a:avLst/>
            <a:gdLst/>
            <a:ahLst/>
            <a:cxnLst/>
            <a:rect r="r" b="b" t="t" l="l"/>
            <a:pathLst>
              <a:path h="1621895" w="1621895">
                <a:moveTo>
                  <a:pt x="0" y="0"/>
                </a:moveTo>
                <a:lnTo>
                  <a:pt x="1621895" y="0"/>
                </a:lnTo>
                <a:lnTo>
                  <a:pt x="1621895" y="1621895"/>
                </a:lnTo>
                <a:lnTo>
                  <a:pt x="0" y="162189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157851" y="6369806"/>
            <a:ext cx="1585800" cy="1585800"/>
          </a:xfrm>
          <a:custGeom>
            <a:avLst/>
            <a:gdLst/>
            <a:ahLst/>
            <a:cxnLst/>
            <a:rect r="r" b="b" t="t" l="l"/>
            <a:pathLst>
              <a:path h="1585800" w="1585800">
                <a:moveTo>
                  <a:pt x="0" y="0"/>
                </a:moveTo>
                <a:lnTo>
                  <a:pt x="1585800" y="0"/>
                </a:lnTo>
                <a:lnTo>
                  <a:pt x="1585800" y="1585800"/>
                </a:lnTo>
                <a:lnTo>
                  <a:pt x="0" y="1585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5342827" y="2812223"/>
            <a:ext cx="1788352" cy="1788352"/>
          </a:xfrm>
          <a:custGeom>
            <a:avLst/>
            <a:gdLst/>
            <a:ahLst/>
            <a:cxnLst/>
            <a:rect r="r" b="b" t="t" l="l"/>
            <a:pathLst>
              <a:path h="1788352" w="1788352">
                <a:moveTo>
                  <a:pt x="0" y="0"/>
                </a:moveTo>
                <a:lnTo>
                  <a:pt x="1788352" y="0"/>
                </a:lnTo>
                <a:lnTo>
                  <a:pt x="1788352" y="1788352"/>
                </a:lnTo>
                <a:lnTo>
                  <a:pt x="0" y="178835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745947" y="402778"/>
            <a:ext cx="5379814" cy="1238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07"/>
              </a:lnSpc>
            </a:pPr>
            <a:r>
              <a:rPr lang="en-US" b="true" sz="8089" i="true" spc="75">
                <a:solidFill>
                  <a:srgbClr val="1D3966"/>
                </a:solidFill>
                <a:latin typeface="TT Rounds Condensed Bold Italics"/>
                <a:ea typeface="TT Rounds Condensed Bold Italics"/>
                <a:cs typeface="TT Rounds Condensed Bold Italics"/>
                <a:sym typeface="TT Rounds Condensed Bold Italics"/>
              </a:rPr>
              <a:t>Modules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71332" y="4600575"/>
            <a:ext cx="189738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WEBSITE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435537" y="4600575"/>
            <a:ext cx="888444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GYM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073631" y="4600575"/>
            <a:ext cx="3037999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&amp; Nutrtion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042968" y="4600575"/>
            <a:ext cx="899874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CRM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874181" y="4600575"/>
            <a:ext cx="254508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Subsicrption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342827" y="4600575"/>
            <a:ext cx="1819394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Calendar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91086" y="8248128"/>
            <a:ext cx="1931075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Inventory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321653" y="8248128"/>
            <a:ext cx="1116211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Sales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564241" y="8248128"/>
            <a:ext cx="2607112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Appointment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560916" y="8248128"/>
            <a:ext cx="2269093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E-Learning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845253" y="8248128"/>
            <a:ext cx="1173599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To-Do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378470" y="8248128"/>
            <a:ext cx="188083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Live Chat </a:t>
            </a:r>
          </a:p>
        </p:txBody>
      </p:sp>
    </p:spTree>
  </p:cSld>
  <p:clrMapOvr>
    <a:masterClrMapping/>
  </p:clrMapOvr>
  <p:transition spd="fast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3787" y="7668450"/>
            <a:ext cx="2536589" cy="2618550"/>
          </a:xfrm>
          <a:custGeom>
            <a:avLst/>
            <a:gdLst/>
            <a:ahLst/>
            <a:cxnLst/>
            <a:rect r="r" b="b" t="t" l="l"/>
            <a:pathLst>
              <a:path h="2618550" w="2536589">
                <a:moveTo>
                  <a:pt x="0" y="0"/>
                </a:moveTo>
                <a:lnTo>
                  <a:pt x="2536590" y="0"/>
                </a:lnTo>
                <a:lnTo>
                  <a:pt x="2536590" y="2618550"/>
                </a:lnTo>
                <a:lnTo>
                  <a:pt x="0" y="26185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44666" y="1662849"/>
            <a:ext cx="2222590" cy="5613628"/>
          </a:xfrm>
          <a:custGeom>
            <a:avLst/>
            <a:gdLst/>
            <a:ahLst/>
            <a:cxnLst/>
            <a:rect r="r" b="b" t="t" l="l"/>
            <a:pathLst>
              <a:path h="5613628" w="2222590">
                <a:moveTo>
                  <a:pt x="0" y="0"/>
                </a:moveTo>
                <a:lnTo>
                  <a:pt x="2222590" y="0"/>
                </a:lnTo>
                <a:lnTo>
                  <a:pt x="2222590" y="5613628"/>
                </a:lnTo>
                <a:lnTo>
                  <a:pt x="0" y="56136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44666" y="2188895"/>
            <a:ext cx="1955711" cy="999042"/>
          </a:xfrm>
          <a:custGeom>
            <a:avLst/>
            <a:gdLst/>
            <a:ahLst/>
            <a:cxnLst/>
            <a:rect r="r" b="b" t="t" l="l"/>
            <a:pathLst>
              <a:path h="999042" w="1955711">
                <a:moveTo>
                  <a:pt x="0" y="0"/>
                </a:moveTo>
                <a:lnTo>
                  <a:pt x="1955711" y="0"/>
                </a:lnTo>
                <a:lnTo>
                  <a:pt x="1955711" y="999042"/>
                </a:lnTo>
                <a:lnTo>
                  <a:pt x="0" y="999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868497" y="1906211"/>
            <a:ext cx="13403669" cy="2563452"/>
          </a:xfrm>
          <a:custGeom>
            <a:avLst/>
            <a:gdLst/>
            <a:ahLst/>
            <a:cxnLst/>
            <a:rect r="r" b="b" t="t" l="l"/>
            <a:pathLst>
              <a:path h="2563452" w="13403669">
                <a:moveTo>
                  <a:pt x="0" y="0"/>
                </a:moveTo>
                <a:lnTo>
                  <a:pt x="13403669" y="0"/>
                </a:lnTo>
                <a:lnTo>
                  <a:pt x="13403669" y="2563452"/>
                </a:lnTo>
                <a:lnTo>
                  <a:pt x="0" y="25634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229437" y="5815839"/>
            <a:ext cx="13313652" cy="3853735"/>
          </a:xfrm>
          <a:custGeom>
            <a:avLst/>
            <a:gdLst/>
            <a:ahLst/>
            <a:cxnLst/>
            <a:rect r="r" b="b" t="t" l="l"/>
            <a:pathLst>
              <a:path h="3853735" w="13313652">
                <a:moveTo>
                  <a:pt x="0" y="0"/>
                </a:moveTo>
                <a:lnTo>
                  <a:pt x="13313652" y="0"/>
                </a:lnTo>
                <a:lnTo>
                  <a:pt x="13313652" y="3853736"/>
                </a:lnTo>
                <a:lnTo>
                  <a:pt x="0" y="38537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482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229437" y="6103031"/>
            <a:ext cx="1955711" cy="999042"/>
          </a:xfrm>
          <a:custGeom>
            <a:avLst/>
            <a:gdLst/>
            <a:ahLst/>
            <a:cxnLst/>
            <a:rect r="r" b="b" t="t" l="l"/>
            <a:pathLst>
              <a:path h="999042" w="1955711">
                <a:moveTo>
                  <a:pt x="0" y="0"/>
                </a:moveTo>
                <a:lnTo>
                  <a:pt x="1955711" y="0"/>
                </a:lnTo>
                <a:lnTo>
                  <a:pt x="1955711" y="999043"/>
                </a:lnTo>
                <a:lnTo>
                  <a:pt x="0" y="9990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188289" y="2516819"/>
            <a:ext cx="1955711" cy="999042"/>
          </a:xfrm>
          <a:custGeom>
            <a:avLst/>
            <a:gdLst/>
            <a:ahLst/>
            <a:cxnLst/>
            <a:rect r="r" b="b" t="t" l="l"/>
            <a:pathLst>
              <a:path h="999042" w="1955711">
                <a:moveTo>
                  <a:pt x="0" y="0"/>
                </a:moveTo>
                <a:lnTo>
                  <a:pt x="1955711" y="0"/>
                </a:lnTo>
                <a:lnTo>
                  <a:pt x="1955711" y="999042"/>
                </a:lnTo>
                <a:lnTo>
                  <a:pt x="0" y="999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617006" y="5515802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005686" y="1059184"/>
            <a:ext cx="11129290" cy="595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888" spc="3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Departments in Sport Clinic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779821" y="5206239"/>
            <a:ext cx="358102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45"/>
              </a:lnSpc>
              <a:spcBef>
                <a:spcPct val="0"/>
              </a:spcBef>
            </a:pPr>
            <a:r>
              <a:rPr lang="en-US" b="true" sz="3954" spc="37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Equipment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-3611655" y="1006717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Configurations: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5493672" y="1966247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3477767" y="169215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Gym Managment:</a:t>
            </a:r>
          </a:p>
        </p:txBody>
      </p:sp>
    </p:spTree>
  </p:cSld>
  <p:clrMapOvr>
    <a:masterClrMapping/>
  </p:clrMapOvr>
  <p:transition spd="fast">
    <p:fad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0560" y="797766"/>
            <a:ext cx="9901395" cy="4595232"/>
          </a:xfrm>
          <a:custGeom>
            <a:avLst/>
            <a:gdLst/>
            <a:ahLst/>
            <a:cxnLst/>
            <a:rect r="r" b="b" t="t" l="l"/>
            <a:pathLst>
              <a:path h="4595232" w="9901395">
                <a:moveTo>
                  <a:pt x="0" y="0"/>
                </a:moveTo>
                <a:lnTo>
                  <a:pt x="9901395" y="0"/>
                </a:lnTo>
                <a:lnTo>
                  <a:pt x="9901395" y="4595231"/>
                </a:lnTo>
                <a:lnTo>
                  <a:pt x="0" y="45952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1107" r="0" b="-9825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7823070"/>
            <a:ext cx="2386809" cy="2463930"/>
          </a:xfrm>
          <a:custGeom>
            <a:avLst/>
            <a:gdLst/>
            <a:ahLst/>
            <a:cxnLst/>
            <a:rect r="r" b="b" t="t" l="l"/>
            <a:pathLst>
              <a:path h="2463930" w="2386809">
                <a:moveTo>
                  <a:pt x="0" y="0"/>
                </a:moveTo>
                <a:lnTo>
                  <a:pt x="2386809" y="0"/>
                </a:lnTo>
                <a:lnTo>
                  <a:pt x="2386809" y="2463930"/>
                </a:lnTo>
                <a:lnTo>
                  <a:pt x="0" y="24639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23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31366" y="1818682"/>
            <a:ext cx="1276524" cy="317414"/>
          </a:xfrm>
          <a:custGeom>
            <a:avLst/>
            <a:gdLst/>
            <a:ahLst/>
            <a:cxnLst/>
            <a:rect r="r" b="b" t="t" l="l"/>
            <a:pathLst>
              <a:path h="317414" w="1276524">
                <a:moveTo>
                  <a:pt x="0" y="0"/>
                </a:moveTo>
                <a:lnTo>
                  <a:pt x="1276524" y="0"/>
                </a:lnTo>
                <a:lnTo>
                  <a:pt x="1276524" y="317414"/>
                </a:lnTo>
                <a:lnTo>
                  <a:pt x="0" y="3174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1384" t="-108049" r="-86412" b="-503238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5" id="5"/>
          <p:cNvSpPr/>
          <p:nvPr/>
        </p:nvSpPr>
        <p:spPr>
          <a:xfrm>
            <a:off x="5119367" y="1977389"/>
            <a:ext cx="811999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0512995" y="3095382"/>
            <a:ext cx="7507299" cy="3784540"/>
          </a:xfrm>
          <a:custGeom>
            <a:avLst/>
            <a:gdLst/>
            <a:ahLst/>
            <a:cxnLst/>
            <a:rect r="r" b="b" t="t" l="l"/>
            <a:pathLst>
              <a:path h="3784540" w="7507299">
                <a:moveTo>
                  <a:pt x="0" y="0"/>
                </a:moveTo>
                <a:lnTo>
                  <a:pt x="7507299" y="0"/>
                </a:lnTo>
                <a:lnTo>
                  <a:pt x="7507299" y="3784540"/>
                </a:lnTo>
                <a:lnTo>
                  <a:pt x="0" y="37845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0" t="-826" r="-20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512995" y="3526246"/>
            <a:ext cx="1179889" cy="261567"/>
          </a:xfrm>
          <a:custGeom>
            <a:avLst/>
            <a:gdLst/>
            <a:ahLst/>
            <a:cxnLst/>
            <a:rect r="r" b="b" t="t" l="l"/>
            <a:pathLst>
              <a:path h="261567" w="1179889">
                <a:moveTo>
                  <a:pt x="0" y="0"/>
                </a:moveTo>
                <a:lnTo>
                  <a:pt x="1179889" y="0"/>
                </a:lnTo>
                <a:lnTo>
                  <a:pt x="1179889" y="261567"/>
                </a:lnTo>
                <a:lnTo>
                  <a:pt x="0" y="2615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1384" t="-171384" r="-86412" b="-526427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4197411" y="5261762"/>
            <a:ext cx="1481482" cy="299913"/>
          </a:xfrm>
          <a:custGeom>
            <a:avLst/>
            <a:gdLst/>
            <a:ahLst/>
            <a:cxnLst/>
            <a:rect r="r" b="b" t="t" l="l"/>
            <a:pathLst>
              <a:path h="299913" w="1481482">
                <a:moveTo>
                  <a:pt x="0" y="0"/>
                </a:moveTo>
                <a:lnTo>
                  <a:pt x="1481482" y="0"/>
                </a:lnTo>
                <a:lnTo>
                  <a:pt x="1481482" y="299913"/>
                </a:lnTo>
                <a:lnTo>
                  <a:pt x="0" y="2999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1384" t="-187678" r="-86412" b="-585983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9" id="9"/>
          <p:cNvSpPr txBox="true"/>
          <p:nvPr/>
        </p:nvSpPr>
        <p:spPr>
          <a:xfrm rot="0">
            <a:off x="2369618" y="1650861"/>
            <a:ext cx="2749748" cy="595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54"/>
              </a:lnSpc>
            </a:pPr>
            <a:r>
              <a:rPr lang="en-US" sz="3539" b="true">
                <a:solidFill>
                  <a:srgbClr val="545454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Class Types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758065" y="2443214"/>
            <a:ext cx="7312693" cy="530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5"/>
              </a:lnSpc>
            </a:pPr>
            <a:r>
              <a:rPr lang="en-US" sz="3125" b="true">
                <a:solidFill>
                  <a:srgbClr val="545454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Exercises For Any Part of  The Body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3408744" y="47090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Configurations: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36788" y="1749819"/>
            <a:ext cx="13022512" cy="3076568"/>
          </a:xfrm>
          <a:custGeom>
            <a:avLst/>
            <a:gdLst/>
            <a:ahLst/>
            <a:cxnLst/>
            <a:rect r="r" b="b" t="t" l="l"/>
            <a:pathLst>
              <a:path h="3076568" w="13022512">
                <a:moveTo>
                  <a:pt x="0" y="0"/>
                </a:moveTo>
                <a:lnTo>
                  <a:pt x="13022512" y="0"/>
                </a:lnTo>
                <a:lnTo>
                  <a:pt x="13022512" y="3076569"/>
                </a:lnTo>
                <a:lnTo>
                  <a:pt x="0" y="30765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63066" y="5090336"/>
            <a:ext cx="11692593" cy="3347005"/>
          </a:xfrm>
          <a:custGeom>
            <a:avLst/>
            <a:gdLst/>
            <a:ahLst/>
            <a:cxnLst/>
            <a:rect r="r" b="b" t="t" l="l"/>
            <a:pathLst>
              <a:path h="3347005" w="11692593">
                <a:moveTo>
                  <a:pt x="0" y="0"/>
                </a:moveTo>
                <a:lnTo>
                  <a:pt x="11692593" y="0"/>
                </a:lnTo>
                <a:lnTo>
                  <a:pt x="11692593" y="3347005"/>
                </a:lnTo>
                <a:lnTo>
                  <a:pt x="0" y="33470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846" r="-9692" b="-484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205063" y="5999096"/>
            <a:ext cx="2655452" cy="583078"/>
          </a:xfrm>
          <a:custGeom>
            <a:avLst/>
            <a:gdLst/>
            <a:ahLst/>
            <a:cxnLst/>
            <a:rect r="r" b="b" t="t" l="l"/>
            <a:pathLst>
              <a:path h="583078" w="2655452">
                <a:moveTo>
                  <a:pt x="0" y="0"/>
                </a:moveTo>
                <a:lnTo>
                  <a:pt x="2655452" y="0"/>
                </a:lnTo>
                <a:lnTo>
                  <a:pt x="2655452" y="583078"/>
                </a:lnTo>
                <a:lnTo>
                  <a:pt x="0" y="5830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8571" t="-357412" r="-372209" b="-1657986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5400000">
            <a:off x="8456154" y="5917951"/>
            <a:ext cx="354334" cy="974113"/>
          </a:xfrm>
          <a:custGeom>
            <a:avLst/>
            <a:gdLst/>
            <a:ahLst/>
            <a:cxnLst/>
            <a:rect r="r" b="b" t="t" l="l"/>
            <a:pathLst>
              <a:path h="974113" w="354334">
                <a:moveTo>
                  <a:pt x="0" y="0"/>
                </a:moveTo>
                <a:lnTo>
                  <a:pt x="354334" y="0"/>
                </a:lnTo>
                <a:lnTo>
                  <a:pt x="354334" y="974112"/>
                </a:lnTo>
                <a:lnTo>
                  <a:pt x="0" y="9741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275017" y="6763839"/>
            <a:ext cx="6973914" cy="1005551"/>
          </a:xfrm>
          <a:custGeom>
            <a:avLst/>
            <a:gdLst/>
            <a:ahLst/>
            <a:cxnLst/>
            <a:rect r="r" b="b" t="t" l="l"/>
            <a:pathLst>
              <a:path h="1005551" w="6973914">
                <a:moveTo>
                  <a:pt x="0" y="0"/>
                </a:moveTo>
                <a:lnTo>
                  <a:pt x="6973913" y="0"/>
                </a:lnTo>
                <a:lnTo>
                  <a:pt x="6973913" y="1005551"/>
                </a:lnTo>
                <a:lnTo>
                  <a:pt x="0" y="10055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1384" t="-186333" r="-86412" b="-940299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5400000">
            <a:off x="13265948" y="7149125"/>
            <a:ext cx="232086" cy="638037"/>
          </a:xfrm>
          <a:custGeom>
            <a:avLst/>
            <a:gdLst/>
            <a:ahLst/>
            <a:cxnLst/>
            <a:rect r="r" b="b" t="t" l="l"/>
            <a:pathLst>
              <a:path h="638037" w="232086">
                <a:moveTo>
                  <a:pt x="0" y="0"/>
                </a:moveTo>
                <a:lnTo>
                  <a:pt x="232086" y="0"/>
                </a:lnTo>
                <a:lnTo>
                  <a:pt x="232086" y="638037"/>
                </a:lnTo>
                <a:lnTo>
                  <a:pt x="0" y="6380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815" y="7769390"/>
            <a:ext cx="2438809" cy="2517610"/>
          </a:xfrm>
          <a:custGeom>
            <a:avLst/>
            <a:gdLst/>
            <a:ahLst/>
            <a:cxnLst/>
            <a:rect r="r" b="b" t="t" l="l"/>
            <a:pathLst>
              <a:path h="2517610" w="2438809">
                <a:moveTo>
                  <a:pt x="0" y="0"/>
                </a:moveTo>
                <a:lnTo>
                  <a:pt x="2438808" y="0"/>
                </a:lnTo>
                <a:lnTo>
                  <a:pt x="2438808" y="2517610"/>
                </a:lnTo>
                <a:lnTo>
                  <a:pt x="0" y="25176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3231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58381" y="1028700"/>
            <a:ext cx="2443356" cy="6323401"/>
          </a:xfrm>
          <a:custGeom>
            <a:avLst/>
            <a:gdLst/>
            <a:ahLst/>
            <a:cxnLst/>
            <a:rect r="r" b="b" t="t" l="l"/>
            <a:pathLst>
              <a:path h="6323401" w="2443356">
                <a:moveTo>
                  <a:pt x="0" y="0"/>
                </a:moveTo>
                <a:lnTo>
                  <a:pt x="2443356" y="0"/>
                </a:lnTo>
                <a:lnTo>
                  <a:pt x="2443356" y="6323401"/>
                </a:lnTo>
                <a:lnTo>
                  <a:pt x="0" y="63234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89339" t="0" r="-203101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58381" y="4495797"/>
            <a:ext cx="2443356" cy="661181"/>
          </a:xfrm>
          <a:custGeom>
            <a:avLst/>
            <a:gdLst/>
            <a:ahLst/>
            <a:cxnLst/>
            <a:rect r="r" b="b" t="t" l="l"/>
            <a:pathLst>
              <a:path h="661181" w="2443356">
                <a:moveTo>
                  <a:pt x="0" y="0"/>
                </a:moveTo>
                <a:lnTo>
                  <a:pt x="2443356" y="0"/>
                </a:lnTo>
                <a:lnTo>
                  <a:pt x="2443356" y="661181"/>
                </a:lnTo>
                <a:lnTo>
                  <a:pt x="0" y="6611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35397" t="-328165" r="-271873" b="-1437347"/>
            </a:stretch>
          </a:blipFill>
          <a:ln w="85725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4236788" y="1991088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3943164" y="7191910"/>
            <a:ext cx="2812495" cy="392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30"/>
              </a:lnSpc>
              <a:spcBef>
                <a:spcPct val="0"/>
              </a:spcBef>
            </a:pPr>
            <a:r>
              <a:rPr lang="en-US" b="true" sz="2525" spc="2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Membership Details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860515" y="361086"/>
            <a:ext cx="494109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07"/>
              </a:lnSpc>
              <a:spcBef>
                <a:spcPct val="0"/>
              </a:spcBef>
            </a:pPr>
            <a:r>
              <a:rPr lang="en-US" b="true" sz="4839" spc="4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Membership Types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409946" y="6026939"/>
            <a:ext cx="3972045" cy="392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30"/>
              </a:lnSpc>
              <a:spcBef>
                <a:spcPct val="0"/>
              </a:spcBef>
            </a:pPr>
            <a:r>
              <a:rPr lang="en-US" b="true" sz="2525" spc="2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Write The Membership Nmae 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5349411" y="2105735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-3540881" y="121617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Configurations: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666875"/>
            <a:ext cx="12072503" cy="5734439"/>
          </a:xfrm>
          <a:custGeom>
            <a:avLst/>
            <a:gdLst/>
            <a:ahLst/>
            <a:cxnLst/>
            <a:rect r="r" b="b" t="t" l="l"/>
            <a:pathLst>
              <a:path h="5734439" w="12072503">
                <a:moveTo>
                  <a:pt x="0" y="0"/>
                </a:moveTo>
                <a:lnTo>
                  <a:pt x="12072503" y="0"/>
                </a:lnTo>
                <a:lnTo>
                  <a:pt x="12072503" y="5734439"/>
                </a:lnTo>
                <a:lnTo>
                  <a:pt x="0" y="57344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284990" y="5143500"/>
            <a:ext cx="5868640" cy="4293373"/>
          </a:xfrm>
          <a:custGeom>
            <a:avLst/>
            <a:gdLst/>
            <a:ahLst/>
            <a:cxnLst/>
            <a:rect r="r" b="b" t="t" l="l"/>
            <a:pathLst>
              <a:path h="4293373" w="5868640">
                <a:moveTo>
                  <a:pt x="0" y="0"/>
                </a:moveTo>
                <a:lnTo>
                  <a:pt x="5868640" y="0"/>
                </a:lnTo>
                <a:lnTo>
                  <a:pt x="5868640" y="4293373"/>
                </a:lnTo>
                <a:lnTo>
                  <a:pt x="0" y="4293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44428" y="390525"/>
            <a:ext cx="5142548" cy="676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86"/>
              </a:lnSpc>
              <a:spcBef>
                <a:spcPct val="0"/>
              </a:spcBef>
            </a:pPr>
            <a:r>
              <a:rPr lang="en-US" b="true" sz="4488" spc="4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Memberships Details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2227802">
            <a:off x="11931467" y="3895848"/>
            <a:ext cx="2365835" cy="774811"/>
          </a:xfrm>
          <a:custGeom>
            <a:avLst/>
            <a:gdLst/>
            <a:ahLst/>
            <a:cxnLst/>
            <a:rect r="r" b="b" t="t" l="l"/>
            <a:pathLst>
              <a:path h="774811" w="2365835">
                <a:moveTo>
                  <a:pt x="0" y="0"/>
                </a:moveTo>
                <a:lnTo>
                  <a:pt x="2365835" y="0"/>
                </a:lnTo>
                <a:lnTo>
                  <a:pt x="2365835" y="774811"/>
                </a:lnTo>
                <a:lnTo>
                  <a:pt x="0" y="7748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291334" y="4092526"/>
            <a:ext cx="2673385" cy="799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22"/>
              </a:lnSpc>
              <a:spcBef>
                <a:spcPct val="0"/>
              </a:spcBef>
            </a:pPr>
            <a:r>
              <a:rPr lang="en-US" b="true" sz="5185" spc="48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Reminder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-3842" y="4640724"/>
            <a:ext cx="11662711" cy="502776"/>
          </a:xfrm>
          <a:custGeom>
            <a:avLst/>
            <a:gdLst/>
            <a:ahLst/>
            <a:cxnLst/>
            <a:rect r="r" b="b" t="t" l="l"/>
            <a:pathLst>
              <a:path h="502776" w="11662711">
                <a:moveTo>
                  <a:pt x="0" y="0"/>
                </a:moveTo>
                <a:lnTo>
                  <a:pt x="11662712" y="0"/>
                </a:lnTo>
                <a:lnTo>
                  <a:pt x="11662712" y="502776"/>
                </a:lnTo>
                <a:lnTo>
                  <a:pt x="0" y="5027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6705" t="-372667" r="-11468" b="-1980598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-3842" y="7599657"/>
            <a:ext cx="2603229" cy="2687343"/>
          </a:xfrm>
          <a:custGeom>
            <a:avLst/>
            <a:gdLst/>
            <a:ahLst/>
            <a:cxnLst/>
            <a:rect r="r" b="b" t="t" l="l"/>
            <a:pathLst>
              <a:path h="2687343" w="2603229">
                <a:moveTo>
                  <a:pt x="0" y="0"/>
                </a:moveTo>
                <a:lnTo>
                  <a:pt x="2603229" y="0"/>
                </a:lnTo>
                <a:lnTo>
                  <a:pt x="2603229" y="2687343"/>
                </a:lnTo>
                <a:lnTo>
                  <a:pt x="0" y="26873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3231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795716" y="1226820"/>
            <a:ext cx="10696568" cy="7367839"/>
          </a:xfrm>
          <a:custGeom>
            <a:avLst/>
            <a:gdLst/>
            <a:ahLst/>
            <a:cxnLst/>
            <a:rect r="r" b="b" t="t" l="l"/>
            <a:pathLst>
              <a:path h="7367839" w="10696568">
                <a:moveTo>
                  <a:pt x="0" y="0"/>
                </a:moveTo>
                <a:lnTo>
                  <a:pt x="10696568" y="0"/>
                </a:lnTo>
                <a:lnTo>
                  <a:pt x="10696568" y="7367839"/>
                </a:lnTo>
                <a:lnTo>
                  <a:pt x="0" y="736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" t="0" r="-3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8698230" y="1226820"/>
            <a:ext cx="4188142" cy="573405"/>
            <a:chOff x="0" y="0"/>
            <a:chExt cx="5584190" cy="7645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0800" y="49530"/>
              <a:ext cx="5482590" cy="666750"/>
            </a:xfrm>
            <a:custGeom>
              <a:avLst/>
              <a:gdLst/>
              <a:ahLst/>
              <a:cxnLst/>
              <a:rect r="r" b="b" t="t" l="l"/>
              <a:pathLst>
                <a:path h="666750" w="5482590">
                  <a:moveTo>
                    <a:pt x="0" y="256540"/>
                  </a:moveTo>
                  <a:cubicBezTo>
                    <a:pt x="5080" y="232410"/>
                    <a:pt x="7620" y="227330"/>
                    <a:pt x="11430" y="220980"/>
                  </a:cubicBezTo>
                  <a:cubicBezTo>
                    <a:pt x="13970" y="215900"/>
                    <a:pt x="17780" y="210820"/>
                    <a:pt x="21590" y="207010"/>
                  </a:cubicBezTo>
                  <a:cubicBezTo>
                    <a:pt x="26670" y="201930"/>
                    <a:pt x="34290" y="199390"/>
                    <a:pt x="35560" y="195580"/>
                  </a:cubicBezTo>
                  <a:cubicBezTo>
                    <a:pt x="36830" y="193040"/>
                    <a:pt x="35560" y="191770"/>
                    <a:pt x="35560" y="190500"/>
                  </a:cubicBezTo>
                  <a:cubicBezTo>
                    <a:pt x="35560" y="186690"/>
                    <a:pt x="35560" y="180340"/>
                    <a:pt x="35560" y="180340"/>
                  </a:cubicBezTo>
                  <a:cubicBezTo>
                    <a:pt x="35560" y="180340"/>
                    <a:pt x="38100" y="173990"/>
                    <a:pt x="38100" y="170180"/>
                  </a:cubicBezTo>
                  <a:cubicBezTo>
                    <a:pt x="39370" y="167640"/>
                    <a:pt x="40640" y="161290"/>
                    <a:pt x="40640" y="161290"/>
                  </a:cubicBezTo>
                  <a:cubicBezTo>
                    <a:pt x="40640" y="161290"/>
                    <a:pt x="43180" y="156210"/>
                    <a:pt x="45720" y="152400"/>
                  </a:cubicBezTo>
                  <a:cubicBezTo>
                    <a:pt x="46990" y="149860"/>
                    <a:pt x="49530" y="144780"/>
                    <a:pt x="49530" y="143510"/>
                  </a:cubicBezTo>
                  <a:cubicBezTo>
                    <a:pt x="49530" y="143510"/>
                    <a:pt x="54610" y="139700"/>
                    <a:pt x="55880" y="137160"/>
                  </a:cubicBezTo>
                  <a:cubicBezTo>
                    <a:pt x="58420" y="134620"/>
                    <a:pt x="62230" y="129540"/>
                    <a:pt x="62230" y="129540"/>
                  </a:cubicBezTo>
                  <a:cubicBezTo>
                    <a:pt x="62230" y="129540"/>
                    <a:pt x="68580" y="127000"/>
                    <a:pt x="69850" y="124460"/>
                  </a:cubicBezTo>
                  <a:cubicBezTo>
                    <a:pt x="73660" y="120650"/>
                    <a:pt x="76200" y="114300"/>
                    <a:pt x="77470" y="110490"/>
                  </a:cubicBezTo>
                  <a:cubicBezTo>
                    <a:pt x="77470" y="107950"/>
                    <a:pt x="76200" y="107950"/>
                    <a:pt x="76200" y="105410"/>
                  </a:cubicBezTo>
                  <a:cubicBezTo>
                    <a:pt x="74930" y="102870"/>
                    <a:pt x="73660" y="96520"/>
                    <a:pt x="73660" y="96520"/>
                  </a:cubicBezTo>
                  <a:cubicBezTo>
                    <a:pt x="73660" y="96520"/>
                    <a:pt x="73660" y="88900"/>
                    <a:pt x="73660" y="86360"/>
                  </a:cubicBezTo>
                  <a:cubicBezTo>
                    <a:pt x="73660" y="82550"/>
                    <a:pt x="73660" y="76200"/>
                    <a:pt x="73660" y="76200"/>
                  </a:cubicBezTo>
                  <a:cubicBezTo>
                    <a:pt x="73660" y="74930"/>
                    <a:pt x="74930" y="68580"/>
                    <a:pt x="76200" y="66040"/>
                  </a:cubicBezTo>
                  <a:cubicBezTo>
                    <a:pt x="76200" y="62230"/>
                    <a:pt x="78740" y="55880"/>
                    <a:pt x="78740" y="55880"/>
                  </a:cubicBezTo>
                  <a:cubicBezTo>
                    <a:pt x="78740" y="55880"/>
                    <a:pt x="81280" y="49530"/>
                    <a:pt x="82550" y="46990"/>
                  </a:cubicBezTo>
                  <a:cubicBezTo>
                    <a:pt x="85090" y="43180"/>
                    <a:pt x="87630" y="38100"/>
                    <a:pt x="87630" y="38100"/>
                  </a:cubicBezTo>
                  <a:cubicBezTo>
                    <a:pt x="87630" y="38100"/>
                    <a:pt x="92710" y="33020"/>
                    <a:pt x="95250" y="30480"/>
                  </a:cubicBezTo>
                  <a:cubicBezTo>
                    <a:pt x="96520" y="27940"/>
                    <a:pt x="101600" y="22860"/>
                    <a:pt x="101600" y="22860"/>
                  </a:cubicBezTo>
                  <a:cubicBezTo>
                    <a:pt x="101600" y="22860"/>
                    <a:pt x="106680" y="19050"/>
                    <a:pt x="109220" y="16510"/>
                  </a:cubicBezTo>
                  <a:cubicBezTo>
                    <a:pt x="113030" y="15240"/>
                    <a:pt x="118110" y="11430"/>
                    <a:pt x="118110" y="11430"/>
                  </a:cubicBezTo>
                  <a:cubicBezTo>
                    <a:pt x="118110" y="11430"/>
                    <a:pt x="124460" y="8890"/>
                    <a:pt x="128270" y="7620"/>
                  </a:cubicBezTo>
                  <a:cubicBezTo>
                    <a:pt x="130810" y="6350"/>
                    <a:pt x="137160" y="3810"/>
                    <a:pt x="137160" y="3810"/>
                  </a:cubicBezTo>
                  <a:cubicBezTo>
                    <a:pt x="137160" y="3810"/>
                    <a:pt x="143510" y="2540"/>
                    <a:pt x="147320" y="2540"/>
                  </a:cubicBezTo>
                  <a:cubicBezTo>
                    <a:pt x="151130" y="2540"/>
                    <a:pt x="157480" y="1270"/>
                    <a:pt x="157480" y="1270"/>
                  </a:cubicBezTo>
                  <a:cubicBezTo>
                    <a:pt x="157480" y="1270"/>
                    <a:pt x="219710" y="1270"/>
                    <a:pt x="248920" y="1270"/>
                  </a:cubicBezTo>
                  <a:cubicBezTo>
                    <a:pt x="278130" y="1270"/>
                    <a:pt x="304800" y="1270"/>
                    <a:pt x="332740" y="1270"/>
                  </a:cubicBezTo>
                  <a:cubicBezTo>
                    <a:pt x="363220" y="1270"/>
                    <a:pt x="396240" y="1270"/>
                    <a:pt x="426720" y="1270"/>
                  </a:cubicBezTo>
                  <a:cubicBezTo>
                    <a:pt x="457200" y="1270"/>
                    <a:pt x="496570" y="0"/>
                    <a:pt x="515620" y="1270"/>
                  </a:cubicBezTo>
                  <a:cubicBezTo>
                    <a:pt x="524510" y="2540"/>
                    <a:pt x="527050" y="3810"/>
                    <a:pt x="534670" y="3810"/>
                  </a:cubicBezTo>
                  <a:cubicBezTo>
                    <a:pt x="546100" y="5080"/>
                    <a:pt x="560070" y="5080"/>
                    <a:pt x="579120" y="5080"/>
                  </a:cubicBezTo>
                  <a:cubicBezTo>
                    <a:pt x="608330" y="5080"/>
                    <a:pt x="656590" y="5080"/>
                    <a:pt x="695960" y="6350"/>
                  </a:cubicBezTo>
                  <a:cubicBezTo>
                    <a:pt x="736600" y="6350"/>
                    <a:pt x="778510" y="6350"/>
                    <a:pt x="819150" y="10160"/>
                  </a:cubicBezTo>
                  <a:cubicBezTo>
                    <a:pt x="857250" y="12700"/>
                    <a:pt x="892810" y="19050"/>
                    <a:pt x="928370" y="22860"/>
                  </a:cubicBezTo>
                  <a:cubicBezTo>
                    <a:pt x="962660" y="27940"/>
                    <a:pt x="991870" y="35560"/>
                    <a:pt x="1027430" y="38100"/>
                  </a:cubicBezTo>
                  <a:cubicBezTo>
                    <a:pt x="1068070" y="40640"/>
                    <a:pt x="1120140" y="38100"/>
                    <a:pt x="1159510" y="38100"/>
                  </a:cubicBezTo>
                  <a:cubicBezTo>
                    <a:pt x="1191260" y="38100"/>
                    <a:pt x="1216660" y="38100"/>
                    <a:pt x="1244600" y="38100"/>
                  </a:cubicBezTo>
                  <a:cubicBezTo>
                    <a:pt x="1272540" y="38100"/>
                    <a:pt x="1297940" y="38100"/>
                    <a:pt x="1327150" y="36830"/>
                  </a:cubicBezTo>
                  <a:cubicBezTo>
                    <a:pt x="1362710" y="36830"/>
                    <a:pt x="1404620" y="35560"/>
                    <a:pt x="1442720" y="34290"/>
                  </a:cubicBezTo>
                  <a:cubicBezTo>
                    <a:pt x="1480820" y="33020"/>
                    <a:pt x="1517650" y="31750"/>
                    <a:pt x="1557020" y="30480"/>
                  </a:cubicBezTo>
                  <a:cubicBezTo>
                    <a:pt x="1596390" y="30480"/>
                    <a:pt x="1654810" y="27940"/>
                    <a:pt x="1678940" y="30480"/>
                  </a:cubicBezTo>
                  <a:cubicBezTo>
                    <a:pt x="1689100" y="31750"/>
                    <a:pt x="1694180" y="35560"/>
                    <a:pt x="1700530" y="35560"/>
                  </a:cubicBezTo>
                  <a:cubicBezTo>
                    <a:pt x="1703070" y="36830"/>
                    <a:pt x="1704340" y="35560"/>
                    <a:pt x="1708150" y="35560"/>
                  </a:cubicBezTo>
                  <a:cubicBezTo>
                    <a:pt x="1710690" y="35560"/>
                    <a:pt x="1718310" y="34290"/>
                    <a:pt x="1718310" y="34290"/>
                  </a:cubicBezTo>
                  <a:cubicBezTo>
                    <a:pt x="1718310" y="34290"/>
                    <a:pt x="1724660" y="35560"/>
                    <a:pt x="1728470" y="36830"/>
                  </a:cubicBezTo>
                  <a:cubicBezTo>
                    <a:pt x="1731010" y="36830"/>
                    <a:pt x="1738630" y="38100"/>
                    <a:pt x="1738630" y="38100"/>
                  </a:cubicBezTo>
                  <a:cubicBezTo>
                    <a:pt x="1738630" y="38100"/>
                    <a:pt x="1744980" y="41910"/>
                    <a:pt x="1747520" y="43180"/>
                  </a:cubicBezTo>
                  <a:cubicBezTo>
                    <a:pt x="1751330" y="44450"/>
                    <a:pt x="1756410" y="46990"/>
                    <a:pt x="1756410" y="46990"/>
                  </a:cubicBezTo>
                  <a:cubicBezTo>
                    <a:pt x="1757680" y="46990"/>
                    <a:pt x="1762760" y="50800"/>
                    <a:pt x="1765300" y="53340"/>
                  </a:cubicBezTo>
                  <a:cubicBezTo>
                    <a:pt x="1767840" y="55880"/>
                    <a:pt x="1772920" y="59690"/>
                    <a:pt x="1772920" y="59690"/>
                  </a:cubicBezTo>
                  <a:cubicBezTo>
                    <a:pt x="1772920" y="59690"/>
                    <a:pt x="1778000" y="64770"/>
                    <a:pt x="1779270" y="67310"/>
                  </a:cubicBezTo>
                  <a:cubicBezTo>
                    <a:pt x="1781810" y="69850"/>
                    <a:pt x="1785620" y="76200"/>
                    <a:pt x="1785620" y="76200"/>
                  </a:cubicBezTo>
                  <a:cubicBezTo>
                    <a:pt x="1785620" y="76200"/>
                    <a:pt x="1789430" y="82550"/>
                    <a:pt x="1790700" y="85090"/>
                  </a:cubicBezTo>
                  <a:cubicBezTo>
                    <a:pt x="1790700" y="86360"/>
                    <a:pt x="1790700" y="87630"/>
                    <a:pt x="1791970" y="88900"/>
                  </a:cubicBezTo>
                  <a:cubicBezTo>
                    <a:pt x="1802130" y="95250"/>
                    <a:pt x="1873250" y="88900"/>
                    <a:pt x="1907540" y="88900"/>
                  </a:cubicBezTo>
                  <a:cubicBezTo>
                    <a:pt x="1934210" y="87630"/>
                    <a:pt x="1959610" y="87630"/>
                    <a:pt x="1977390" y="87630"/>
                  </a:cubicBezTo>
                  <a:cubicBezTo>
                    <a:pt x="1988820" y="87630"/>
                    <a:pt x="1998980" y="87630"/>
                    <a:pt x="2005330" y="87630"/>
                  </a:cubicBezTo>
                  <a:cubicBezTo>
                    <a:pt x="2009140" y="87630"/>
                    <a:pt x="2010410" y="87630"/>
                    <a:pt x="2014220" y="87630"/>
                  </a:cubicBezTo>
                  <a:cubicBezTo>
                    <a:pt x="2019300" y="87630"/>
                    <a:pt x="2024380" y="86360"/>
                    <a:pt x="2033270" y="86360"/>
                  </a:cubicBezTo>
                  <a:cubicBezTo>
                    <a:pt x="2056130" y="86360"/>
                    <a:pt x="2152650" y="86360"/>
                    <a:pt x="2152650" y="86360"/>
                  </a:cubicBezTo>
                  <a:cubicBezTo>
                    <a:pt x="2152650" y="86360"/>
                    <a:pt x="2159000" y="87630"/>
                    <a:pt x="2162810" y="87630"/>
                  </a:cubicBezTo>
                  <a:cubicBezTo>
                    <a:pt x="2165350" y="88900"/>
                    <a:pt x="2172970" y="88900"/>
                    <a:pt x="2172970" y="88900"/>
                  </a:cubicBezTo>
                  <a:cubicBezTo>
                    <a:pt x="2172970" y="88900"/>
                    <a:pt x="2179320" y="91440"/>
                    <a:pt x="2183130" y="92710"/>
                  </a:cubicBezTo>
                  <a:cubicBezTo>
                    <a:pt x="2185670" y="93980"/>
                    <a:pt x="2192020" y="96520"/>
                    <a:pt x="2192020" y="96520"/>
                  </a:cubicBezTo>
                  <a:cubicBezTo>
                    <a:pt x="2192020" y="96520"/>
                    <a:pt x="2198370" y="100330"/>
                    <a:pt x="2200910" y="102870"/>
                  </a:cubicBezTo>
                  <a:cubicBezTo>
                    <a:pt x="2203450" y="104140"/>
                    <a:pt x="2209800" y="107950"/>
                    <a:pt x="2209800" y="107950"/>
                  </a:cubicBezTo>
                  <a:cubicBezTo>
                    <a:pt x="2209800" y="107950"/>
                    <a:pt x="2214880" y="114300"/>
                    <a:pt x="2216150" y="115570"/>
                  </a:cubicBezTo>
                  <a:cubicBezTo>
                    <a:pt x="2217420" y="118110"/>
                    <a:pt x="2217420" y="119380"/>
                    <a:pt x="2219960" y="120650"/>
                  </a:cubicBezTo>
                  <a:cubicBezTo>
                    <a:pt x="2230120" y="124460"/>
                    <a:pt x="2313940" y="125730"/>
                    <a:pt x="2321560" y="120650"/>
                  </a:cubicBezTo>
                  <a:cubicBezTo>
                    <a:pt x="2322830" y="119380"/>
                    <a:pt x="2321560" y="115570"/>
                    <a:pt x="2321560" y="115570"/>
                  </a:cubicBezTo>
                  <a:cubicBezTo>
                    <a:pt x="2322830" y="115570"/>
                    <a:pt x="2325370" y="110490"/>
                    <a:pt x="2326640" y="106680"/>
                  </a:cubicBezTo>
                  <a:cubicBezTo>
                    <a:pt x="2327910" y="104140"/>
                    <a:pt x="2331720" y="99060"/>
                    <a:pt x="2331720" y="99060"/>
                  </a:cubicBezTo>
                  <a:cubicBezTo>
                    <a:pt x="2331720" y="97790"/>
                    <a:pt x="2336800" y="93980"/>
                    <a:pt x="2338070" y="91440"/>
                  </a:cubicBezTo>
                  <a:cubicBezTo>
                    <a:pt x="2340610" y="88900"/>
                    <a:pt x="2345690" y="83820"/>
                    <a:pt x="2345690" y="83820"/>
                  </a:cubicBezTo>
                  <a:cubicBezTo>
                    <a:pt x="2345690" y="83820"/>
                    <a:pt x="2350770" y="80010"/>
                    <a:pt x="2353310" y="78740"/>
                  </a:cubicBezTo>
                  <a:cubicBezTo>
                    <a:pt x="2355850" y="76200"/>
                    <a:pt x="2362200" y="72390"/>
                    <a:pt x="2362200" y="72390"/>
                  </a:cubicBezTo>
                  <a:cubicBezTo>
                    <a:pt x="2362200" y="72390"/>
                    <a:pt x="2368550" y="69850"/>
                    <a:pt x="2371090" y="69850"/>
                  </a:cubicBezTo>
                  <a:cubicBezTo>
                    <a:pt x="2374900" y="68580"/>
                    <a:pt x="2379980" y="66040"/>
                    <a:pt x="2379980" y="66040"/>
                  </a:cubicBezTo>
                  <a:cubicBezTo>
                    <a:pt x="2381250" y="66040"/>
                    <a:pt x="2387600" y="64770"/>
                    <a:pt x="2390140" y="64770"/>
                  </a:cubicBezTo>
                  <a:cubicBezTo>
                    <a:pt x="2393950" y="64770"/>
                    <a:pt x="2400300" y="63500"/>
                    <a:pt x="2400300" y="63500"/>
                  </a:cubicBezTo>
                  <a:cubicBezTo>
                    <a:pt x="2400300" y="63500"/>
                    <a:pt x="2406650" y="64770"/>
                    <a:pt x="2410460" y="64770"/>
                  </a:cubicBezTo>
                  <a:cubicBezTo>
                    <a:pt x="2413000" y="66040"/>
                    <a:pt x="2420620" y="66040"/>
                    <a:pt x="2420620" y="66040"/>
                  </a:cubicBezTo>
                  <a:cubicBezTo>
                    <a:pt x="2420620" y="66040"/>
                    <a:pt x="2482850" y="85090"/>
                    <a:pt x="2515870" y="88900"/>
                  </a:cubicBezTo>
                  <a:cubicBezTo>
                    <a:pt x="2550160" y="92710"/>
                    <a:pt x="2585720" y="86360"/>
                    <a:pt x="2618740" y="88900"/>
                  </a:cubicBezTo>
                  <a:cubicBezTo>
                    <a:pt x="2647950" y="91440"/>
                    <a:pt x="2703830" y="99060"/>
                    <a:pt x="2703830" y="102870"/>
                  </a:cubicBezTo>
                  <a:cubicBezTo>
                    <a:pt x="2703830" y="102870"/>
                    <a:pt x="2688590" y="104140"/>
                    <a:pt x="2688590" y="105410"/>
                  </a:cubicBezTo>
                  <a:cubicBezTo>
                    <a:pt x="2688590" y="105410"/>
                    <a:pt x="2694940" y="105410"/>
                    <a:pt x="2698750" y="106680"/>
                  </a:cubicBezTo>
                  <a:cubicBezTo>
                    <a:pt x="2702560" y="106680"/>
                    <a:pt x="2708910" y="107950"/>
                    <a:pt x="2708910" y="107950"/>
                  </a:cubicBezTo>
                  <a:cubicBezTo>
                    <a:pt x="2708910" y="107950"/>
                    <a:pt x="2715260" y="109220"/>
                    <a:pt x="2719070" y="110490"/>
                  </a:cubicBezTo>
                  <a:cubicBezTo>
                    <a:pt x="2721610" y="111760"/>
                    <a:pt x="2727960" y="114300"/>
                    <a:pt x="2727960" y="114300"/>
                  </a:cubicBezTo>
                  <a:cubicBezTo>
                    <a:pt x="2727960" y="114300"/>
                    <a:pt x="2734310" y="118110"/>
                    <a:pt x="2736850" y="120650"/>
                  </a:cubicBezTo>
                  <a:cubicBezTo>
                    <a:pt x="2739390" y="121920"/>
                    <a:pt x="2744470" y="125730"/>
                    <a:pt x="2744470" y="125730"/>
                  </a:cubicBezTo>
                  <a:cubicBezTo>
                    <a:pt x="2744470" y="125730"/>
                    <a:pt x="2744470" y="127000"/>
                    <a:pt x="2744470" y="127000"/>
                  </a:cubicBezTo>
                  <a:cubicBezTo>
                    <a:pt x="2745740" y="127000"/>
                    <a:pt x="2786380" y="129540"/>
                    <a:pt x="2786380" y="132080"/>
                  </a:cubicBezTo>
                  <a:cubicBezTo>
                    <a:pt x="2787650" y="133350"/>
                    <a:pt x="2774950" y="135890"/>
                    <a:pt x="2774950" y="135890"/>
                  </a:cubicBezTo>
                  <a:cubicBezTo>
                    <a:pt x="2774950" y="137160"/>
                    <a:pt x="2781300" y="137160"/>
                    <a:pt x="2785110" y="137160"/>
                  </a:cubicBezTo>
                  <a:cubicBezTo>
                    <a:pt x="2788920" y="138430"/>
                    <a:pt x="2795270" y="138430"/>
                    <a:pt x="2795270" y="138430"/>
                  </a:cubicBezTo>
                  <a:cubicBezTo>
                    <a:pt x="2795270" y="138430"/>
                    <a:pt x="2801620" y="140970"/>
                    <a:pt x="2804160" y="142240"/>
                  </a:cubicBezTo>
                  <a:cubicBezTo>
                    <a:pt x="2807970" y="143510"/>
                    <a:pt x="2813050" y="146050"/>
                    <a:pt x="2814320" y="146050"/>
                  </a:cubicBezTo>
                  <a:cubicBezTo>
                    <a:pt x="2814320" y="146050"/>
                    <a:pt x="2815590" y="147320"/>
                    <a:pt x="2818130" y="148590"/>
                  </a:cubicBezTo>
                  <a:cubicBezTo>
                    <a:pt x="2823210" y="149860"/>
                    <a:pt x="2839720" y="148590"/>
                    <a:pt x="2851150" y="148590"/>
                  </a:cubicBezTo>
                  <a:cubicBezTo>
                    <a:pt x="2863850" y="148590"/>
                    <a:pt x="2876550" y="151130"/>
                    <a:pt x="2893060" y="148590"/>
                  </a:cubicBezTo>
                  <a:cubicBezTo>
                    <a:pt x="2914650" y="146050"/>
                    <a:pt x="2942590" y="132080"/>
                    <a:pt x="2969260" y="125730"/>
                  </a:cubicBezTo>
                  <a:cubicBezTo>
                    <a:pt x="2999740" y="118110"/>
                    <a:pt x="3034030" y="113030"/>
                    <a:pt x="3067050" y="107950"/>
                  </a:cubicBezTo>
                  <a:cubicBezTo>
                    <a:pt x="3105150" y="101600"/>
                    <a:pt x="3148330" y="96520"/>
                    <a:pt x="3185160" y="92710"/>
                  </a:cubicBezTo>
                  <a:cubicBezTo>
                    <a:pt x="3218180" y="90170"/>
                    <a:pt x="3257550" y="91440"/>
                    <a:pt x="3279140" y="91440"/>
                  </a:cubicBezTo>
                  <a:cubicBezTo>
                    <a:pt x="3291840" y="90170"/>
                    <a:pt x="3296920" y="91440"/>
                    <a:pt x="3307080" y="90170"/>
                  </a:cubicBezTo>
                  <a:cubicBezTo>
                    <a:pt x="3318510" y="90170"/>
                    <a:pt x="3338830" y="88900"/>
                    <a:pt x="3343910" y="88900"/>
                  </a:cubicBezTo>
                  <a:cubicBezTo>
                    <a:pt x="3345180" y="90170"/>
                    <a:pt x="3345180" y="90170"/>
                    <a:pt x="3346450" y="90170"/>
                  </a:cubicBezTo>
                  <a:cubicBezTo>
                    <a:pt x="3350260" y="91440"/>
                    <a:pt x="3357880" y="90170"/>
                    <a:pt x="3368040" y="90170"/>
                  </a:cubicBezTo>
                  <a:cubicBezTo>
                    <a:pt x="3388360" y="90170"/>
                    <a:pt x="3431540" y="90170"/>
                    <a:pt x="3462020" y="88900"/>
                  </a:cubicBezTo>
                  <a:cubicBezTo>
                    <a:pt x="3489960" y="88900"/>
                    <a:pt x="3517900" y="88900"/>
                    <a:pt x="3544570" y="88900"/>
                  </a:cubicBezTo>
                  <a:cubicBezTo>
                    <a:pt x="3566160" y="88900"/>
                    <a:pt x="3606800" y="88900"/>
                    <a:pt x="3606800" y="88900"/>
                  </a:cubicBezTo>
                  <a:cubicBezTo>
                    <a:pt x="3606800" y="88900"/>
                    <a:pt x="3613150" y="90170"/>
                    <a:pt x="3616960" y="90170"/>
                  </a:cubicBezTo>
                  <a:cubicBezTo>
                    <a:pt x="3620770" y="90170"/>
                    <a:pt x="3627120" y="91440"/>
                    <a:pt x="3627120" y="91440"/>
                  </a:cubicBezTo>
                  <a:cubicBezTo>
                    <a:pt x="3627120" y="91440"/>
                    <a:pt x="3633470" y="93980"/>
                    <a:pt x="3636010" y="95250"/>
                  </a:cubicBezTo>
                  <a:cubicBezTo>
                    <a:pt x="3639820" y="96520"/>
                    <a:pt x="3646170" y="99060"/>
                    <a:pt x="3646170" y="99060"/>
                  </a:cubicBezTo>
                  <a:cubicBezTo>
                    <a:pt x="3646170" y="99060"/>
                    <a:pt x="3651250" y="102870"/>
                    <a:pt x="3653790" y="104140"/>
                  </a:cubicBezTo>
                  <a:cubicBezTo>
                    <a:pt x="3657600" y="106680"/>
                    <a:pt x="3662680" y="110490"/>
                    <a:pt x="3662680" y="110490"/>
                  </a:cubicBezTo>
                  <a:cubicBezTo>
                    <a:pt x="3662680" y="110490"/>
                    <a:pt x="3667760" y="116840"/>
                    <a:pt x="3669030" y="118110"/>
                  </a:cubicBezTo>
                  <a:cubicBezTo>
                    <a:pt x="3670300" y="118110"/>
                    <a:pt x="3669030" y="118110"/>
                    <a:pt x="3670300" y="118110"/>
                  </a:cubicBezTo>
                  <a:cubicBezTo>
                    <a:pt x="3674110" y="119380"/>
                    <a:pt x="3707130" y="107950"/>
                    <a:pt x="3727450" y="100330"/>
                  </a:cubicBezTo>
                  <a:cubicBezTo>
                    <a:pt x="3754120" y="92710"/>
                    <a:pt x="3784600" y="77470"/>
                    <a:pt x="3816350" y="71120"/>
                  </a:cubicBezTo>
                  <a:cubicBezTo>
                    <a:pt x="3848100" y="64770"/>
                    <a:pt x="3883660" y="64770"/>
                    <a:pt x="3917950" y="63500"/>
                  </a:cubicBezTo>
                  <a:cubicBezTo>
                    <a:pt x="3953510" y="62230"/>
                    <a:pt x="3987800" y="63500"/>
                    <a:pt x="4024630" y="62230"/>
                  </a:cubicBezTo>
                  <a:cubicBezTo>
                    <a:pt x="4064000" y="62230"/>
                    <a:pt x="4110990" y="57150"/>
                    <a:pt x="4146550" y="62230"/>
                  </a:cubicBezTo>
                  <a:cubicBezTo>
                    <a:pt x="4175760" y="64770"/>
                    <a:pt x="4197350" y="78740"/>
                    <a:pt x="4224020" y="80010"/>
                  </a:cubicBezTo>
                  <a:cubicBezTo>
                    <a:pt x="4250690" y="81280"/>
                    <a:pt x="4276090" y="68580"/>
                    <a:pt x="4309110" y="66040"/>
                  </a:cubicBezTo>
                  <a:cubicBezTo>
                    <a:pt x="4352290" y="62230"/>
                    <a:pt x="4411980" y="64770"/>
                    <a:pt x="4460240" y="64770"/>
                  </a:cubicBezTo>
                  <a:cubicBezTo>
                    <a:pt x="4504690" y="64770"/>
                    <a:pt x="4550410" y="64770"/>
                    <a:pt x="4588510" y="64770"/>
                  </a:cubicBezTo>
                  <a:cubicBezTo>
                    <a:pt x="4616450" y="64770"/>
                    <a:pt x="4635500" y="63500"/>
                    <a:pt x="4664710" y="63500"/>
                  </a:cubicBezTo>
                  <a:cubicBezTo>
                    <a:pt x="4701540" y="63500"/>
                    <a:pt x="4748530" y="63500"/>
                    <a:pt x="4791710" y="63500"/>
                  </a:cubicBezTo>
                  <a:cubicBezTo>
                    <a:pt x="4834890" y="63500"/>
                    <a:pt x="4884420" y="63500"/>
                    <a:pt x="4926330" y="63500"/>
                  </a:cubicBezTo>
                  <a:cubicBezTo>
                    <a:pt x="4961890" y="62230"/>
                    <a:pt x="5005070" y="60960"/>
                    <a:pt x="5025390" y="60960"/>
                  </a:cubicBezTo>
                  <a:cubicBezTo>
                    <a:pt x="5035550" y="60960"/>
                    <a:pt x="5046980" y="60960"/>
                    <a:pt x="5046980" y="60960"/>
                  </a:cubicBezTo>
                  <a:cubicBezTo>
                    <a:pt x="5050790" y="60960"/>
                    <a:pt x="5087620" y="59690"/>
                    <a:pt x="5104130" y="59690"/>
                  </a:cubicBezTo>
                  <a:cubicBezTo>
                    <a:pt x="5116830" y="59690"/>
                    <a:pt x="5128260" y="59690"/>
                    <a:pt x="5137150" y="59690"/>
                  </a:cubicBezTo>
                  <a:cubicBezTo>
                    <a:pt x="5142230" y="59690"/>
                    <a:pt x="5143500" y="59690"/>
                    <a:pt x="5148580" y="59690"/>
                  </a:cubicBezTo>
                  <a:cubicBezTo>
                    <a:pt x="5161280" y="58420"/>
                    <a:pt x="5207000" y="58420"/>
                    <a:pt x="5208270" y="58420"/>
                  </a:cubicBezTo>
                  <a:cubicBezTo>
                    <a:pt x="5208270" y="58420"/>
                    <a:pt x="5214620" y="59690"/>
                    <a:pt x="5218430" y="59690"/>
                  </a:cubicBezTo>
                  <a:cubicBezTo>
                    <a:pt x="5222240" y="60960"/>
                    <a:pt x="5228590" y="60960"/>
                    <a:pt x="5228590" y="60960"/>
                  </a:cubicBezTo>
                  <a:cubicBezTo>
                    <a:pt x="5228590" y="60960"/>
                    <a:pt x="5234940" y="63500"/>
                    <a:pt x="5238750" y="64770"/>
                  </a:cubicBezTo>
                  <a:cubicBezTo>
                    <a:pt x="5241290" y="66040"/>
                    <a:pt x="5247640" y="68580"/>
                    <a:pt x="5247640" y="68580"/>
                  </a:cubicBezTo>
                  <a:cubicBezTo>
                    <a:pt x="5247640" y="68580"/>
                    <a:pt x="5253990" y="72390"/>
                    <a:pt x="5256530" y="74930"/>
                  </a:cubicBezTo>
                  <a:cubicBezTo>
                    <a:pt x="5259070" y="76200"/>
                    <a:pt x="5265420" y="80010"/>
                    <a:pt x="5265420" y="80010"/>
                  </a:cubicBezTo>
                  <a:cubicBezTo>
                    <a:pt x="5265420" y="80010"/>
                    <a:pt x="5266690" y="85090"/>
                    <a:pt x="5271770" y="87630"/>
                  </a:cubicBezTo>
                  <a:cubicBezTo>
                    <a:pt x="5287010" y="95250"/>
                    <a:pt x="5394960" y="99060"/>
                    <a:pt x="5396230" y="99060"/>
                  </a:cubicBezTo>
                  <a:cubicBezTo>
                    <a:pt x="5396230" y="99060"/>
                    <a:pt x="5402580" y="99060"/>
                    <a:pt x="5406390" y="100330"/>
                  </a:cubicBezTo>
                  <a:cubicBezTo>
                    <a:pt x="5410200" y="100330"/>
                    <a:pt x="5416550" y="101600"/>
                    <a:pt x="5416550" y="101600"/>
                  </a:cubicBezTo>
                  <a:cubicBezTo>
                    <a:pt x="5416550" y="101600"/>
                    <a:pt x="5422900" y="104140"/>
                    <a:pt x="5426710" y="105410"/>
                  </a:cubicBezTo>
                  <a:cubicBezTo>
                    <a:pt x="5429250" y="106680"/>
                    <a:pt x="5435600" y="107950"/>
                    <a:pt x="5435600" y="107950"/>
                  </a:cubicBezTo>
                  <a:cubicBezTo>
                    <a:pt x="5436870" y="109220"/>
                    <a:pt x="5441950" y="113030"/>
                    <a:pt x="5444490" y="114300"/>
                  </a:cubicBezTo>
                  <a:cubicBezTo>
                    <a:pt x="5448300" y="116840"/>
                    <a:pt x="5453380" y="120650"/>
                    <a:pt x="5453380" y="120650"/>
                  </a:cubicBezTo>
                  <a:cubicBezTo>
                    <a:pt x="5453380" y="120650"/>
                    <a:pt x="5458460" y="125730"/>
                    <a:pt x="5461000" y="128270"/>
                  </a:cubicBezTo>
                  <a:cubicBezTo>
                    <a:pt x="5462270" y="130810"/>
                    <a:pt x="5467350" y="135890"/>
                    <a:pt x="5467350" y="135890"/>
                  </a:cubicBezTo>
                  <a:cubicBezTo>
                    <a:pt x="5467350" y="135890"/>
                    <a:pt x="5471160" y="142240"/>
                    <a:pt x="5472430" y="146050"/>
                  </a:cubicBezTo>
                  <a:cubicBezTo>
                    <a:pt x="5473700" y="148590"/>
                    <a:pt x="5477510" y="154940"/>
                    <a:pt x="5477510" y="154940"/>
                  </a:cubicBezTo>
                  <a:cubicBezTo>
                    <a:pt x="5477510" y="154940"/>
                    <a:pt x="5478780" y="161290"/>
                    <a:pt x="5480050" y="165100"/>
                  </a:cubicBezTo>
                  <a:cubicBezTo>
                    <a:pt x="5480050" y="168910"/>
                    <a:pt x="5482590" y="175260"/>
                    <a:pt x="5482590" y="175260"/>
                  </a:cubicBezTo>
                  <a:cubicBezTo>
                    <a:pt x="5482590" y="175260"/>
                    <a:pt x="5482590" y="181610"/>
                    <a:pt x="5482590" y="185420"/>
                  </a:cubicBezTo>
                  <a:cubicBezTo>
                    <a:pt x="5482590" y="189230"/>
                    <a:pt x="5482590" y="195580"/>
                    <a:pt x="5482590" y="195580"/>
                  </a:cubicBezTo>
                  <a:cubicBezTo>
                    <a:pt x="5482590" y="195580"/>
                    <a:pt x="5480050" y="203200"/>
                    <a:pt x="5480050" y="205740"/>
                  </a:cubicBezTo>
                  <a:cubicBezTo>
                    <a:pt x="5478780" y="209550"/>
                    <a:pt x="5477510" y="215900"/>
                    <a:pt x="5477510" y="215900"/>
                  </a:cubicBezTo>
                  <a:cubicBezTo>
                    <a:pt x="5477510" y="217170"/>
                    <a:pt x="5473700" y="222250"/>
                    <a:pt x="5472430" y="226060"/>
                  </a:cubicBezTo>
                  <a:cubicBezTo>
                    <a:pt x="5471160" y="228600"/>
                    <a:pt x="5467350" y="234950"/>
                    <a:pt x="5467350" y="234950"/>
                  </a:cubicBezTo>
                  <a:cubicBezTo>
                    <a:pt x="5467350" y="234950"/>
                    <a:pt x="5462270" y="240030"/>
                    <a:pt x="5461000" y="242570"/>
                  </a:cubicBezTo>
                  <a:cubicBezTo>
                    <a:pt x="5458460" y="245110"/>
                    <a:pt x="5453380" y="250190"/>
                    <a:pt x="5453380" y="250190"/>
                  </a:cubicBezTo>
                  <a:cubicBezTo>
                    <a:pt x="5453380" y="250190"/>
                    <a:pt x="5448300" y="255270"/>
                    <a:pt x="5444490" y="256540"/>
                  </a:cubicBezTo>
                  <a:cubicBezTo>
                    <a:pt x="5441950" y="259080"/>
                    <a:pt x="5436870" y="262890"/>
                    <a:pt x="5435600" y="262890"/>
                  </a:cubicBezTo>
                  <a:cubicBezTo>
                    <a:pt x="5435600" y="262890"/>
                    <a:pt x="5429250" y="265430"/>
                    <a:pt x="5426710" y="266700"/>
                  </a:cubicBezTo>
                  <a:cubicBezTo>
                    <a:pt x="5422900" y="267970"/>
                    <a:pt x="5416550" y="270510"/>
                    <a:pt x="5416550" y="270510"/>
                  </a:cubicBezTo>
                  <a:cubicBezTo>
                    <a:pt x="5416550" y="270510"/>
                    <a:pt x="5410200" y="270510"/>
                    <a:pt x="5406390" y="271780"/>
                  </a:cubicBezTo>
                  <a:cubicBezTo>
                    <a:pt x="5402580" y="271780"/>
                    <a:pt x="5398770" y="271780"/>
                    <a:pt x="5396230" y="273050"/>
                  </a:cubicBezTo>
                  <a:cubicBezTo>
                    <a:pt x="5394960" y="273050"/>
                    <a:pt x="5393690" y="274320"/>
                    <a:pt x="5393690" y="274320"/>
                  </a:cubicBezTo>
                  <a:cubicBezTo>
                    <a:pt x="5393690" y="275590"/>
                    <a:pt x="5398770" y="278130"/>
                    <a:pt x="5401310" y="279400"/>
                  </a:cubicBezTo>
                  <a:cubicBezTo>
                    <a:pt x="5403850" y="281940"/>
                    <a:pt x="5408930" y="285750"/>
                    <a:pt x="5408930" y="285750"/>
                  </a:cubicBezTo>
                  <a:cubicBezTo>
                    <a:pt x="5408930" y="285750"/>
                    <a:pt x="5414010" y="290830"/>
                    <a:pt x="5415280" y="293370"/>
                  </a:cubicBezTo>
                  <a:cubicBezTo>
                    <a:pt x="5417820" y="295910"/>
                    <a:pt x="5422900" y="299720"/>
                    <a:pt x="5422900" y="300990"/>
                  </a:cubicBezTo>
                  <a:cubicBezTo>
                    <a:pt x="5422900" y="300990"/>
                    <a:pt x="5425440" y="306070"/>
                    <a:pt x="5426710" y="309880"/>
                  </a:cubicBezTo>
                  <a:cubicBezTo>
                    <a:pt x="5429250" y="312420"/>
                    <a:pt x="5431790" y="317500"/>
                    <a:pt x="5431790" y="318770"/>
                  </a:cubicBezTo>
                  <a:cubicBezTo>
                    <a:pt x="5431790" y="318770"/>
                    <a:pt x="5433060" y="325120"/>
                    <a:pt x="5434330" y="327660"/>
                  </a:cubicBezTo>
                  <a:cubicBezTo>
                    <a:pt x="5435600" y="331470"/>
                    <a:pt x="5436870" y="337820"/>
                    <a:pt x="5436870" y="337820"/>
                  </a:cubicBezTo>
                  <a:cubicBezTo>
                    <a:pt x="5436870" y="337820"/>
                    <a:pt x="5436870" y="344170"/>
                    <a:pt x="5436870" y="347980"/>
                  </a:cubicBezTo>
                  <a:cubicBezTo>
                    <a:pt x="5436870" y="350520"/>
                    <a:pt x="5436870" y="358140"/>
                    <a:pt x="5436870" y="358140"/>
                  </a:cubicBezTo>
                  <a:cubicBezTo>
                    <a:pt x="5436870" y="358140"/>
                    <a:pt x="5435600" y="364490"/>
                    <a:pt x="5434330" y="367030"/>
                  </a:cubicBezTo>
                  <a:cubicBezTo>
                    <a:pt x="5433060" y="370840"/>
                    <a:pt x="5431790" y="377190"/>
                    <a:pt x="5431790" y="377190"/>
                  </a:cubicBezTo>
                  <a:cubicBezTo>
                    <a:pt x="5431790" y="377190"/>
                    <a:pt x="5429250" y="383540"/>
                    <a:pt x="5426710" y="386080"/>
                  </a:cubicBezTo>
                  <a:cubicBezTo>
                    <a:pt x="5425440" y="388620"/>
                    <a:pt x="5422900" y="394970"/>
                    <a:pt x="5422900" y="394970"/>
                  </a:cubicBezTo>
                  <a:cubicBezTo>
                    <a:pt x="5422900" y="394970"/>
                    <a:pt x="5417820" y="400050"/>
                    <a:pt x="5415280" y="402590"/>
                  </a:cubicBezTo>
                  <a:cubicBezTo>
                    <a:pt x="5414010" y="405130"/>
                    <a:pt x="5408930" y="410210"/>
                    <a:pt x="5408930" y="410210"/>
                  </a:cubicBezTo>
                  <a:cubicBezTo>
                    <a:pt x="5408930" y="410210"/>
                    <a:pt x="5403850" y="414020"/>
                    <a:pt x="5401310" y="415290"/>
                  </a:cubicBezTo>
                  <a:cubicBezTo>
                    <a:pt x="5398770" y="417830"/>
                    <a:pt x="5392420" y="421640"/>
                    <a:pt x="5392420" y="421640"/>
                  </a:cubicBezTo>
                  <a:cubicBezTo>
                    <a:pt x="5392420" y="421640"/>
                    <a:pt x="5386070" y="424180"/>
                    <a:pt x="5383530" y="425450"/>
                  </a:cubicBezTo>
                  <a:cubicBezTo>
                    <a:pt x="5379720" y="426720"/>
                    <a:pt x="5374640" y="429260"/>
                    <a:pt x="5373370" y="429260"/>
                  </a:cubicBezTo>
                  <a:cubicBezTo>
                    <a:pt x="5373370" y="429260"/>
                    <a:pt x="5367020" y="429260"/>
                    <a:pt x="5364480" y="430530"/>
                  </a:cubicBezTo>
                  <a:cubicBezTo>
                    <a:pt x="5360670" y="430530"/>
                    <a:pt x="5354320" y="431800"/>
                    <a:pt x="5354320" y="431800"/>
                  </a:cubicBezTo>
                  <a:cubicBezTo>
                    <a:pt x="5353050" y="431800"/>
                    <a:pt x="5336540" y="430530"/>
                    <a:pt x="5323840" y="430530"/>
                  </a:cubicBezTo>
                  <a:cubicBezTo>
                    <a:pt x="5300980" y="430530"/>
                    <a:pt x="5259070" y="430530"/>
                    <a:pt x="5226050" y="430530"/>
                  </a:cubicBezTo>
                  <a:cubicBezTo>
                    <a:pt x="5194300" y="430530"/>
                    <a:pt x="5165090" y="427990"/>
                    <a:pt x="5129530" y="431800"/>
                  </a:cubicBezTo>
                  <a:cubicBezTo>
                    <a:pt x="5088890" y="435610"/>
                    <a:pt x="5034280" y="453390"/>
                    <a:pt x="4993640" y="458470"/>
                  </a:cubicBezTo>
                  <a:cubicBezTo>
                    <a:pt x="4963160" y="461010"/>
                    <a:pt x="4941570" y="458470"/>
                    <a:pt x="4912360" y="462280"/>
                  </a:cubicBezTo>
                  <a:cubicBezTo>
                    <a:pt x="4875530" y="466090"/>
                    <a:pt x="4829810" y="480060"/>
                    <a:pt x="4789170" y="483870"/>
                  </a:cubicBezTo>
                  <a:cubicBezTo>
                    <a:pt x="4752340" y="487680"/>
                    <a:pt x="4711700" y="483870"/>
                    <a:pt x="4678680" y="483870"/>
                  </a:cubicBezTo>
                  <a:cubicBezTo>
                    <a:pt x="4650740" y="483870"/>
                    <a:pt x="4630420" y="483870"/>
                    <a:pt x="4602480" y="485140"/>
                  </a:cubicBezTo>
                  <a:cubicBezTo>
                    <a:pt x="4564380" y="487680"/>
                    <a:pt x="4509770" y="487680"/>
                    <a:pt x="4471670" y="494030"/>
                  </a:cubicBezTo>
                  <a:cubicBezTo>
                    <a:pt x="4439920" y="497840"/>
                    <a:pt x="4418330" y="509270"/>
                    <a:pt x="4385310" y="513080"/>
                  </a:cubicBezTo>
                  <a:cubicBezTo>
                    <a:pt x="4343400" y="516890"/>
                    <a:pt x="4278630" y="513080"/>
                    <a:pt x="4236720" y="513080"/>
                  </a:cubicBezTo>
                  <a:cubicBezTo>
                    <a:pt x="4203700" y="513080"/>
                    <a:pt x="4184650" y="513080"/>
                    <a:pt x="4151630" y="513080"/>
                  </a:cubicBezTo>
                  <a:cubicBezTo>
                    <a:pt x="4108450" y="514350"/>
                    <a:pt x="4048760" y="514350"/>
                    <a:pt x="4000500" y="514350"/>
                  </a:cubicBezTo>
                  <a:cubicBezTo>
                    <a:pt x="3957320" y="514350"/>
                    <a:pt x="3917950" y="514350"/>
                    <a:pt x="3877310" y="514350"/>
                  </a:cubicBezTo>
                  <a:cubicBezTo>
                    <a:pt x="3837940" y="514350"/>
                    <a:pt x="3799840" y="514350"/>
                    <a:pt x="3760470" y="513080"/>
                  </a:cubicBezTo>
                  <a:cubicBezTo>
                    <a:pt x="3721100" y="513080"/>
                    <a:pt x="3683000" y="513080"/>
                    <a:pt x="3642360" y="513080"/>
                  </a:cubicBezTo>
                  <a:cubicBezTo>
                    <a:pt x="3601720" y="513080"/>
                    <a:pt x="3558540" y="513080"/>
                    <a:pt x="3517900" y="511810"/>
                  </a:cubicBezTo>
                  <a:cubicBezTo>
                    <a:pt x="3475990" y="511810"/>
                    <a:pt x="3431540" y="510540"/>
                    <a:pt x="3393440" y="510540"/>
                  </a:cubicBezTo>
                  <a:cubicBezTo>
                    <a:pt x="3362960" y="509270"/>
                    <a:pt x="3341370" y="510540"/>
                    <a:pt x="3309620" y="506730"/>
                  </a:cubicBezTo>
                  <a:cubicBezTo>
                    <a:pt x="3270250" y="502920"/>
                    <a:pt x="3218180" y="486410"/>
                    <a:pt x="3176270" y="482600"/>
                  </a:cubicBezTo>
                  <a:cubicBezTo>
                    <a:pt x="3139440" y="480060"/>
                    <a:pt x="3111500" y="483870"/>
                    <a:pt x="3074670" y="483870"/>
                  </a:cubicBezTo>
                  <a:cubicBezTo>
                    <a:pt x="3030220" y="483870"/>
                    <a:pt x="2967990" y="482600"/>
                    <a:pt x="2924810" y="480060"/>
                  </a:cubicBezTo>
                  <a:cubicBezTo>
                    <a:pt x="2890520" y="477520"/>
                    <a:pt x="2866390" y="473710"/>
                    <a:pt x="2834640" y="469900"/>
                  </a:cubicBezTo>
                  <a:cubicBezTo>
                    <a:pt x="2799080" y="466090"/>
                    <a:pt x="2755900" y="458470"/>
                    <a:pt x="2721610" y="454660"/>
                  </a:cubicBezTo>
                  <a:cubicBezTo>
                    <a:pt x="2689860" y="452120"/>
                    <a:pt x="2663190" y="454660"/>
                    <a:pt x="2633980" y="452120"/>
                  </a:cubicBezTo>
                  <a:cubicBezTo>
                    <a:pt x="2603500" y="450850"/>
                    <a:pt x="2574290" y="447040"/>
                    <a:pt x="2543810" y="441960"/>
                  </a:cubicBezTo>
                  <a:cubicBezTo>
                    <a:pt x="2510790" y="438150"/>
                    <a:pt x="2475230" y="431800"/>
                    <a:pt x="2442210" y="424180"/>
                  </a:cubicBezTo>
                  <a:cubicBezTo>
                    <a:pt x="2407920" y="417830"/>
                    <a:pt x="2355850" y="403860"/>
                    <a:pt x="2339340" y="401320"/>
                  </a:cubicBezTo>
                  <a:cubicBezTo>
                    <a:pt x="2334260" y="401320"/>
                    <a:pt x="2331720" y="398780"/>
                    <a:pt x="2327910" y="401320"/>
                  </a:cubicBezTo>
                  <a:cubicBezTo>
                    <a:pt x="2319020" y="408940"/>
                    <a:pt x="2326640" y="463550"/>
                    <a:pt x="2310130" y="487680"/>
                  </a:cubicBezTo>
                  <a:cubicBezTo>
                    <a:pt x="2293620" y="513080"/>
                    <a:pt x="2255520" y="527050"/>
                    <a:pt x="2225040" y="544830"/>
                  </a:cubicBezTo>
                  <a:cubicBezTo>
                    <a:pt x="2189480" y="566420"/>
                    <a:pt x="2147570" y="589280"/>
                    <a:pt x="2110740" y="605790"/>
                  </a:cubicBezTo>
                  <a:cubicBezTo>
                    <a:pt x="2076450" y="619760"/>
                    <a:pt x="2047240" y="631190"/>
                    <a:pt x="2010410" y="640080"/>
                  </a:cubicBezTo>
                  <a:cubicBezTo>
                    <a:pt x="1968500" y="650240"/>
                    <a:pt x="1913890" y="655320"/>
                    <a:pt x="1871980" y="659130"/>
                  </a:cubicBezTo>
                  <a:cubicBezTo>
                    <a:pt x="1837690" y="661670"/>
                    <a:pt x="1807210" y="661670"/>
                    <a:pt x="1775460" y="661670"/>
                  </a:cubicBezTo>
                  <a:cubicBezTo>
                    <a:pt x="1744980" y="662940"/>
                    <a:pt x="1717040" y="664210"/>
                    <a:pt x="1686560" y="662940"/>
                  </a:cubicBezTo>
                  <a:cubicBezTo>
                    <a:pt x="1656080" y="661670"/>
                    <a:pt x="1619250" y="666750"/>
                    <a:pt x="1592580" y="652780"/>
                  </a:cubicBezTo>
                  <a:cubicBezTo>
                    <a:pt x="1565910" y="638810"/>
                    <a:pt x="1537970" y="601980"/>
                    <a:pt x="1529080" y="577850"/>
                  </a:cubicBezTo>
                  <a:cubicBezTo>
                    <a:pt x="1522730" y="561340"/>
                    <a:pt x="1536700" y="537210"/>
                    <a:pt x="1530350" y="528320"/>
                  </a:cubicBezTo>
                  <a:cubicBezTo>
                    <a:pt x="1525270" y="521970"/>
                    <a:pt x="1517650" y="527050"/>
                    <a:pt x="1508760" y="521970"/>
                  </a:cubicBezTo>
                  <a:cubicBezTo>
                    <a:pt x="1483360" y="504190"/>
                    <a:pt x="1393190" y="402590"/>
                    <a:pt x="1395730" y="383540"/>
                  </a:cubicBezTo>
                  <a:cubicBezTo>
                    <a:pt x="1397000" y="378460"/>
                    <a:pt x="1408430" y="377190"/>
                    <a:pt x="1408430" y="374650"/>
                  </a:cubicBezTo>
                  <a:cubicBezTo>
                    <a:pt x="1407160" y="369570"/>
                    <a:pt x="1355090" y="377190"/>
                    <a:pt x="1324610" y="374650"/>
                  </a:cubicBezTo>
                  <a:cubicBezTo>
                    <a:pt x="1289050" y="372110"/>
                    <a:pt x="1243330" y="353060"/>
                    <a:pt x="1205230" y="358140"/>
                  </a:cubicBezTo>
                  <a:cubicBezTo>
                    <a:pt x="1169670" y="363220"/>
                    <a:pt x="1137920" y="396240"/>
                    <a:pt x="1103630" y="402590"/>
                  </a:cubicBezTo>
                  <a:cubicBezTo>
                    <a:pt x="1073150" y="408940"/>
                    <a:pt x="1043940" y="402590"/>
                    <a:pt x="1012190" y="402590"/>
                  </a:cubicBezTo>
                  <a:cubicBezTo>
                    <a:pt x="976630" y="402590"/>
                    <a:pt x="934720" y="402590"/>
                    <a:pt x="900430" y="401320"/>
                  </a:cubicBezTo>
                  <a:cubicBezTo>
                    <a:pt x="869950" y="401320"/>
                    <a:pt x="842010" y="401320"/>
                    <a:pt x="812800" y="401320"/>
                  </a:cubicBezTo>
                  <a:cubicBezTo>
                    <a:pt x="783590" y="400050"/>
                    <a:pt x="754380" y="400050"/>
                    <a:pt x="725170" y="400050"/>
                  </a:cubicBezTo>
                  <a:cubicBezTo>
                    <a:pt x="695960" y="400050"/>
                    <a:pt x="668020" y="398780"/>
                    <a:pt x="637540" y="398780"/>
                  </a:cubicBezTo>
                  <a:cubicBezTo>
                    <a:pt x="607060" y="397510"/>
                    <a:pt x="575310" y="397510"/>
                    <a:pt x="544830" y="396240"/>
                  </a:cubicBezTo>
                  <a:cubicBezTo>
                    <a:pt x="518160" y="394970"/>
                    <a:pt x="492760" y="394970"/>
                    <a:pt x="466090" y="389890"/>
                  </a:cubicBezTo>
                  <a:cubicBezTo>
                    <a:pt x="438150" y="384810"/>
                    <a:pt x="408940" y="369570"/>
                    <a:pt x="381000" y="364490"/>
                  </a:cubicBezTo>
                  <a:cubicBezTo>
                    <a:pt x="354330" y="360680"/>
                    <a:pt x="311150" y="347980"/>
                    <a:pt x="300990" y="360680"/>
                  </a:cubicBezTo>
                  <a:cubicBezTo>
                    <a:pt x="289560" y="375920"/>
                    <a:pt x="327660" y="425450"/>
                    <a:pt x="331470" y="461010"/>
                  </a:cubicBezTo>
                  <a:cubicBezTo>
                    <a:pt x="336550" y="500380"/>
                    <a:pt x="339090" y="552450"/>
                    <a:pt x="322580" y="585470"/>
                  </a:cubicBezTo>
                  <a:cubicBezTo>
                    <a:pt x="304800" y="618490"/>
                    <a:pt x="265430" y="651510"/>
                    <a:pt x="229870" y="659130"/>
                  </a:cubicBezTo>
                  <a:cubicBezTo>
                    <a:pt x="193040" y="666750"/>
                    <a:pt x="132080" y="650240"/>
                    <a:pt x="102870" y="626110"/>
                  </a:cubicBezTo>
                  <a:cubicBezTo>
                    <a:pt x="76200" y="604520"/>
                    <a:pt x="64770" y="562610"/>
                    <a:pt x="55880" y="529590"/>
                  </a:cubicBezTo>
                  <a:cubicBezTo>
                    <a:pt x="48260" y="497840"/>
                    <a:pt x="52070" y="461010"/>
                    <a:pt x="50800" y="429260"/>
                  </a:cubicBezTo>
                  <a:cubicBezTo>
                    <a:pt x="50800" y="398780"/>
                    <a:pt x="50800" y="354330"/>
                    <a:pt x="50800" y="340360"/>
                  </a:cubicBezTo>
                  <a:cubicBezTo>
                    <a:pt x="50800" y="336550"/>
                    <a:pt x="52070" y="334010"/>
                    <a:pt x="50800" y="332740"/>
                  </a:cubicBezTo>
                  <a:cubicBezTo>
                    <a:pt x="49530" y="331470"/>
                    <a:pt x="48260" y="332740"/>
                    <a:pt x="46990" y="331470"/>
                  </a:cubicBezTo>
                  <a:cubicBezTo>
                    <a:pt x="43180" y="330200"/>
                    <a:pt x="35560" y="326390"/>
                    <a:pt x="30480" y="322580"/>
                  </a:cubicBezTo>
                  <a:cubicBezTo>
                    <a:pt x="26670" y="318770"/>
                    <a:pt x="21590" y="313690"/>
                    <a:pt x="17780" y="308610"/>
                  </a:cubicBezTo>
                  <a:cubicBezTo>
                    <a:pt x="13970" y="304800"/>
                    <a:pt x="10160" y="298450"/>
                    <a:pt x="7620" y="293370"/>
                  </a:cubicBezTo>
                  <a:cubicBezTo>
                    <a:pt x="5080" y="288290"/>
                    <a:pt x="2540" y="281940"/>
                    <a:pt x="1270" y="275590"/>
                  </a:cubicBezTo>
                  <a:cubicBezTo>
                    <a:pt x="1270" y="269240"/>
                    <a:pt x="0" y="256540"/>
                    <a:pt x="0" y="256540"/>
                  </a:cubicBezTo>
                  <a:moveTo>
                    <a:pt x="2084070" y="387350"/>
                  </a:moveTo>
                  <a:cubicBezTo>
                    <a:pt x="2114550" y="417830"/>
                    <a:pt x="2127250" y="398780"/>
                    <a:pt x="2124710" y="393700"/>
                  </a:cubicBezTo>
                  <a:cubicBezTo>
                    <a:pt x="2122170" y="387350"/>
                    <a:pt x="2094230" y="384810"/>
                    <a:pt x="2087880" y="386080"/>
                  </a:cubicBezTo>
                  <a:cubicBezTo>
                    <a:pt x="2085340" y="386080"/>
                    <a:pt x="2084070" y="387350"/>
                    <a:pt x="2084070" y="38735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5" id="5"/>
          <p:cNvGrpSpPr/>
          <p:nvPr/>
        </p:nvGrpSpPr>
        <p:grpSpPr>
          <a:xfrm rot="0">
            <a:off x="4798695" y="1247775"/>
            <a:ext cx="4029075" cy="380047"/>
            <a:chOff x="0" y="0"/>
            <a:chExt cx="5372100" cy="50673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50800" y="48260"/>
              <a:ext cx="5270500" cy="408940"/>
            </a:xfrm>
            <a:custGeom>
              <a:avLst/>
              <a:gdLst/>
              <a:ahLst/>
              <a:cxnLst/>
              <a:rect r="r" b="b" t="t" l="l"/>
              <a:pathLst>
                <a:path h="408940" w="5270500">
                  <a:moveTo>
                    <a:pt x="0" y="39370"/>
                  </a:moveTo>
                  <a:cubicBezTo>
                    <a:pt x="118110" y="5080"/>
                    <a:pt x="146050" y="7620"/>
                    <a:pt x="175260" y="6350"/>
                  </a:cubicBezTo>
                  <a:cubicBezTo>
                    <a:pt x="207010" y="6350"/>
                    <a:pt x="237490" y="6350"/>
                    <a:pt x="270510" y="6350"/>
                  </a:cubicBezTo>
                  <a:cubicBezTo>
                    <a:pt x="306070" y="6350"/>
                    <a:pt x="346710" y="5080"/>
                    <a:pt x="381000" y="5080"/>
                  </a:cubicBezTo>
                  <a:cubicBezTo>
                    <a:pt x="411480" y="5080"/>
                    <a:pt x="436880" y="5080"/>
                    <a:pt x="467360" y="5080"/>
                  </a:cubicBezTo>
                  <a:cubicBezTo>
                    <a:pt x="499110" y="5080"/>
                    <a:pt x="535940" y="5080"/>
                    <a:pt x="567690" y="5080"/>
                  </a:cubicBezTo>
                  <a:cubicBezTo>
                    <a:pt x="598170" y="3810"/>
                    <a:pt x="624840" y="3810"/>
                    <a:pt x="656590" y="3810"/>
                  </a:cubicBezTo>
                  <a:cubicBezTo>
                    <a:pt x="690880" y="3810"/>
                    <a:pt x="732790" y="3810"/>
                    <a:pt x="767080" y="3810"/>
                  </a:cubicBezTo>
                  <a:cubicBezTo>
                    <a:pt x="797560" y="3810"/>
                    <a:pt x="825500" y="3810"/>
                    <a:pt x="853440" y="3810"/>
                  </a:cubicBezTo>
                  <a:cubicBezTo>
                    <a:pt x="882650" y="3810"/>
                    <a:pt x="911860" y="3810"/>
                    <a:pt x="941070" y="3810"/>
                  </a:cubicBezTo>
                  <a:cubicBezTo>
                    <a:pt x="970280" y="3810"/>
                    <a:pt x="998220" y="3810"/>
                    <a:pt x="1028700" y="3810"/>
                  </a:cubicBezTo>
                  <a:cubicBezTo>
                    <a:pt x="1061720" y="3810"/>
                    <a:pt x="1096010" y="3810"/>
                    <a:pt x="1132840" y="3810"/>
                  </a:cubicBezTo>
                  <a:cubicBezTo>
                    <a:pt x="1170940" y="3810"/>
                    <a:pt x="1215390" y="3810"/>
                    <a:pt x="1253490" y="3810"/>
                  </a:cubicBezTo>
                  <a:cubicBezTo>
                    <a:pt x="1286510" y="3810"/>
                    <a:pt x="1315720" y="3810"/>
                    <a:pt x="1347470" y="3810"/>
                  </a:cubicBezTo>
                  <a:cubicBezTo>
                    <a:pt x="1379220" y="3810"/>
                    <a:pt x="1410970" y="3810"/>
                    <a:pt x="1441450" y="3810"/>
                  </a:cubicBezTo>
                  <a:cubicBezTo>
                    <a:pt x="1470660" y="3810"/>
                    <a:pt x="1496060" y="3810"/>
                    <a:pt x="1524000" y="3810"/>
                  </a:cubicBezTo>
                  <a:cubicBezTo>
                    <a:pt x="1555750" y="3810"/>
                    <a:pt x="1592580" y="0"/>
                    <a:pt x="1621790" y="5080"/>
                  </a:cubicBezTo>
                  <a:cubicBezTo>
                    <a:pt x="1648460" y="8890"/>
                    <a:pt x="1668780" y="24130"/>
                    <a:pt x="1695450" y="29210"/>
                  </a:cubicBezTo>
                  <a:cubicBezTo>
                    <a:pt x="1724660" y="34290"/>
                    <a:pt x="1760220" y="30480"/>
                    <a:pt x="1791970" y="31750"/>
                  </a:cubicBezTo>
                  <a:cubicBezTo>
                    <a:pt x="1822450" y="31750"/>
                    <a:pt x="1850390" y="25400"/>
                    <a:pt x="1879600" y="31750"/>
                  </a:cubicBezTo>
                  <a:cubicBezTo>
                    <a:pt x="1908810" y="38100"/>
                    <a:pt x="1939290" y="67310"/>
                    <a:pt x="1968500" y="71120"/>
                  </a:cubicBezTo>
                  <a:cubicBezTo>
                    <a:pt x="1993900" y="73660"/>
                    <a:pt x="2014220" y="63500"/>
                    <a:pt x="2043430" y="57150"/>
                  </a:cubicBezTo>
                  <a:cubicBezTo>
                    <a:pt x="2084070" y="48260"/>
                    <a:pt x="2143760" y="30480"/>
                    <a:pt x="2184400" y="24130"/>
                  </a:cubicBezTo>
                  <a:cubicBezTo>
                    <a:pt x="2217420" y="19050"/>
                    <a:pt x="2241550" y="20320"/>
                    <a:pt x="2272030" y="19050"/>
                  </a:cubicBezTo>
                  <a:cubicBezTo>
                    <a:pt x="2308860" y="17780"/>
                    <a:pt x="2353310" y="16510"/>
                    <a:pt x="2388870" y="15240"/>
                  </a:cubicBezTo>
                  <a:cubicBezTo>
                    <a:pt x="2420620" y="15240"/>
                    <a:pt x="2447290" y="15240"/>
                    <a:pt x="2476500" y="15240"/>
                  </a:cubicBezTo>
                  <a:cubicBezTo>
                    <a:pt x="2505710" y="15240"/>
                    <a:pt x="2534920" y="15240"/>
                    <a:pt x="2564130" y="15240"/>
                  </a:cubicBezTo>
                  <a:cubicBezTo>
                    <a:pt x="2593340" y="15240"/>
                    <a:pt x="2622550" y="15240"/>
                    <a:pt x="2650490" y="15240"/>
                  </a:cubicBezTo>
                  <a:cubicBezTo>
                    <a:pt x="2679700" y="15240"/>
                    <a:pt x="2706370" y="15240"/>
                    <a:pt x="2738120" y="15240"/>
                  </a:cubicBezTo>
                  <a:cubicBezTo>
                    <a:pt x="2778760" y="15240"/>
                    <a:pt x="2832100" y="13970"/>
                    <a:pt x="2872740" y="13970"/>
                  </a:cubicBezTo>
                  <a:cubicBezTo>
                    <a:pt x="2907030" y="13970"/>
                    <a:pt x="2933700" y="13970"/>
                    <a:pt x="2966720" y="13970"/>
                  </a:cubicBezTo>
                  <a:cubicBezTo>
                    <a:pt x="3002280" y="13970"/>
                    <a:pt x="3044190" y="12700"/>
                    <a:pt x="3081020" y="12700"/>
                  </a:cubicBezTo>
                  <a:cubicBezTo>
                    <a:pt x="3115310" y="12700"/>
                    <a:pt x="3147060" y="8890"/>
                    <a:pt x="3180080" y="11430"/>
                  </a:cubicBezTo>
                  <a:cubicBezTo>
                    <a:pt x="3211830" y="13970"/>
                    <a:pt x="3247390" y="30480"/>
                    <a:pt x="3276600" y="29210"/>
                  </a:cubicBezTo>
                  <a:cubicBezTo>
                    <a:pt x="3300730" y="27940"/>
                    <a:pt x="3318510" y="15240"/>
                    <a:pt x="3342640" y="11430"/>
                  </a:cubicBezTo>
                  <a:cubicBezTo>
                    <a:pt x="3374390" y="6350"/>
                    <a:pt x="3415030" y="5080"/>
                    <a:pt x="3449320" y="3810"/>
                  </a:cubicBezTo>
                  <a:cubicBezTo>
                    <a:pt x="3479800" y="2540"/>
                    <a:pt x="3506470" y="2540"/>
                    <a:pt x="3538220" y="2540"/>
                  </a:cubicBezTo>
                  <a:cubicBezTo>
                    <a:pt x="3572510" y="2540"/>
                    <a:pt x="3630930" y="1270"/>
                    <a:pt x="3647440" y="2540"/>
                  </a:cubicBezTo>
                  <a:cubicBezTo>
                    <a:pt x="3651250" y="2540"/>
                    <a:pt x="3652520" y="3810"/>
                    <a:pt x="3656330" y="3810"/>
                  </a:cubicBezTo>
                  <a:cubicBezTo>
                    <a:pt x="3658870" y="3810"/>
                    <a:pt x="3662680" y="3810"/>
                    <a:pt x="3665220" y="3810"/>
                  </a:cubicBezTo>
                  <a:cubicBezTo>
                    <a:pt x="3667760" y="5080"/>
                    <a:pt x="3667760" y="5080"/>
                    <a:pt x="3670300" y="6350"/>
                  </a:cubicBezTo>
                  <a:cubicBezTo>
                    <a:pt x="3671570" y="6350"/>
                    <a:pt x="3672840" y="6350"/>
                    <a:pt x="3674110" y="6350"/>
                  </a:cubicBezTo>
                  <a:cubicBezTo>
                    <a:pt x="3676650" y="7620"/>
                    <a:pt x="3680460" y="10160"/>
                    <a:pt x="3683000" y="11430"/>
                  </a:cubicBezTo>
                  <a:cubicBezTo>
                    <a:pt x="3685540" y="12700"/>
                    <a:pt x="3689350" y="12700"/>
                    <a:pt x="3691890" y="13970"/>
                  </a:cubicBezTo>
                  <a:cubicBezTo>
                    <a:pt x="3693160" y="15240"/>
                    <a:pt x="3693160" y="16510"/>
                    <a:pt x="3694430" y="17780"/>
                  </a:cubicBezTo>
                  <a:cubicBezTo>
                    <a:pt x="3695700" y="19050"/>
                    <a:pt x="3698240" y="19050"/>
                    <a:pt x="3699510" y="20320"/>
                  </a:cubicBezTo>
                  <a:cubicBezTo>
                    <a:pt x="3700780" y="21590"/>
                    <a:pt x="3703320" y="24130"/>
                    <a:pt x="3705860" y="26670"/>
                  </a:cubicBezTo>
                  <a:cubicBezTo>
                    <a:pt x="3707130" y="29210"/>
                    <a:pt x="3710940" y="30480"/>
                    <a:pt x="3712210" y="33020"/>
                  </a:cubicBezTo>
                  <a:cubicBezTo>
                    <a:pt x="3713480" y="34290"/>
                    <a:pt x="3713480" y="35560"/>
                    <a:pt x="3714750" y="36830"/>
                  </a:cubicBezTo>
                  <a:cubicBezTo>
                    <a:pt x="3716020" y="38100"/>
                    <a:pt x="3717290" y="38100"/>
                    <a:pt x="3718560" y="40640"/>
                  </a:cubicBezTo>
                  <a:cubicBezTo>
                    <a:pt x="3719830" y="41910"/>
                    <a:pt x="3718560" y="45720"/>
                    <a:pt x="3721100" y="46990"/>
                  </a:cubicBezTo>
                  <a:cubicBezTo>
                    <a:pt x="3724910" y="49530"/>
                    <a:pt x="3735070" y="45720"/>
                    <a:pt x="3746500" y="45720"/>
                  </a:cubicBezTo>
                  <a:cubicBezTo>
                    <a:pt x="3773170" y="44450"/>
                    <a:pt x="3839210" y="44450"/>
                    <a:pt x="3882390" y="43180"/>
                  </a:cubicBezTo>
                  <a:cubicBezTo>
                    <a:pt x="3920490" y="43180"/>
                    <a:pt x="3956050" y="41910"/>
                    <a:pt x="3992880" y="41910"/>
                  </a:cubicBezTo>
                  <a:cubicBezTo>
                    <a:pt x="4028440" y="41910"/>
                    <a:pt x="4062730" y="39370"/>
                    <a:pt x="4100830" y="40640"/>
                  </a:cubicBezTo>
                  <a:cubicBezTo>
                    <a:pt x="4141470" y="41910"/>
                    <a:pt x="4229100" y="45720"/>
                    <a:pt x="4229100" y="50800"/>
                  </a:cubicBezTo>
                  <a:cubicBezTo>
                    <a:pt x="4230370" y="52070"/>
                    <a:pt x="4218940" y="54610"/>
                    <a:pt x="4218940" y="54610"/>
                  </a:cubicBezTo>
                  <a:cubicBezTo>
                    <a:pt x="4220210" y="55880"/>
                    <a:pt x="4225290" y="55880"/>
                    <a:pt x="4229100" y="55880"/>
                  </a:cubicBezTo>
                  <a:cubicBezTo>
                    <a:pt x="4231640" y="57150"/>
                    <a:pt x="4237990" y="57150"/>
                    <a:pt x="4237990" y="57150"/>
                  </a:cubicBezTo>
                  <a:cubicBezTo>
                    <a:pt x="4237990" y="57150"/>
                    <a:pt x="4244340" y="59690"/>
                    <a:pt x="4246880" y="60960"/>
                  </a:cubicBezTo>
                  <a:cubicBezTo>
                    <a:pt x="4250690" y="62230"/>
                    <a:pt x="4255770" y="64770"/>
                    <a:pt x="4255770" y="64770"/>
                  </a:cubicBezTo>
                  <a:cubicBezTo>
                    <a:pt x="4259580" y="64770"/>
                    <a:pt x="4300220" y="64770"/>
                    <a:pt x="4325620" y="64770"/>
                  </a:cubicBezTo>
                  <a:cubicBezTo>
                    <a:pt x="4361180" y="64770"/>
                    <a:pt x="4409440" y="64770"/>
                    <a:pt x="4447540" y="64770"/>
                  </a:cubicBezTo>
                  <a:cubicBezTo>
                    <a:pt x="4480560" y="64770"/>
                    <a:pt x="4509770" y="64770"/>
                    <a:pt x="4540250" y="64770"/>
                  </a:cubicBezTo>
                  <a:cubicBezTo>
                    <a:pt x="4572000" y="64770"/>
                    <a:pt x="4603750" y="64770"/>
                    <a:pt x="4635500" y="64770"/>
                  </a:cubicBezTo>
                  <a:cubicBezTo>
                    <a:pt x="4667250" y="64770"/>
                    <a:pt x="4730750" y="63500"/>
                    <a:pt x="4730750" y="63500"/>
                  </a:cubicBezTo>
                  <a:cubicBezTo>
                    <a:pt x="4730750" y="63500"/>
                    <a:pt x="4737100" y="64770"/>
                    <a:pt x="4740910" y="64770"/>
                  </a:cubicBezTo>
                  <a:cubicBezTo>
                    <a:pt x="4744720" y="64770"/>
                    <a:pt x="4751070" y="66040"/>
                    <a:pt x="4751070" y="66040"/>
                  </a:cubicBezTo>
                  <a:cubicBezTo>
                    <a:pt x="4751070" y="66040"/>
                    <a:pt x="4757420" y="68580"/>
                    <a:pt x="4759960" y="69850"/>
                  </a:cubicBezTo>
                  <a:cubicBezTo>
                    <a:pt x="4763770" y="71120"/>
                    <a:pt x="4768850" y="73660"/>
                    <a:pt x="4770120" y="73660"/>
                  </a:cubicBezTo>
                  <a:cubicBezTo>
                    <a:pt x="4770120" y="73660"/>
                    <a:pt x="4775200" y="77470"/>
                    <a:pt x="4777740" y="78740"/>
                  </a:cubicBezTo>
                  <a:cubicBezTo>
                    <a:pt x="4780280" y="81280"/>
                    <a:pt x="4785360" y="83820"/>
                    <a:pt x="4786630" y="83820"/>
                  </a:cubicBezTo>
                  <a:cubicBezTo>
                    <a:pt x="4786630" y="85090"/>
                    <a:pt x="4790440" y="90170"/>
                    <a:pt x="4792980" y="91440"/>
                  </a:cubicBezTo>
                  <a:cubicBezTo>
                    <a:pt x="4794250" y="92710"/>
                    <a:pt x="4794250" y="93980"/>
                    <a:pt x="4795520" y="95250"/>
                  </a:cubicBezTo>
                  <a:cubicBezTo>
                    <a:pt x="4799330" y="96520"/>
                    <a:pt x="4804410" y="95250"/>
                    <a:pt x="4813300" y="95250"/>
                  </a:cubicBezTo>
                  <a:cubicBezTo>
                    <a:pt x="4831080" y="95250"/>
                    <a:pt x="4906010" y="93980"/>
                    <a:pt x="4906010" y="93980"/>
                  </a:cubicBezTo>
                  <a:cubicBezTo>
                    <a:pt x="4906010" y="93980"/>
                    <a:pt x="4907280" y="93980"/>
                    <a:pt x="4907280" y="93980"/>
                  </a:cubicBezTo>
                  <a:cubicBezTo>
                    <a:pt x="4909820" y="93980"/>
                    <a:pt x="5021580" y="93980"/>
                    <a:pt x="5022850" y="93980"/>
                  </a:cubicBezTo>
                  <a:cubicBezTo>
                    <a:pt x="5022850" y="93980"/>
                    <a:pt x="5029200" y="95250"/>
                    <a:pt x="5031740" y="95250"/>
                  </a:cubicBezTo>
                  <a:cubicBezTo>
                    <a:pt x="5035550" y="95250"/>
                    <a:pt x="5041900" y="96520"/>
                    <a:pt x="5041900" y="96520"/>
                  </a:cubicBezTo>
                  <a:cubicBezTo>
                    <a:pt x="5041900" y="96520"/>
                    <a:pt x="5048250" y="99060"/>
                    <a:pt x="5050790" y="100330"/>
                  </a:cubicBezTo>
                  <a:cubicBezTo>
                    <a:pt x="5054600" y="101600"/>
                    <a:pt x="5059680" y="102870"/>
                    <a:pt x="5059680" y="102870"/>
                  </a:cubicBezTo>
                  <a:cubicBezTo>
                    <a:pt x="5059680" y="102870"/>
                    <a:pt x="5066030" y="106680"/>
                    <a:pt x="5068570" y="109220"/>
                  </a:cubicBezTo>
                  <a:cubicBezTo>
                    <a:pt x="5071110" y="110490"/>
                    <a:pt x="5076190" y="114300"/>
                    <a:pt x="5076190" y="114300"/>
                  </a:cubicBezTo>
                  <a:cubicBezTo>
                    <a:pt x="5076190" y="114300"/>
                    <a:pt x="5081270" y="120650"/>
                    <a:pt x="5082540" y="121920"/>
                  </a:cubicBezTo>
                  <a:cubicBezTo>
                    <a:pt x="5083810" y="123190"/>
                    <a:pt x="5083810" y="123190"/>
                    <a:pt x="5083810" y="123190"/>
                  </a:cubicBezTo>
                  <a:cubicBezTo>
                    <a:pt x="5090160" y="125730"/>
                    <a:pt x="5129530" y="123190"/>
                    <a:pt x="5148580" y="123190"/>
                  </a:cubicBezTo>
                  <a:cubicBezTo>
                    <a:pt x="5163820" y="123190"/>
                    <a:pt x="5189220" y="123190"/>
                    <a:pt x="5189220" y="123190"/>
                  </a:cubicBezTo>
                  <a:cubicBezTo>
                    <a:pt x="5189220" y="123190"/>
                    <a:pt x="5195570" y="124460"/>
                    <a:pt x="5199380" y="124460"/>
                  </a:cubicBezTo>
                  <a:cubicBezTo>
                    <a:pt x="5201920" y="124460"/>
                    <a:pt x="5208270" y="125730"/>
                    <a:pt x="5208270" y="125730"/>
                  </a:cubicBezTo>
                  <a:cubicBezTo>
                    <a:pt x="5208270" y="125730"/>
                    <a:pt x="5214620" y="128270"/>
                    <a:pt x="5218430" y="129540"/>
                  </a:cubicBezTo>
                  <a:cubicBezTo>
                    <a:pt x="5220970" y="130810"/>
                    <a:pt x="5227320" y="132080"/>
                    <a:pt x="5227320" y="132080"/>
                  </a:cubicBezTo>
                  <a:cubicBezTo>
                    <a:pt x="5227320" y="132080"/>
                    <a:pt x="5232400" y="135890"/>
                    <a:pt x="5234940" y="138430"/>
                  </a:cubicBezTo>
                  <a:cubicBezTo>
                    <a:pt x="5237480" y="139700"/>
                    <a:pt x="5242560" y="143510"/>
                    <a:pt x="5243830" y="143510"/>
                  </a:cubicBezTo>
                  <a:cubicBezTo>
                    <a:pt x="5243830" y="143510"/>
                    <a:pt x="5247640" y="148590"/>
                    <a:pt x="5250180" y="151130"/>
                  </a:cubicBezTo>
                  <a:cubicBezTo>
                    <a:pt x="5251450" y="153670"/>
                    <a:pt x="5256530" y="158750"/>
                    <a:pt x="5256530" y="158750"/>
                  </a:cubicBezTo>
                  <a:cubicBezTo>
                    <a:pt x="5256530" y="158750"/>
                    <a:pt x="5259070" y="163830"/>
                    <a:pt x="5260340" y="167640"/>
                  </a:cubicBezTo>
                  <a:cubicBezTo>
                    <a:pt x="5262880" y="170180"/>
                    <a:pt x="5265420" y="175260"/>
                    <a:pt x="5265420" y="175260"/>
                  </a:cubicBezTo>
                  <a:cubicBezTo>
                    <a:pt x="5265420" y="176530"/>
                    <a:pt x="5266690" y="181610"/>
                    <a:pt x="5267960" y="185420"/>
                  </a:cubicBezTo>
                  <a:cubicBezTo>
                    <a:pt x="5267960" y="187960"/>
                    <a:pt x="5270500" y="194310"/>
                    <a:pt x="5270500" y="194310"/>
                  </a:cubicBezTo>
                  <a:cubicBezTo>
                    <a:pt x="5270500" y="195580"/>
                    <a:pt x="5270500" y="201930"/>
                    <a:pt x="5270500" y="204470"/>
                  </a:cubicBezTo>
                  <a:cubicBezTo>
                    <a:pt x="5270500" y="208280"/>
                    <a:pt x="5270500" y="214630"/>
                    <a:pt x="5270500" y="214630"/>
                  </a:cubicBezTo>
                  <a:cubicBezTo>
                    <a:pt x="5270500" y="214630"/>
                    <a:pt x="5267960" y="220980"/>
                    <a:pt x="5267960" y="223520"/>
                  </a:cubicBezTo>
                  <a:cubicBezTo>
                    <a:pt x="5266690" y="227330"/>
                    <a:pt x="5265420" y="233680"/>
                    <a:pt x="5265420" y="233680"/>
                  </a:cubicBezTo>
                  <a:cubicBezTo>
                    <a:pt x="5265420" y="233680"/>
                    <a:pt x="5262880" y="240030"/>
                    <a:pt x="5260340" y="242570"/>
                  </a:cubicBezTo>
                  <a:cubicBezTo>
                    <a:pt x="5259070" y="245110"/>
                    <a:pt x="5256530" y="251460"/>
                    <a:pt x="5256530" y="251460"/>
                  </a:cubicBezTo>
                  <a:cubicBezTo>
                    <a:pt x="5256530" y="251460"/>
                    <a:pt x="5251450" y="256540"/>
                    <a:pt x="5250180" y="257810"/>
                  </a:cubicBezTo>
                  <a:cubicBezTo>
                    <a:pt x="5248910" y="260350"/>
                    <a:pt x="5246370" y="261620"/>
                    <a:pt x="5246370" y="261620"/>
                  </a:cubicBezTo>
                  <a:cubicBezTo>
                    <a:pt x="5246370" y="262890"/>
                    <a:pt x="5247640" y="269240"/>
                    <a:pt x="5248910" y="271780"/>
                  </a:cubicBezTo>
                  <a:cubicBezTo>
                    <a:pt x="5250180" y="275590"/>
                    <a:pt x="5251450" y="281940"/>
                    <a:pt x="5251450" y="281940"/>
                  </a:cubicBezTo>
                  <a:cubicBezTo>
                    <a:pt x="5251450" y="281940"/>
                    <a:pt x="5251450" y="288290"/>
                    <a:pt x="5251450" y="292100"/>
                  </a:cubicBezTo>
                  <a:cubicBezTo>
                    <a:pt x="5251450" y="295910"/>
                    <a:pt x="5251450" y="302260"/>
                    <a:pt x="5251450" y="302260"/>
                  </a:cubicBezTo>
                  <a:cubicBezTo>
                    <a:pt x="5251450" y="302260"/>
                    <a:pt x="5250180" y="308610"/>
                    <a:pt x="5248910" y="312420"/>
                  </a:cubicBezTo>
                  <a:cubicBezTo>
                    <a:pt x="5247640" y="314960"/>
                    <a:pt x="5246370" y="321310"/>
                    <a:pt x="5246370" y="322580"/>
                  </a:cubicBezTo>
                  <a:cubicBezTo>
                    <a:pt x="5246370" y="322580"/>
                    <a:pt x="5243830" y="327660"/>
                    <a:pt x="5241290" y="331470"/>
                  </a:cubicBezTo>
                  <a:cubicBezTo>
                    <a:pt x="5240020" y="334010"/>
                    <a:pt x="5237480" y="340360"/>
                    <a:pt x="5237480" y="340360"/>
                  </a:cubicBezTo>
                  <a:cubicBezTo>
                    <a:pt x="5237480" y="340360"/>
                    <a:pt x="5232400" y="345440"/>
                    <a:pt x="5229860" y="347980"/>
                  </a:cubicBezTo>
                  <a:cubicBezTo>
                    <a:pt x="5228590" y="350520"/>
                    <a:pt x="5223510" y="355600"/>
                    <a:pt x="5223510" y="355600"/>
                  </a:cubicBezTo>
                  <a:cubicBezTo>
                    <a:pt x="5223510" y="355600"/>
                    <a:pt x="5218430" y="359410"/>
                    <a:pt x="5214620" y="360680"/>
                  </a:cubicBezTo>
                  <a:cubicBezTo>
                    <a:pt x="5212080" y="363220"/>
                    <a:pt x="5207000" y="367030"/>
                    <a:pt x="5207000" y="367030"/>
                  </a:cubicBezTo>
                  <a:cubicBezTo>
                    <a:pt x="5207000" y="367030"/>
                    <a:pt x="5200650" y="369570"/>
                    <a:pt x="5196840" y="370840"/>
                  </a:cubicBezTo>
                  <a:cubicBezTo>
                    <a:pt x="5194300" y="372110"/>
                    <a:pt x="5187950" y="373380"/>
                    <a:pt x="5187950" y="373380"/>
                  </a:cubicBezTo>
                  <a:cubicBezTo>
                    <a:pt x="5187950" y="373380"/>
                    <a:pt x="5181600" y="374650"/>
                    <a:pt x="5177790" y="374650"/>
                  </a:cubicBezTo>
                  <a:cubicBezTo>
                    <a:pt x="5173980" y="375920"/>
                    <a:pt x="5167630" y="375920"/>
                    <a:pt x="5167630" y="375920"/>
                  </a:cubicBezTo>
                  <a:cubicBezTo>
                    <a:pt x="5167630" y="375920"/>
                    <a:pt x="5100320" y="375920"/>
                    <a:pt x="5067300" y="375920"/>
                  </a:cubicBezTo>
                  <a:cubicBezTo>
                    <a:pt x="5035550" y="375920"/>
                    <a:pt x="5006340" y="375920"/>
                    <a:pt x="4974590" y="375920"/>
                  </a:cubicBezTo>
                  <a:cubicBezTo>
                    <a:pt x="4942840" y="375920"/>
                    <a:pt x="4889500" y="372110"/>
                    <a:pt x="4876800" y="375920"/>
                  </a:cubicBezTo>
                  <a:cubicBezTo>
                    <a:pt x="4872990" y="377190"/>
                    <a:pt x="4870450" y="379730"/>
                    <a:pt x="4870450" y="379730"/>
                  </a:cubicBezTo>
                  <a:cubicBezTo>
                    <a:pt x="4870450" y="379730"/>
                    <a:pt x="4864100" y="382270"/>
                    <a:pt x="4861560" y="383540"/>
                  </a:cubicBezTo>
                  <a:cubicBezTo>
                    <a:pt x="4857750" y="384810"/>
                    <a:pt x="4851400" y="387350"/>
                    <a:pt x="4851400" y="387350"/>
                  </a:cubicBezTo>
                  <a:cubicBezTo>
                    <a:pt x="4851400" y="387350"/>
                    <a:pt x="4845050" y="388620"/>
                    <a:pt x="4841240" y="388620"/>
                  </a:cubicBezTo>
                  <a:cubicBezTo>
                    <a:pt x="4837430" y="389890"/>
                    <a:pt x="4831080" y="389890"/>
                    <a:pt x="4831080" y="389890"/>
                  </a:cubicBezTo>
                  <a:cubicBezTo>
                    <a:pt x="4831080" y="391160"/>
                    <a:pt x="4845050" y="392430"/>
                    <a:pt x="4843780" y="393700"/>
                  </a:cubicBezTo>
                  <a:cubicBezTo>
                    <a:pt x="4843780" y="397510"/>
                    <a:pt x="4784090" y="403860"/>
                    <a:pt x="4754880" y="406400"/>
                  </a:cubicBezTo>
                  <a:cubicBezTo>
                    <a:pt x="4726940" y="408940"/>
                    <a:pt x="4701540" y="406400"/>
                    <a:pt x="4673600" y="406400"/>
                  </a:cubicBezTo>
                  <a:cubicBezTo>
                    <a:pt x="4643120" y="406400"/>
                    <a:pt x="4610100" y="406400"/>
                    <a:pt x="4580890" y="406400"/>
                  </a:cubicBezTo>
                  <a:cubicBezTo>
                    <a:pt x="4552950" y="406400"/>
                    <a:pt x="4526280" y="406400"/>
                    <a:pt x="4498340" y="406400"/>
                  </a:cubicBezTo>
                  <a:cubicBezTo>
                    <a:pt x="4467860" y="406400"/>
                    <a:pt x="4434840" y="405130"/>
                    <a:pt x="4403090" y="405130"/>
                  </a:cubicBezTo>
                  <a:cubicBezTo>
                    <a:pt x="4372610" y="405130"/>
                    <a:pt x="4339590" y="406400"/>
                    <a:pt x="4309110" y="406400"/>
                  </a:cubicBezTo>
                  <a:cubicBezTo>
                    <a:pt x="4279900" y="406400"/>
                    <a:pt x="4250690" y="406400"/>
                    <a:pt x="4221480" y="406400"/>
                  </a:cubicBezTo>
                  <a:cubicBezTo>
                    <a:pt x="4193540" y="406400"/>
                    <a:pt x="4166870" y="406400"/>
                    <a:pt x="4136390" y="406400"/>
                  </a:cubicBezTo>
                  <a:cubicBezTo>
                    <a:pt x="4102100" y="406400"/>
                    <a:pt x="4060190" y="406400"/>
                    <a:pt x="4024630" y="406400"/>
                  </a:cubicBezTo>
                  <a:cubicBezTo>
                    <a:pt x="3992880" y="406400"/>
                    <a:pt x="3961130" y="406400"/>
                    <a:pt x="3930650" y="406400"/>
                  </a:cubicBezTo>
                  <a:cubicBezTo>
                    <a:pt x="3900170" y="406400"/>
                    <a:pt x="3872230" y="406400"/>
                    <a:pt x="3843020" y="406400"/>
                  </a:cubicBezTo>
                  <a:cubicBezTo>
                    <a:pt x="3812540" y="406400"/>
                    <a:pt x="3783330" y="406400"/>
                    <a:pt x="3752850" y="406400"/>
                  </a:cubicBezTo>
                  <a:cubicBezTo>
                    <a:pt x="3721100" y="406400"/>
                    <a:pt x="3686810" y="407670"/>
                    <a:pt x="3653790" y="407670"/>
                  </a:cubicBezTo>
                  <a:cubicBezTo>
                    <a:pt x="3620770" y="407670"/>
                    <a:pt x="3587750" y="407670"/>
                    <a:pt x="3554730" y="407670"/>
                  </a:cubicBezTo>
                  <a:cubicBezTo>
                    <a:pt x="3520440" y="407670"/>
                    <a:pt x="3483610" y="407670"/>
                    <a:pt x="3450590" y="407670"/>
                  </a:cubicBezTo>
                  <a:cubicBezTo>
                    <a:pt x="3420110" y="406400"/>
                    <a:pt x="3392170" y="406400"/>
                    <a:pt x="3362960" y="406400"/>
                  </a:cubicBezTo>
                  <a:cubicBezTo>
                    <a:pt x="3332480" y="406400"/>
                    <a:pt x="3299460" y="406400"/>
                    <a:pt x="3270250" y="405130"/>
                  </a:cubicBezTo>
                  <a:cubicBezTo>
                    <a:pt x="3243580" y="403860"/>
                    <a:pt x="3219450" y="403860"/>
                    <a:pt x="3192780" y="400050"/>
                  </a:cubicBezTo>
                  <a:cubicBezTo>
                    <a:pt x="3163570" y="394970"/>
                    <a:pt x="3131820" y="381000"/>
                    <a:pt x="3101340" y="377190"/>
                  </a:cubicBezTo>
                  <a:cubicBezTo>
                    <a:pt x="3072130" y="373380"/>
                    <a:pt x="3042920" y="375920"/>
                    <a:pt x="3013710" y="375920"/>
                  </a:cubicBezTo>
                  <a:cubicBezTo>
                    <a:pt x="2984500" y="375920"/>
                    <a:pt x="2956560" y="375920"/>
                    <a:pt x="2927350" y="375920"/>
                  </a:cubicBezTo>
                  <a:cubicBezTo>
                    <a:pt x="2898140" y="375920"/>
                    <a:pt x="2868930" y="374650"/>
                    <a:pt x="2839720" y="374650"/>
                  </a:cubicBezTo>
                  <a:cubicBezTo>
                    <a:pt x="2810510" y="374650"/>
                    <a:pt x="2781300" y="374650"/>
                    <a:pt x="2752090" y="373380"/>
                  </a:cubicBezTo>
                  <a:cubicBezTo>
                    <a:pt x="2722880" y="373380"/>
                    <a:pt x="2693670" y="373380"/>
                    <a:pt x="2664460" y="373380"/>
                  </a:cubicBezTo>
                  <a:cubicBezTo>
                    <a:pt x="2635250" y="372110"/>
                    <a:pt x="2607310" y="372110"/>
                    <a:pt x="2576830" y="370840"/>
                  </a:cubicBezTo>
                  <a:cubicBezTo>
                    <a:pt x="2543810" y="370840"/>
                    <a:pt x="2508250" y="370840"/>
                    <a:pt x="2475230" y="369570"/>
                  </a:cubicBezTo>
                  <a:cubicBezTo>
                    <a:pt x="2446020" y="369570"/>
                    <a:pt x="2420620" y="369570"/>
                    <a:pt x="2390140" y="368300"/>
                  </a:cubicBezTo>
                  <a:cubicBezTo>
                    <a:pt x="2355850" y="368300"/>
                    <a:pt x="2317750" y="367030"/>
                    <a:pt x="2280920" y="367030"/>
                  </a:cubicBezTo>
                  <a:cubicBezTo>
                    <a:pt x="2244090" y="365760"/>
                    <a:pt x="2204720" y="365760"/>
                    <a:pt x="2169160" y="364490"/>
                  </a:cubicBezTo>
                  <a:cubicBezTo>
                    <a:pt x="2134870" y="363220"/>
                    <a:pt x="2103120" y="361950"/>
                    <a:pt x="2067560" y="360680"/>
                  </a:cubicBezTo>
                  <a:cubicBezTo>
                    <a:pt x="2028190" y="360680"/>
                    <a:pt x="1974850" y="359410"/>
                    <a:pt x="1943100" y="358140"/>
                  </a:cubicBezTo>
                  <a:cubicBezTo>
                    <a:pt x="1924050" y="358140"/>
                    <a:pt x="1912620" y="356870"/>
                    <a:pt x="1897380" y="358140"/>
                  </a:cubicBezTo>
                  <a:cubicBezTo>
                    <a:pt x="1882140" y="359410"/>
                    <a:pt x="1871980" y="361950"/>
                    <a:pt x="1852930" y="363220"/>
                  </a:cubicBezTo>
                  <a:cubicBezTo>
                    <a:pt x="1814830" y="365760"/>
                    <a:pt x="1738630" y="367030"/>
                    <a:pt x="1681480" y="368300"/>
                  </a:cubicBezTo>
                  <a:cubicBezTo>
                    <a:pt x="1624330" y="368300"/>
                    <a:pt x="1557020" y="368300"/>
                    <a:pt x="1507490" y="368300"/>
                  </a:cubicBezTo>
                  <a:cubicBezTo>
                    <a:pt x="1471930" y="367030"/>
                    <a:pt x="1446530" y="367030"/>
                    <a:pt x="1416050" y="367030"/>
                  </a:cubicBezTo>
                  <a:cubicBezTo>
                    <a:pt x="1385570" y="367030"/>
                    <a:pt x="1356360" y="367030"/>
                    <a:pt x="1325880" y="367030"/>
                  </a:cubicBezTo>
                  <a:cubicBezTo>
                    <a:pt x="1296670" y="367030"/>
                    <a:pt x="1268730" y="367030"/>
                    <a:pt x="1238250" y="367030"/>
                  </a:cubicBezTo>
                  <a:cubicBezTo>
                    <a:pt x="1203960" y="367030"/>
                    <a:pt x="1168400" y="365760"/>
                    <a:pt x="1132840" y="365760"/>
                  </a:cubicBezTo>
                  <a:cubicBezTo>
                    <a:pt x="1097280" y="365760"/>
                    <a:pt x="1060450" y="364490"/>
                    <a:pt x="1022350" y="364490"/>
                  </a:cubicBezTo>
                  <a:cubicBezTo>
                    <a:pt x="980440" y="363220"/>
                    <a:pt x="932180" y="365760"/>
                    <a:pt x="890270" y="361950"/>
                  </a:cubicBezTo>
                  <a:cubicBezTo>
                    <a:pt x="854710" y="358140"/>
                    <a:pt x="816610" y="347980"/>
                    <a:pt x="788670" y="344170"/>
                  </a:cubicBezTo>
                  <a:cubicBezTo>
                    <a:pt x="769620" y="342900"/>
                    <a:pt x="759460" y="341630"/>
                    <a:pt x="740410" y="341630"/>
                  </a:cubicBezTo>
                  <a:cubicBezTo>
                    <a:pt x="715010" y="340360"/>
                    <a:pt x="681990" y="342900"/>
                    <a:pt x="648970" y="342900"/>
                  </a:cubicBezTo>
                  <a:cubicBezTo>
                    <a:pt x="610870" y="342900"/>
                    <a:pt x="560070" y="346710"/>
                    <a:pt x="527050" y="342900"/>
                  </a:cubicBezTo>
                  <a:cubicBezTo>
                    <a:pt x="502920" y="340360"/>
                    <a:pt x="486410" y="332740"/>
                    <a:pt x="466090" y="330200"/>
                  </a:cubicBezTo>
                  <a:cubicBezTo>
                    <a:pt x="444500" y="328930"/>
                    <a:pt x="424180" y="331470"/>
                    <a:pt x="400050" y="331470"/>
                  </a:cubicBezTo>
                  <a:cubicBezTo>
                    <a:pt x="369570" y="331470"/>
                    <a:pt x="318770" y="332740"/>
                    <a:pt x="299720" y="331470"/>
                  </a:cubicBezTo>
                  <a:cubicBezTo>
                    <a:pt x="292100" y="330200"/>
                    <a:pt x="288290" y="330200"/>
                    <a:pt x="283210" y="328930"/>
                  </a:cubicBezTo>
                  <a:cubicBezTo>
                    <a:pt x="278130" y="327660"/>
                    <a:pt x="273050" y="325120"/>
                    <a:pt x="267970" y="322580"/>
                  </a:cubicBezTo>
                  <a:cubicBezTo>
                    <a:pt x="262890" y="321310"/>
                    <a:pt x="257810" y="317500"/>
                    <a:pt x="254000" y="313690"/>
                  </a:cubicBezTo>
                  <a:cubicBezTo>
                    <a:pt x="250190" y="309880"/>
                    <a:pt x="246380" y="306070"/>
                    <a:pt x="243840" y="300990"/>
                  </a:cubicBezTo>
                  <a:cubicBezTo>
                    <a:pt x="240030" y="297180"/>
                    <a:pt x="236220" y="289560"/>
                    <a:pt x="236220" y="287020"/>
                  </a:cubicBezTo>
                  <a:cubicBezTo>
                    <a:pt x="234950" y="285750"/>
                    <a:pt x="236220" y="285750"/>
                    <a:pt x="234950" y="285750"/>
                  </a:cubicBezTo>
                  <a:cubicBezTo>
                    <a:pt x="234950" y="284480"/>
                    <a:pt x="231140" y="284480"/>
                    <a:pt x="229870" y="283210"/>
                  </a:cubicBezTo>
                  <a:cubicBezTo>
                    <a:pt x="228600" y="283210"/>
                    <a:pt x="229870" y="280670"/>
                    <a:pt x="228600" y="279400"/>
                  </a:cubicBezTo>
                  <a:cubicBezTo>
                    <a:pt x="222250" y="274320"/>
                    <a:pt x="191770" y="274320"/>
                    <a:pt x="170180" y="265430"/>
                  </a:cubicBezTo>
                  <a:cubicBezTo>
                    <a:pt x="137160" y="251460"/>
                    <a:pt x="85090" y="227330"/>
                    <a:pt x="57150" y="193040"/>
                  </a:cubicBezTo>
                  <a:cubicBezTo>
                    <a:pt x="26670" y="154940"/>
                    <a:pt x="0" y="39370"/>
                    <a:pt x="0" y="3937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9966960" y="1252538"/>
            <a:ext cx="2131695" cy="388620"/>
            <a:chOff x="0" y="0"/>
            <a:chExt cx="2842260" cy="51816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49530" y="48260"/>
              <a:ext cx="2743200" cy="420370"/>
            </a:xfrm>
            <a:custGeom>
              <a:avLst/>
              <a:gdLst/>
              <a:ahLst/>
              <a:cxnLst/>
              <a:rect r="r" b="b" t="t" l="l"/>
              <a:pathLst>
                <a:path h="420370" w="2743200">
                  <a:moveTo>
                    <a:pt x="64770" y="124460"/>
                  </a:moveTo>
                  <a:cubicBezTo>
                    <a:pt x="530860" y="66040"/>
                    <a:pt x="748030" y="58420"/>
                    <a:pt x="808990" y="64770"/>
                  </a:cubicBezTo>
                  <a:cubicBezTo>
                    <a:pt x="828040" y="66040"/>
                    <a:pt x="833120" y="66040"/>
                    <a:pt x="844550" y="73660"/>
                  </a:cubicBezTo>
                  <a:cubicBezTo>
                    <a:pt x="857250" y="81280"/>
                    <a:pt x="875030" y="96520"/>
                    <a:pt x="880110" y="113030"/>
                  </a:cubicBezTo>
                  <a:cubicBezTo>
                    <a:pt x="886460" y="132080"/>
                    <a:pt x="883920" y="166370"/>
                    <a:pt x="872490" y="182880"/>
                  </a:cubicBezTo>
                  <a:cubicBezTo>
                    <a:pt x="859790" y="200660"/>
                    <a:pt x="839470" y="208280"/>
                    <a:pt x="808990" y="215900"/>
                  </a:cubicBezTo>
                  <a:cubicBezTo>
                    <a:pt x="744220" y="232410"/>
                    <a:pt x="571500" y="224790"/>
                    <a:pt x="485140" y="218440"/>
                  </a:cubicBezTo>
                  <a:cubicBezTo>
                    <a:pt x="427990" y="214630"/>
                    <a:pt x="383540" y="208280"/>
                    <a:pt x="344170" y="196850"/>
                  </a:cubicBezTo>
                  <a:cubicBezTo>
                    <a:pt x="314960" y="189230"/>
                    <a:pt x="298450" y="173990"/>
                    <a:pt x="270510" y="167640"/>
                  </a:cubicBezTo>
                  <a:cubicBezTo>
                    <a:pt x="233680" y="158750"/>
                    <a:pt x="171450" y="171450"/>
                    <a:pt x="139700" y="160020"/>
                  </a:cubicBezTo>
                  <a:cubicBezTo>
                    <a:pt x="119380" y="152400"/>
                    <a:pt x="102870" y="140970"/>
                    <a:pt x="93980" y="125730"/>
                  </a:cubicBezTo>
                  <a:cubicBezTo>
                    <a:pt x="83820" y="110490"/>
                    <a:pt x="80010" y="87630"/>
                    <a:pt x="82550" y="69850"/>
                  </a:cubicBezTo>
                  <a:cubicBezTo>
                    <a:pt x="85090" y="52070"/>
                    <a:pt x="96520" y="31750"/>
                    <a:pt x="110490" y="20320"/>
                  </a:cubicBezTo>
                  <a:cubicBezTo>
                    <a:pt x="124460" y="8890"/>
                    <a:pt x="146050" y="0"/>
                    <a:pt x="165100" y="2540"/>
                  </a:cubicBezTo>
                  <a:cubicBezTo>
                    <a:pt x="190500" y="5080"/>
                    <a:pt x="217170" y="48260"/>
                    <a:pt x="246380" y="52070"/>
                  </a:cubicBezTo>
                  <a:cubicBezTo>
                    <a:pt x="276860" y="57150"/>
                    <a:pt x="306070" y="33020"/>
                    <a:pt x="344170" y="27940"/>
                  </a:cubicBezTo>
                  <a:cubicBezTo>
                    <a:pt x="393700" y="22860"/>
                    <a:pt x="449580" y="24130"/>
                    <a:pt x="519430" y="27940"/>
                  </a:cubicBezTo>
                  <a:cubicBezTo>
                    <a:pt x="624840" y="34290"/>
                    <a:pt x="833120" y="58420"/>
                    <a:pt x="915670" y="76200"/>
                  </a:cubicBezTo>
                  <a:cubicBezTo>
                    <a:pt x="955040" y="83820"/>
                    <a:pt x="963930" y="95250"/>
                    <a:pt x="999490" y="101600"/>
                  </a:cubicBezTo>
                  <a:cubicBezTo>
                    <a:pt x="1062990" y="114300"/>
                    <a:pt x="1165860" y="109220"/>
                    <a:pt x="1259840" y="119380"/>
                  </a:cubicBezTo>
                  <a:cubicBezTo>
                    <a:pt x="1371600" y="130810"/>
                    <a:pt x="1478280" y="157480"/>
                    <a:pt x="1626870" y="171450"/>
                  </a:cubicBezTo>
                  <a:cubicBezTo>
                    <a:pt x="1854200" y="193040"/>
                    <a:pt x="2307590" y="177800"/>
                    <a:pt x="2493010" y="210820"/>
                  </a:cubicBezTo>
                  <a:cubicBezTo>
                    <a:pt x="2583180" y="227330"/>
                    <a:pt x="2650490" y="254000"/>
                    <a:pt x="2689860" y="274320"/>
                  </a:cubicBezTo>
                  <a:cubicBezTo>
                    <a:pt x="2708910" y="283210"/>
                    <a:pt x="2720340" y="288290"/>
                    <a:pt x="2727960" y="302260"/>
                  </a:cubicBezTo>
                  <a:cubicBezTo>
                    <a:pt x="2736850" y="318770"/>
                    <a:pt x="2743200" y="351790"/>
                    <a:pt x="2735580" y="370840"/>
                  </a:cubicBezTo>
                  <a:cubicBezTo>
                    <a:pt x="2727960" y="389890"/>
                    <a:pt x="2702560" y="411480"/>
                    <a:pt x="2682240" y="416560"/>
                  </a:cubicBezTo>
                  <a:cubicBezTo>
                    <a:pt x="2663190" y="420370"/>
                    <a:pt x="2630170" y="411480"/>
                    <a:pt x="2616200" y="397510"/>
                  </a:cubicBezTo>
                  <a:cubicBezTo>
                    <a:pt x="2600960" y="383540"/>
                    <a:pt x="2590800" y="351790"/>
                    <a:pt x="2593340" y="332740"/>
                  </a:cubicBezTo>
                  <a:cubicBezTo>
                    <a:pt x="2597150" y="312420"/>
                    <a:pt x="2618740" y="287020"/>
                    <a:pt x="2635250" y="276860"/>
                  </a:cubicBezTo>
                  <a:cubicBezTo>
                    <a:pt x="2649220" y="269240"/>
                    <a:pt x="2668270" y="267970"/>
                    <a:pt x="2682240" y="271780"/>
                  </a:cubicBezTo>
                  <a:cubicBezTo>
                    <a:pt x="2696210" y="274320"/>
                    <a:pt x="2712720" y="284480"/>
                    <a:pt x="2722880" y="295910"/>
                  </a:cubicBezTo>
                  <a:cubicBezTo>
                    <a:pt x="2733040" y="307340"/>
                    <a:pt x="2740660" y="323850"/>
                    <a:pt x="2740660" y="340360"/>
                  </a:cubicBezTo>
                  <a:cubicBezTo>
                    <a:pt x="2739390" y="359410"/>
                    <a:pt x="2725420" y="389890"/>
                    <a:pt x="2711450" y="402590"/>
                  </a:cubicBezTo>
                  <a:cubicBezTo>
                    <a:pt x="2700020" y="412750"/>
                    <a:pt x="2686050" y="417830"/>
                    <a:pt x="2667000" y="417830"/>
                  </a:cubicBezTo>
                  <a:cubicBezTo>
                    <a:pt x="2627630" y="417830"/>
                    <a:pt x="2579370" y="377190"/>
                    <a:pt x="2490470" y="360680"/>
                  </a:cubicBezTo>
                  <a:cubicBezTo>
                    <a:pt x="2242820" y="312420"/>
                    <a:pt x="1419860" y="307340"/>
                    <a:pt x="1051560" y="270510"/>
                  </a:cubicBezTo>
                  <a:cubicBezTo>
                    <a:pt x="820420" y="247650"/>
                    <a:pt x="633730" y="204470"/>
                    <a:pt x="490220" y="194310"/>
                  </a:cubicBezTo>
                  <a:cubicBezTo>
                    <a:pt x="401320" y="187960"/>
                    <a:pt x="339090" y="200660"/>
                    <a:pt x="273050" y="191770"/>
                  </a:cubicBezTo>
                  <a:cubicBezTo>
                    <a:pt x="218440" y="184150"/>
                    <a:pt x="153670" y="172720"/>
                    <a:pt x="121920" y="152400"/>
                  </a:cubicBezTo>
                  <a:cubicBezTo>
                    <a:pt x="102870" y="139700"/>
                    <a:pt x="91440" y="123190"/>
                    <a:pt x="85090" y="107950"/>
                  </a:cubicBezTo>
                  <a:cubicBezTo>
                    <a:pt x="80010" y="95250"/>
                    <a:pt x="80010" y="82550"/>
                    <a:pt x="82550" y="69850"/>
                  </a:cubicBezTo>
                  <a:cubicBezTo>
                    <a:pt x="86360" y="53340"/>
                    <a:pt x="99060" y="31750"/>
                    <a:pt x="110490" y="20320"/>
                  </a:cubicBezTo>
                  <a:cubicBezTo>
                    <a:pt x="120650" y="11430"/>
                    <a:pt x="132080" y="6350"/>
                    <a:pt x="146050" y="3810"/>
                  </a:cubicBezTo>
                  <a:cubicBezTo>
                    <a:pt x="161290" y="0"/>
                    <a:pt x="180340" y="2540"/>
                    <a:pt x="203200" y="2540"/>
                  </a:cubicBezTo>
                  <a:cubicBezTo>
                    <a:pt x="231140" y="3810"/>
                    <a:pt x="270510" y="3810"/>
                    <a:pt x="302260" y="11430"/>
                  </a:cubicBezTo>
                  <a:cubicBezTo>
                    <a:pt x="335280" y="19050"/>
                    <a:pt x="367030" y="41910"/>
                    <a:pt x="398780" y="49530"/>
                  </a:cubicBezTo>
                  <a:cubicBezTo>
                    <a:pt x="427990" y="57150"/>
                    <a:pt x="447040" y="58420"/>
                    <a:pt x="485140" y="62230"/>
                  </a:cubicBezTo>
                  <a:cubicBezTo>
                    <a:pt x="561340" y="67310"/>
                    <a:pt x="765810" y="43180"/>
                    <a:pt x="828040" y="66040"/>
                  </a:cubicBezTo>
                  <a:cubicBezTo>
                    <a:pt x="855980" y="77470"/>
                    <a:pt x="872490" y="95250"/>
                    <a:pt x="880110" y="113030"/>
                  </a:cubicBezTo>
                  <a:cubicBezTo>
                    <a:pt x="887730" y="129540"/>
                    <a:pt x="887730" y="151130"/>
                    <a:pt x="880110" y="166370"/>
                  </a:cubicBezTo>
                  <a:cubicBezTo>
                    <a:pt x="872490" y="185420"/>
                    <a:pt x="857250" y="201930"/>
                    <a:pt x="828040" y="213360"/>
                  </a:cubicBezTo>
                  <a:cubicBezTo>
                    <a:pt x="758190" y="241300"/>
                    <a:pt x="547370" y="207010"/>
                    <a:pt x="416560" y="218440"/>
                  </a:cubicBezTo>
                  <a:cubicBezTo>
                    <a:pt x="295910" y="228600"/>
                    <a:pt x="130810" y="283210"/>
                    <a:pt x="68580" y="273050"/>
                  </a:cubicBezTo>
                  <a:cubicBezTo>
                    <a:pt x="44450" y="269240"/>
                    <a:pt x="31750" y="261620"/>
                    <a:pt x="20320" y="248920"/>
                  </a:cubicBezTo>
                  <a:cubicBezTo>
                    <a:pt x="8890" y="237490"/>
                    <a:pt x="1270" y="217170"/>
                    <a:pt x="1270" y="199390"/>
                  </a:cubicBezTo>
                  <a:cubicBezTo>
                    <a:pt x="0" y="182880"/>
                    <a:pt x="7620" y="162560"/>
                    <a:pt x="19050" y="149860"/>
                  </a:cubicBezTo>
                  <a:cubicBezTo>
                    <a:pt x="29210" y="137160"/>
                    <a:pt x="64770" y="124460"/>
                    <a:pt x="64770" y="12446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050081" y="1226820"/>
            <a:ext cx="7555378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86"/>
              </a:lnSpc>
              <a:spcBef>
                <a:spcPct val="0"/>
              </a:spcBef>
            </a:pPr>
            <a:r>
              <a:rPr lang="en-US" b="true" sz="2488" spc="23">
                <a:solidFill>
                  <a:srgbClr val="8F8F8F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Membership Type Distribuation 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48869" y="1122121"/>
            <a:ext cx="14686594" cy="2496721"/>
          </a:xfrm>
          <a:custGeom>
            <a:avLst/>
            <a:gdLst/>
            <a:ahLst/>
            <a:cxnLst/>
            <a:rect r="r" b="b" t="t" l="l"/>
            <a:pathLst>
              <a:path h="2496721" w="14686594">
                <a:moveTo>
                  <a:pt x="0" y="0"/>
                </a:moveTo>
                <a:lnTo>
                  <a:pt x="14686594" y="0"/>
                </a:lnTo>
                <a:lnTo>
                  <a:pt x="14686594" y="2496721"/>
                </a:lnTo>
                <a:lnTo>
                  <a:pt x="0" y="24967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8869" y="3850749"/>
            <a:ext cx="11301259" cy="5407551"/>
          </a:xfrm>
          <a:custGeom>
            <a:avLst/>
            <a:gdLst/>
            <a:ahLst/>
            <a:cxnLst/>
            <a:rect r="r" b="b" t="t" l="l"/>
            <a:pathLst>
              <a:path h="5407551" w="11301259">
                <a:moveTo>
                  <a:pt x="0" y="0"/>
                </a:moveTo>
                <a:lnTo>
                  <a:pt x="11301259" y="0"/>
                </a:lnTo>
                <a:lnTo>
                  <a:pt x="11301259" y="5407551"/>
                </a:lnTo>
                <a:lnTo>
                  <a:pt x="0" y="54075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54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144275" y="2890887"/>
            <a:ext cx="6853064" cy="727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2"/>
              </a:lnSpc>
              <a:spcBef>
                <a:spcPct val="0"/>
              </a:spcBef>
            </a:pPr>
            <a:r>
              <a:rPr lang="en-US" b="true" sz="4826" spc="4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Trainers in Sport Clinic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348869" y="4611327"/>
            <a:ext cx="11301259" cy="4462877"/>
          </a:xfrm>
          <a:custGeom>
            <a:avLst/>
            <a:gdLst/>
            <a:ahLst/>
            <a:cxnLst/>
            <a:rect r="r" b="b" t="t" l="l"/>
            <a:pathLst>
              <a:path h="4462877" w="11301259">
                <a:moveTo>
                  <a:pt x="0" y="0"/>
                </a:moveTo>
                <a:lnTo>
                  <a:pt x="11301259" y="0"/>
                </a:lnTo>
                <a:lnTo>
                  <a:pt x="11301259" y="4462877"/>
                </a:lnTo>
                <a:lnTo>
                  <a:pt x="0" y="44628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8082" t="-59689" r="-15650" b="-11817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6" id="6"/>
          <p:cNvSpPr txBox="true"/>
          <p:nvPr/>
        </p:nvSpPr>
        <p:spPr>
          <a:xfrm rot="0">
            <a:off x="11820413" y="5794366"/>
            <a:ext cx="6467587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6"/>
              </a:lnSpc>
              <a:spcBef>
                <a:spcPct val="0"/>
              </a:spcBef>
            </a:pPr>
            <a:r>
              <a:rPr lang="en-US" b="true" sz="4222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informaion about trainer 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5400000">
            <a:off x="12206640" y="6286253"/>
            <a:ext cx="636326" cy="1749350"/>
          </a:xfrm>
          <a:custGeom>
            <a:avLst/>
            <a:gdLst/>
            <a:ahLst/>
            <a:cxnLst/>
            <a:rect r="r" b="b" t="t" l="l"/>
            <a:pathLst>
              <a:path h="1749350" w="636326">
                <a:moveTo>
                  <a:pt x="0" y="0"/>
                </a:moveTo>
                <a:lnTo>
                  <a:pt x="636326" y="0"/>
                </a:lnTo>
                <a:lnTo>
                  <a:pt x="636326" y="1749351"/>
                </a:lnTo>
                <a:lnTo>
                  <a:pt x="0" y="17493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999498" y="6554525"/>
            <a:ext cx="2864755" cy="523192"/>
          </a:xfrm>
          <a:custGeom>
            <a:avLst/>
            <a:gdLst/>
            <a:ahLst/>
            <a:cxnLst/>
            <a:rect r="r" b="b" t="t" l="l"/>
            <a:pathLst>
              <a:path h="523192" w="2864755">
                <a:moveTo>
                  <a:pt x="0" y="0"/>
                </a:moveTo>
                <a:lnTo>
                  <a:pt x="2864755" y="0"/>
                </a:lnTo>
                <a:lnTo>
                  <a:pt x="2864755" y="523191"/>
                </a:lnTo>
                <a:lnTo>
                  <a:pt x="0" y="5231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4394" t="-2048979" r="-783161" b="-2883000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348869" y="8179309"/>
            <a:ext cx="2864755" cy="523192"/>
          </a:xfrm>
          <a:custGeom>
            <a:avLst/>
            <a:gdLst/>
            <a:ahLst/>
            <a:cxnLst/>
            <a:rect r="r" b="b" t="t" l="l"/>
            <a:pathLst>
              <a:path h="523192" w="2864755">
                <a:moveTo>
                  <a:pt x="0" y="0"/>
                </a:moveTo>
                <a:lnTo>
                  <a:pt x="2864754" y="0"/>
                </a:lnTo>
                <a:lnTo>
                  <a:pt x="2864754" y="523191"/>
                </a:lnTo>
                <a:lnTo>
                  <a:pt x="0" y="5231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4394" t="-2048979" r="-783161" b="-2883000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9030740" y="4011467"/>
            <a:ext cx="1346653" cy="471508"/>
          </a:xfrm>
          <a:custGeom>
            <a:avLst/>
            <a:gdLst/>
            <a:ahLst/>
            <a:cxnLst/>
            <a:rect r="r" b="b" t="t" l="l"/>
            <a:pathLst>
              <a:path h="471508" w="1346653">
                <a:moveTo>
                  <a:pt x="0" y="0"/>
                </a:moveTo>
                <a:lnTo>
                  <a:pt x="1346652" y="0"/>
                </a:lnTo>
                <a:lnTo>
                  <a:pt x="1346652" y="471509"/>
                </a:lnTo>
                <a:lnTo>
                  <a:pt x="0" y="4715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46796" t="-2048979" r="-1521665" b="-2883000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11" id="11"/>
          <p:cNvSpPr txBox="true"/>
          <p:nvPr/>
        </p:nvSpPr>
        <p:spPr>
          <a:xfrm rot="0">
            <a:off x="-1645286" y="147619"/>
            <a:ext cx="6853064" cy="727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2"/>
              </a:lnSpc>
              <a:spcBef>
                <a:spcPct val="0"/>
              </a:spcBef>
            </a:pPr>
            <a:r>
              <a:rPr lang="en-US" b="true" sz="4826" spc="4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Trainers :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5457170" y="7479092"/>
            <a:ext cx="2830830" cy="2922298"/>
          </a:xfrm>
          <a:custGeom>
            <a:avLst/>
            <a:gdLst/>
            <a:ahLst/>
            <a:cxnLst/>
            <a:rect r="r" b="b" t="t" l="l"/>
            <a:pathLst>
              <a:path h="2922298" w="2830830">
                <a:moveTo>
                  <a:pt x="0" y="0"/>
                </a:moveTo>
                <a:lnTo>
                  <a:pt x="2830830" y="0"/>
                </a:lnTo>
                <a:lnTo>
                  <a:pt x="2830830" y="2922298"/>
                </a:lnTo>
                <a:lnTo>
                  <a:pt x="0" y="29222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3231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914996" y="1256009"/>
            <a:ext cx="597255" cy="209119"/>
          </a:xfrm>
          <a:custGeom>
            <a:avLst/>
            <a:gdLst/>
            <a:ahLst/>
            <a:cxnLst/>
            <a:rect r="r" b="b" t="t" l="l"/>
            <a:pathLst>
              <a:path h="209119" w="597255">
                <a:moveTo>
                  <a:pt x="0" y="0"/>
                </a:moveTo>
                <a:lnTo>
                  <a:pt x="597254" y="0"/>
                </a:lnTo>
                <a:lnTo>
                  <a:pt x="597254" y="209119"/>
                </a:lnTo>
                <a:lnTo>
                  <a:pt x="0" y="2091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46796" t="-2048979" r="-1521665" b="-2883000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9687" y="4393736"/>
            <a:ext cx="7726393" cy="4930493"/>
          </a:xfrm>
          <a:custGeom>
            <a:avLst/>
            <a:gdLst/>
            <a:ahLst/>
            <a:cxnLst/>
            <a:rect r="r" b="b" t="t" l="l"/>
            <a:pathLst>
              <a:path h="4930493" w="7726393">
                <a:moveTo>
                  <a:pt x="0" y="0"/>
                </a:moveTo>
                <a:lnTo>
                  <a:pt x="7726392" y="0"/>
                </a:lnTo>
                <a:lnTo>
                  <a:pt x="7726392" y="4930493"/>
                </a:lnTo>
                <a:lnTo>
                  <a:pt x="0" y="49304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4827" r="-54565" b="-2141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9687" y="5441486"/>
            <a:ext cx="2168241" cy="1417497"/>
          </a:xfrm>
          <a:custGeom>
            <a:avLst/>
            <a:gdLst/>
            <a:ahLst/>
            <a:cxnLst/>
            <a:rect r="r" b="b" t="t" l="l"/>
            <a:pathLst>
              <a:path h="1417497" w="2168241">
                <a:moveTo>
                  <a:pt x="0" y="0"/>
                </a:moveTo>
                <a:lnTo>
                  <a:pt x="2168240" y="0"/>
                </a:lnTo>
                <a:lnTo>
                  <a:pt x="2168240" y="1417497"/>
                </a:lnTo>
                <a:lnTo>
                  <a:pt x="0" y="1417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09461" t="-1388117" r="-2104575" b="-2020875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5616849" y="7529540"/>
            <a:ext cx="2671151" cy="2757460"/>
          </a:xfrm>
          <a:custGeom>
            <a:avLst/>
            <a:gdLst/>
            <a:ahLst/>
            <a:cxnLst/>
            <a:rect r="r" b="b" t="t" l="l"/>
            <a:pathLst>
              <a:path h="2757460" w="2671151">
                <a:moveTo>
                  <a:pt x="0" y="0"/>
                </a:moveTo>
                <a:lnTo>
                  <a:pt x="2671151" y="0"/>
                </a:lnTo>
                <a:lnTo>
                  <a:pt x="2671151" y="2757460"/>
                </a:lnTo>
                <a:lnTo>
                  <a:pt x="0" y="27574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3231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83385" y="809738"/>
            <a:ext cx="11301259" cy="437924"/>
          </a:xfrm>
          <a:custGeom>
            <a:avLst/>
            <a:gdLst/>
            <a:ahLst/>
            <a:cxnLst/>
            <a:rect r="r" b="b" t="t" l="l"/>
            <a:pathLst>
              <a:path h="437924" w="11301259">
                <a:moveTo>
                  <a:pt x="0" y="0"/>
                </a:moveTo>
                <a:lnTo>
                  <a:pt x="11301259" y="0"/>
                </a:lnTo>
                <a:lnTo>
                  <a:pt x="11301259" y="437924"/>
                </a:lnTo>
                <a:lnTo>
                  <a:pt x="0" y="4379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234015" y="911748"/>
            <a:ext cx="940677" cy="233904"/>
          </a:xfrm>
          <a:custGeom>
            <a:avLst/>
            <a:gdLst/>
            <a:ahLst/>
            <a:cxnLst/>
            <a:rect r="r" b="b" t="t" l="l"/>
            <a:pathLst>
              <a:path h="233904" w="940677">
                <a:moveTo>
                  <a:pt x="0" y="0"/>
                </a:moveTo>
                <a:lnTo>
                  <a:pt x="940677" y="0"/>
                </a:lnTo>
                <a:lnTo>
                  <a:pt x="940677" y="233904"/>
                </a:lnTo>
                <a:lnTo>
                  <a:pt x="0" y="2339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1384" t="-108049" r="-86412" b="-503238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583385" y="1588026"/>
            <a:ext cx="11301259" cy="2542783"/>
          </a:xfrm>
          <a:custGeom>
            <a:avLst/>
            <a:gdLst/>
            <a:ahLst/>
            <a:cxnLst/>
            <a:rect r="r" b="b" t="t" l="l"/>
            <a:pathLst>
              <a:path h="2542783" w="11301259">
                <a:moveTo>
                  <a:pt x="0" y="0"/>
                </a:moveTo>
                <a:lnTo>
                  <a:pt x="11301259" y="0"/>
                </a:lnTo>
                <a:lnTo>
                  <a:pt x="11301259" y="2542783"/>
                </a:lnTo>
                <a:lnTo>
                  <a:pt x="0" y="25427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83385" y="1876545"/>
            <a:ext cx="10910141" cy="482317"/>
          </a:xfrm>
          <a:custGeom>
            <a:avLst/>
            <a:gdLst/>
            <a:ahLst/>
            <a:cxnLst/>
            <a:rect r="r" b="b" t="t" l="l"/>
            <a:pathLst>
              <a:path h="482317" w="10910141">
                <a:moveTo>
                  <a:pt x="0" y="0"/>
                </a:moveTo>
                <a:lnTo>
                  <a:pt x="10910141" y="0"/>
                </a:lnTo>
                <a:lnTo>
                  <a:pt x="10910141" y="482317"/>
                </a:lnTo>
                <a:lnTo>
                  <a:pt x="0" y="4823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2929" t="-326935" r="0" b="-1719235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4954335" y="5878085"/>
            <a:ext cx="3055446" cy="1417497"/>
          </a:xfrm>
          <a:custGeom>
            <a:avLst/>
            <a:gdLst/>
            <a:ahLst/>
            <a:cxnLst/>
            <a:rect r="r" b="b" t="t" l="l"/>
            <a:pathLst>
              <a:path h="1417497" w="3055446">
                <a:moveTo>
                  <a:pt x="0" y="0"/>
                </a:moveTo>
                <a:lnTo>
                  <a:pt x="3055447" y="0"/>
                </a:lnTo>
                <a:lnTo>
                  <a:pt x="3055447" y="1417497"/>
                </a:lnTo>
                <a:lnTo>
                  <a:pt x="0" y="1417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16345" t="-1388117" r="-1464435" b="-2020875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7174692" y="4988059"/>
            <a:ext cx="1701387" cy="482317"/>
          </a:xfrm>
          <a:custGeom>
            <a:avLst/>
            <a:gdLst/>
            <a:ahLst/>
            <a:cxnLst/>
            <a:rect r="r" b="b" t="t" l="l"/>
            <a:pathLst>
              <a:path h="482317" w="1701387">
                <a:moveTo>
                  <a:pt x="0" y="0"/>
                </a:moveTo>
                <a:lnTo>
                  <a:pt x="1701387" y="0"/>
                </a:lnTo>
                <a:lnTo>
                  <a:pt x="1701387" y="482316"/>
                </a:lnTo>
                <a:lnTo>
                  <a:pt x="0" y="4823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22626" t="-326935" r="-229780" b="-1719235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-10800000">
            <a:off x="7421891" y="7529540"/>
            <a:ext cx="603494" cy="1728760"/>
          </a:xfrm>
          <a:custGeom>
            <a:avLst/>
            <a:gdLst/>
            <a:ahLst/>
            <a:cxnLst/>
            <a:rect r="r" b="b" t="t" l="l"/>
            <a:pathLst>
              <a:path h="1728760" w="603494">
                <a:moveTo>
                  <a:pt x="0" y="0"/>
                </a:moveTo>
                <a:lnTo>
                  <a:pt x="603495" y="0"/>
                </a:lnTo>
                <a:lnTo>
                  <a:pt x="603495" y="1728760"/>
                </a:lnTo>
                <a:lnTo>
                  <a:pt x="0" y="17287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49687" y="4488339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233807" y="7974820"/>
            <a:ext cx="4486184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9"/>
              </a:lnSpc>
              <a:spcBef>
                <a:spcPct val="0"/>
              </a:spcBef>
            </a:pPr>
            <a:r>
              <a:rPr lang="en-US" b="true" sz="2691" spc="2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 in Yoga Class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-3707399" y="-9525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Classes: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16849" y="7529540"/>
            <a:ext cx="2671151" cy="2757460"/>
          </a:xfrm>
          <a:custGeom>
            <a:avLst/>
            <a:gdLst/>
            <a:ahLst/>
            <a:cxnLst/>
            <a:rect r="r" b="b" t="t" l="l"/>
            <a:pathLst>
              <a:path h="2757460" w="2671151">
                <a:moveTo>
                  <a:pt x="0" y="0"/>
                </a:moveTo>
                <a:lnTo>
                  <a:pt x="2671151" y="0"/>
                </a:lnTo>
                <a:lnTo>
                  <a:pt x="2671151" y="2757460"/>
                </a:lnTo>
                <a:lnTo>
                  <a:pt x="0" y="2757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8809" y="1260790"/>
            <a:ext cx="15466065" cy="2745226"/>
          </a:xfrm>
          <a:custGeom>
            <a:avLst/>
            <a:gdLst/>
            <a:ahLst/>
            <a:cxnLst/>
            <a:rect r="r" b="b" t="t" l="l"/>
            <a:pathLst>
              <a:path h="2745226" w="15466065">
                <a:moveTo>
                  <a:pt x="0" y="0"/>
                </a:moveTo>
                <a:lnTo>
                  <a:pt x="15466065" y="0"/>
                </a:lnTo>
                <a:lnTo>
                  <a:pt x="15466065" y="2745226"/>
                </a:lnTo>
                <a:lnTo>
                  <a:pt x="0" y="27452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2775272" y="381000"/>
            <a:ext cx="11129290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26"/>
              </a:lnSpc>
              <a:spcBef>
                <a:spcPct val="0"/>
              </a:spcBef>
            </a:pPr>
            <a:r>
              <a:rPr lang="en-US" b="true" sz="4188" spc="3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Group By State: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470845" y="504641"/>
            <a:ext cx="11710238" cy="4773559"/>
          </a:xfrm>
          <a:custGeom>
            <a:avLst/>
            <a:gdLst/>
            <a:ahLst/>
            <a:cxnLst/>
            <a:rect r="r" b="b" t="t" l="l"/>
            <a:pathLst>
              <a:path h="4773559" w="11710238">
                <a:moveTo>
                  <a:pt x="0" y="0"/>
                </a:moveTo>
                <a:lnTo>
                  <a:pt x="11710238" y="0"/>
                </a:lnTo>
                <a:lnTo>
                  <a:pt x="11710238" y="4773559"/>
                </a:lnTo>
                <a:lnTo>
                  <a:pt x="0" y="47735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16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1582" y="1196584"/>
            <a:ext cx="4196552" cy="1778668"/>
          </a:xfrm>
          <a:custGeom>
            <a:avLst/>
            <a:gdLst/>
            <a:ahLst/>
            <a:cxnLst/>
            <a:rect r="r" b="b" t="t" l="l"/>
            <a:pathLst>
              <a:path h="1778668" w="4196552">
                <a:moveTo>
                  <a:pt x="0" y="0"/>
                </a:moveTo>
                <a:lnTo>
                  <a:pt x="4196552" y="0"/>
                </a:lnTo>
                <a:lnTo>
                  <a:pt x="4196552" y="1778669"/>
                </a:lnTo>
                <a:lnTo>
                  <a:pt x="0" y="17786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42793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15934" y="1196584"/>
            <a:ext cx="11710238" cy="335768"/>
          </a:xfrm>
          <a:custGeom>
            <a:avLst/>
            <a:gdLst/>
            <a:ahLst/>
            <a:cxnLst/>
            <a:rect r="r" b="b" t="t" l="l"/>
            <a:pathLst>
              <a:path h="335768" w="11710238">
                <a:moveTo>
                  <a:pt x="0" y="0"/>
                </a:moveTo>
                <a:lnTo>
                  <a:pt x="11710238" y="0"/>
                </a:lnTo>
                <a:lnTo>
                  <a:pt x="11710238" y="335769"/>
                </a:lnTo>
                <a:lnTo>
                  <a:pt x="0" y="335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11245" t="-16276999" r="-1012502" b="-24042472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5470845" y="4910663"/>
            <a:ext cx="11710238" cy="4083366"/>
          </a:xfrm>
          <a:custGeom>
            <a:avLst/>
            <a:gdLst/>
            <a:ahLst/>
            <a:cxnLst/>
            <a:rect r="r" b="b" t="t" l="l"/>
            <a:pathLst>
              <a:path h="4083366" w="11710238">
                <a:moveTo>
                  <a:pt x="0" y="0"/>
                </a:moveTo>
                <a:lnTo>
                  <a:pt x="11710238" y="0"/>
                </a:lnTo>
                <a:lnTo>
                  <a:pt x="11710238" y="4083366"/>
                </a:lnTo>
                <a:lnTo>
                  <a:pt x="0" y="40833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6422" r="-250" b="-246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470845" y="5278200"/>
            <a:ext cx="11377028" cy="346854"/>
          </a:xfrm>
          <a:custGeom>
            <a:avLst/>
            <a:gdLst/>
            <a:ahLst/>
            <a:cxnLst/>
            <a:rect r="r" b="b" t="t" l="l"/>
            <a:pathLst>
              <a:path h="346854" w="11377028">
                <a:moveTo>
                  <a:pt x="0" y="0"/>
                </a:moveTo>
                <a:lnTo>
                  <a:pt x="11377028" y="0"/>
                </a:lnTo>
                <a:lnTo>
                  <a:pt x="11377028" y="346854"/>
                </a:lnTo>
                <a:lnTo>
                  <a:pt x="0" y="3468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29147" t="-16102036" r="-1042156" b="-22925621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250359" y="5444306"/>
            <a:ext cx="4194236" cy="2559023"/>
          </a:xfrm>
          <a:custGeom>
            <a:avLst/>
            <a:gdLst/>
            <a:ahLst/>
            <a:cxnLst/>
            <a:rect r="r" b="b" t="t" l="l"/>
            <a:pathLst>
              <a:path h="2559023" w="4194236">
                <a:moveTo>
                  <a:pt x="0" y="0"/>
                </a:moveTo>
                <a:lnTo>
                  <a:pt x="4194236" y="0"/>
                </a:lnTo>
                <a:lnTo>
                  <a:pt x="4194236" y="2559023"/>
                </a:lnTo>
                <a:lnTo>
                  <a:pt x="0" y="25590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5758" t="0" r="-5758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6364" y="8129338"/>
            <a:ext cx="2090127" cy="2157662"/>
          </a:xfrm>
          <a:custGeom>
            <a:avLst/>
            <a:gdLst/>
            <a:ahLst/>
            <a:cxnLst/>
            <a:rect r="r" b="b" t="t" l="l"/>
            <a:pathLst>
              <a:path h="2157662" w="2090127">
                <a:moveTo>
                  <a:pt x="0" y="0"/>
                </a:moveTo>
                <a:lnTo>
                  <a:pt x="2090128" y="0"/>
                </a:lnTo>
                <a:lnTo>
                  <a:pt x="2090128" y="2157662"/>
                </a:lnTo>
                <a:lnTo>
                  <a:pt x="0" y="21576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3231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31582" y="1028700"/>
            <a:ext cx="2079678" cy="699528"/>
          </a:xfrm>
          <a:custGeom>
            <a:avLst/>
            <a:gdLst/>
            <a:ahLst/>
            <a:cxnLst/>
            <a:rect r="r" b="b" t="t" l="l"/>
            <a:pathLst>
              <a:path h="699528" w="2079678">
                <a:moveTo>
                  <a:pt x="0" y="0"/>
                </a:moveTo>
                <a:lnTo>
                  <a:pt x="2079679" y="0"/>
                </a:lnTo>
                <a:lnTo>
                  <a:pt x="2079679" y="699528"/>
                </a:lnTo>
                <a:lnTo>
                  <a:pt x="0" y="6995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054873" y="1042696"/>
            <a:ext cx="1216575" cy="1142515"/>
          </a:xfrm>
          <a:custGeom>
            <a:avLst/>
            <a:gdLst/>
            <a:ahLst/>
            <a:cxnLst/>
            <a:rect r="r" b="b" t="t" l="l"/>
            <a:pathLst>
              <a:path h="1142515" w="1216575">
                <a:moveTo>
                  <a:pt x="0" y="0"/>
                </a:moveTo>
                <a:lnTo>
                  <a:pt x="1216575" y="0"/>
                </a:lnTo>
                <a:lnTo>
                  <a:pt x="1216575" y="1142515"/>
                </a:lnTo>
                <a:lnTo>
                  <a:pt x="0" y="114251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1325964" y="556527"/>
            <a:ext cx="4855085" cy="472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785" b="true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Group By The Exercise For What 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-800212" y="62814"/>
            <a:ext cx="4855085" cy="7884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19"/>
              </a:lnSpc>
            </a:pPr>
            <a:r>
              <a:rPr lang="en-US" sz="4585" b="true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Exercises 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-410490" y="4522816"/>
            <a:ext cx="4855085" cy="7553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39"/>
              </a:lnSpc>
            </a:pPr>
            <a:r>
              <a:rPr lang="en-US" sz="4385" b="true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Workouts :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05262" y="5444306"/>
            <a:ext cx="2079678" cy="699528"/>
          </a:xfrm>
          <a:custGeom>
            <a:avLst/>
            <a:gdLst/>
            <a:ahLst/>
            <a:cxnLst/>
            <a:rect r="r" b="b" t="t" l="l"/>
            <a:pathLst>
              <a:path h="699528" w="2079678">
                <a:moveTo>
                  <a:pt x="0" y="0"/>
                </a:moveTo>
                <a:lnTo>
                  <a:pt x="2079678" y="0"/>
                </a:lnTo>
                <a:lnTo>
                  <a:pt x="2079678" y="699528"/>
                </a:lnTo>
                <a:lnTo>
                  <a:pt x="0" y="6995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4200108" y="6105955"/>
            <a:ext cx="1315826" cy="1235724"/>
          </a:xfrm>
          <a:custGeom>
            <a:avLst/>
            <a:gdLst/>
            <a:ahLst/>
            <a:cxnLst/>
            <a:rect r="r" b="b" t="t" l="l"/>
            <a:pathLst>
              <a:path h="1235724" w="1315826">
                <a:moveTo>
                  <a:pt x="0" y="0"/>
                </a:moveTo>
                <a:lnTo>
                  <a:pt x="1315826" y="0"/>
                </a:lnTo>
                <a:lnTo>
                  <a:pt x="1315826" y="1235724"/>
                </a:lnTo>
                <a:lnTo>
                  <a:pt x="0" y="123572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6A6A6">
                <a:alpha val="89000"/>
              </a:srgbClr>
            </a:gs>
            <a:gs pos="100000">
              <a:srgbClr val="FFFFFF">
                <a:alpha val="89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525" y="-649798"/>
            <a:ext cx="23095521" cy="12366219"/>
            <a:chOff x="0" y="0"/>
            <a:chExt cx="2976489" cy="15937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976489" cy="1593725"/>
            </a:xfrm>
            <a:custGeom>
              <a:avLst/>
              <a:gdLst/>
              <a:ahLst/>
              <a:cxnLst/>
              <a:rect r="r" b="b" t="t" l="l"/>
              <a:pathLst>
                <a:path h="1593725" w="2976489">
                  <a:moveTo>
                    <a:pt x="0" y="0"/>
                  </a:moveTo>
                  <a:lnTo>
                    <a:pt x="2976489" y="0"/>
                  </a:lnTo>
                  <a:lnTo>
                    <a:pt x="2976489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2">
                <a:alphaModFix amt="63000"/>
              </a:blip>
              <a:stretch>
                <a:fillRect l="0" t="-12215" r="0" b="-12215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05723" y="1885950"/>
            <a:ext cx="15812425" cy="67000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65733" indent="-532866" lvl="1">
              <a:lnSpc>
                <a:spcPts val="5923"/>
              </a:lnSpc>
              <a:buFont typeface="Arial"/>
              <a:buChar char="•"/>
            </a:pPr>
            <a:r>
              <a:rPr lang="en-US" b="true" sz="4936" spc="44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Medical Gym Located in City </a:t>
            </a:r>
          </a:p>
          <a:p>
            <a:pPr algn="l">
              <a:lnSpc>
                <a:spcPts val="5923"/>
              </a:lnSpc>
            </a:pPr>
            <a:r>
              <a:rPr lang="en-US" b="true" sz="4936" spc="46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   </a:t>
            </a:r>
            <a:r>
              <a:rPr lang="en-US" b="true" sz="4936" spc="46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Mall in Nablus </a:t>
            </a:r>
          </a:p>
          <a:p>
            <a:pPr algn="l">
              <a:lnSpc>
                <a:spcPts val="5923"/>
              </a:lnSpc>
            </a:pPr>
          </a:p>
          <a:p>
            <a:pPr algn="l" marL="1065733" indent="-532866" lvl="1">
              <a:lnSpc>
                <a:spcPts val="5923"/>
              </a:lnSpc>
              <a:buFont typeface="Arial"/>
              <a:buChar char="•"/>
            </a:pPr>
            <a:r>
              <a:rPr lang="en-US" b="true" sz="4936" spc="44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Founded in 2021 </a:t>
            </a:r>
          </a:p>
          <a:p>
            <a:pPr algn="l">
              <a:lnSpc>
                <a:spcPts val="5923"/>
              </a:lnSpc>
            </a:pPr>
          </a:p>
          <a:p>
            <a:pPr algn="l" marL="1065733" indent="-532866" lvl="1">
              <a:lnSpc>
                <a:spcPts val="5923"/>
              </a:lnSpc>
              <a:buFont typeface="Arial"/>
              <a:buChar char="•"/>
            </a:pPr>
            <a:r>
              <a:rPr lang="en-US" b="true" sz="4936" spc="44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Fitness services, injury rehabilitation</a:t>
            </a:r>
          </a:p>
          <a:p>
            <a:pPr algn="l">
              <a:lnSpc>
                <a:spcPts val="5923"/>
              </a:lnSpc>
            </a:pPr>
            <a:r>
              <a:rPr lang="en-US" b="true" sz="4936" spc="44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   personal training, nutrition, </a:t>
            </a:r>
          </a:p>
          <a:p>
            <a:pPr algn="l">
              <a:lnSpc>
                <a:spcPts val="5923"/>
              </a:lnSpc>
            </a:pPr>
            <a:r>
              <a:rPr lang="en-US" b="true" sz="4936" spc="46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   </a:t>
            </a:r>
            <a:r>
              <a:rPr lang="en-US" b="true" sz="4936" spc="46">
                <a:solidFill>
                  <a:srgbClr val="1D3966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and diet</a:t>
            </a:r>
          </a:p>
          <a:p>
            <a:pPr algn="l" marL="893335" indent="-446667" lvl="1">
              <a:lnSpc>
                <a:spcPts val="5923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2529477" y="253200"/>
            <a:ext cx="12369088" cy="1130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8930"/>
              </a:lnSpc>
            </a:pPr>
            <a:r>
              <a:rPr lang="en-US" sz="7442">
                <a:solidFill>
                  <a:srgbClr val="1D3966"/>
                </a:solidFill>
                <a:latin typeface="Fredoka"/>
                <a:ea typeface="Fredoka"/>
                <a:cs typeface="Fredoka"/>
                <a:sym typeface="Fredoka"/>
              </a:rPr>
              <a:t>About Sport Clinic Gym 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31747" y="1523186"/>
            <a:ext cx="11629109" cy="6076367"/>
          </a:xfrm>
          <a:custGeom>
            <a:avLst/>
            <a:gdLst/>
            <a:ahLst/>
            <a:cxnLst/>
            <a:rect r="r" b="b" t="t" l="l"/>
            <a:pathLst>
              <a:path h="6076367" w="11629109">
                <a:moveTo>
                  <a:pt x="0" y="0"/>
                </a:moveTo>
                <a:lnTo>
                  <a:pt x="11629109" y="0"/>
                </a:lnTo>
                <a:lnTo>
                  <a:pt x="11629109" y="6076367"/>
                </a:lnTo>
                <a:lnTo>
                  <a:pt x="0" y="6076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55" t="0" r="-255" b="-1229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14399" y="5135631"/>
            <a:ext cx="11629109" cy="2398905"/>
          </a:xfrm>
          <a:custGeom>
            <a:avLst/>
            <a:gdLst/>
            <a:ahLst/>
            <a:cxnLst/>
            <a:rect r="r" b="b" t="t" l="l"/>
            <a:pathLst>
              <a:path h="2398905" w="11629109">
                <a:moveTo>
                  <a:pt x="0" y="0"/>
                </a:moveTo>
                <a:lnTo>
                  <a:pt x="11629109" y="0"/>
                </a:lnTo>
                <a:lnTo>
                  <a:pt x="11629109" y="2398905"/>
                </a:lnTo>
                <a:lnTo>
                  <a:pt x="0" y="23989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1842" t="-2313791" r="-1043233" b="-3243614"/>
            </a:stretch>
          </a:blipFill>
          <a:ln w="47625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4" id="4"/>
          <p:cNvSpPr txBox="true"/>
          <p:nvPr/>
        </p:nvSpPr>
        <p:spPr>
          <a:xfrm rot="0">
            <a:off x="4131747" y="8825429"/>
            <a:ext cx="9110699" cy="525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89"/>
              </a:lnSpc>
              <a:spcBef>
                <a:spcPct val="0"/>
              </a:spcBef>
            </a:pPr>
            <a:r>
              <a:rPr lang="en-US" b="true" sz="3491" spc="3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Here, automatically, the Exercises we can add it </a:t>
            </a:r>
          </a:p>
        </p:txBody>
      </p:sp>
      <p:sp>
        <p:nvSpPr>
          <p:cNvPr name="AutoShape 5" id="5"/>
          <p:cNvSpPr/>
          <p:nvPr/>
        </p:nvSpPr>
        <p:spPr>
          <a:xfrm flipH="true" flipV="true">
            <a:off x="5435769" y="7195602"/>
            <a:ext cx="3251328" cy="1629826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6" id="6"/>
          <p:cNvSpPr/>
          <p:nvPr/>
        </p:nvSpPr>
        <p:spPr>
          <a:xfrm flipH="true" flipV="true">
            <a:off x="14792349" y="7195602"/>
            <a:ext cx="674926" cy="578117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0" y="7365091"/>
            <a:ext cx="2830453" cy="2921909"/>
          </a:xfrm>
          <a:custGeom>
            <a:avLst/>
            <a:gdLst/>
            <a:ahLst/>
            <a:cxnLst/>
            <a:rect r="r" b="b" t="t" l="l"/>
            <a:pathLst>
              <a:path h="2921909" w="2830453">
                <a:moveTo>
                  <a:pt x="0" y="0"/>
                </a:moveTo>
                <a:lnTo>
                  <a:pt x="2830453" y="0"/>
                </a:lnTo>
                <a:lnTo>
                  <a:pt x="2830453" y="2921909"/>
                </a:lnTo>
                <a:lnTo>
                  <a:pt x="0" y="29219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3231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114399" y="2241426"/>
            <a:ext cx="11629109" cy="2398905"/>
          </a:xfrm>
          <a:custGeom>
            <a:avLst/>
            <a:gdLst/>
            <a:ahLst/>
            <a:cxnLst/>
            <a:rect r="r" b="b" t="t" l="l"/>
            <a:pathLst>
              <a:path h="2398905" w="11629109">
                <a:moveTo>
                  <a:pt x="0" y="0"/>
                </a:moveTo>
                <a:lnTo>
                  <a:pt x="11629109" y="0"/>
                </a:lnTo>
                <a:lnTo>
                  <a:pt x="11629109" y="2398905"/>
                </a:lnTo>
                <a:lnTo>
                  <a:pt x="0" y="23989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1842" t="-2313791" r="-1043233" b="-3243614"/>
            </a:stretch>
          </a:blipFill>
          <a:ln w="47625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4114399" y="1500548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981807" y="7773719"/>
            <a:ext cx="4787931" cy="1051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89"/>
              </a:lnSpc>
              <a:spcBef>
                <a:spcPct val="0"/>
              </a:spcBef>
            </a:pPr>
            <a:r>
              <a:rPr lang="en-US" b="true" sz="3491" spc="3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Equipment Used in Each Exercise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410295" y="604545"/>
            <a:ext cx="7072014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09"/>
              </a:lnSpc>
              <a:spcBef>
                <a:spcPct val="0"/>
              </a:spcBef>
            </a:pPr>
            <a:r>
              <a:rPr lang="en-US" b="true" sz="4591" spc="4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Details In Workouts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0" y="202711"/>
            <a:ext cx="4787931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09"/>
              </a:lnSpc>
              <a:spcBef>
                <a:spcPct val="0"/>
              </a:spcBef>
            </a:pPr>
            <a:r>
              <a:rPr lang="en-US" b="true" sz="4591" spc="4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Gym WorkOut: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799054"/>
            <a:ext cx="2410073" cy="2487946"/>
          </a:xfrm>
          <a:custGeom>
            <a:avLst/>
            <a:gdLst/>
            <a:ahLst/>
            <a:cxnLst/>
            <a:rect r="r" b="b" t="t" l="l"/>
            <a:pathLst>
              <a:path h="2487946" w="2410073">
                <a:moveTo>
                  <a:pt x="0" y="0"/>
                </a:moveTo>
                <a:lnTo>
                  <a:pt x="2410073" y="0"/>
                </a:lnTo>
                <a:lnTo>
                  <a:pt x="2410073" y="2487946"/>
                </a:lnTo>
                <a:lnTo>
                  <a:pt x="0" y="24879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75114" y="2093732"/>
            <a:ext cx="13137772" cy="5534286"/>
          </a:xfrm>
          <a:custGeom>
            <a:avLst/>
            <a:gdLst/>
            <a:ahLst/>
            <a:cxnLst/>
            <a:rect r="r" b="b" t="t" l="l"/>
            <a:pathLst>
              <a:path h="5534286" w="13137772">
                <a:moveTo>
                  <a:pt x="0" y="0"/>
                </a:moveTo>
                <a:lnTo>
                  <a:pt x="13137772" y="0"/>
                </a:lnTo>
                <a:lnTo>
                  <a:pt x="13137772" y="5534286"/>
                </a:lnTo>
                <a:lnTo>
                  <a:pt x="0" y="55342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15016" y="1872152"/>
            <a:ext cx="1142542" cy="1142542"/>
          </a:xfrm>
          <a:custGeom>
            <a:avLst/>
            <a:gdLst/>
            <a:ahLst/>
            <a:cxnLst/>
            <a:rect r="r" b="b" t="t" l="l"/>
            <a:pathLst>
              <a:path h="1142542" w="1142542">
                <a:moveTo>
                  <a:pt x="0" y="0"/>
                </a:moveTo>
                <a:lnTo>
                  <a:pt x="1142542" y="0"/>
                </a:lnTo>
                <a:lnTo>
                  <a:pt x="1142542" y="1142542"/>
                </a:lnTo>
                <a:lnTo>
                  <a:pt x="0" y="11425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1799760" y="460174"/>
            <a:ext cx="7019469" cy="75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83"/>
              </a:lnSpc>
              <a:spcBef>
                <a:spcPct val="0"/>
              </a:spcBef>
            </a:pPr>
            <a:r>
              <a:rPr lang="en-US" b="true" sz="4986" spc="4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 :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2410073" y="1872152"/>
            <a:ext cx="818979" cy="818979"/>
          </a:xfrm>
          <a:custGeom>
            <a:avLst/>
            <a:gdLst/>
            <a:ahLst/>
            <a:cxnLst/>
            <a:rect r="r" b="b" t="t" l="l"/>
            <a:pathLst>
              <a:path h="818979" w="818979">
                <a:moveTo>
                  <a:pt x="0" y="0"/>
                </a:moveTo>
                <a:lnTo>
                  <a:pt x="818979" y="0"/>
                </a:lnTo>
                <a:lnTo>
                  <a:pt x="818979" y="818979"/>
                </a:lnTo>
                <a:lnTo>
                  <a:pt x="0" y="8189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864610" y="2691131"/>
            <a:ext cx="3279390" cy="1282273"/>
          </a:xfrm>
          <a:custGeom>
            <a:avLst/>
            <a:gdLst/>
            <a:ahLst/>
            <a:cxnLst/>
            <a:rect r="r" b="b" t="t" l="l"/>
            <a:pathLst>
              <a:path h="1282273" w="3279390">
                <a:moveTo>
                  <a:pt x="0" y="0"/>
                </a:moveTo>
                <a:lnTo>
                  <a:pt x="3279390" y="0"/>
                </a:lnTo>
                <a:lnTo>
                  <a:pt x="3279390" y="1282274"/>
                </a:lnTo>
                <a:lnTo>
                  <a:pt x="0" y="12822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759911" t="-1798379" r="-1559579" b="-2518165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80713" y="7905161"/>
            <a:ext cx="2307287" cy="2381839"/>
          </a:xfrm>
          <a:custGeom>
            <a:avLst/>
            <a:gdLst/>
            <a:ahLst/>
            <a:cxnLst/>
            <a:rect r="r" b="b" t="t" l="l"/>
            <a:pathLst>
              <a:path h="2381839" w="2307287">
                <a:moveTo>
                  <a:pt x="0" y="0"/>
                </a:moveTo>
                <a:lnTo>
                  <a:pt x="2307287" y="0"/>
                </a:lnTo>
                <a:lnTo>
                  <a:pt x="2307287" y="2381839"/>
                </a:lnTo>
                <a:lnTo>
                  <a:pt x="0" y="2381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6374" y="8064395"/>
            <a:ext cx="4270501" cy="1989420"/>
          </a:xfrm>
          <a:custGeom>
            <a:avLst/>
            <a:gdLst/>
            <a:ahLst/>
            <a:cxnLst/>
            <a:rect r="r" b="b" t="t" l="l"/>
            <a:pathLst>
              <a:path h="1989420" w="4270501">
                <a:moveTo>
                  <a:pt x="0" y="0"/>
                </a:moveTo>
                <a:lnTo>
                  <a:pt x="4270501" y="0"/>
                </a:lnTo>
                <a:lnTo>
                  <a:pt x="4270501" y="1989419"/>
                </a:lnTo>
                <a:lnTo>
                  <a:pt x="0" y="1989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4434" t="-27461" r="-62112" b="-833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999272" y="6963748"/>
            <a:ext cx="8954558" cy="693978"/>
          </a:xfrm>
          <a:custGeom>
            <a:avLst/>
            <a:gdLst/>
            <a:ahLst/>
            <a:cxnLst/>
            <a:rect r="r" b="b" t="t" l="l"/>
            <a:pathLst>
              <a:path h="693978" w="8954558">
                <a:moveTo>
                  <a:pt x="0" y="0"/>
                </a:moveTo>
                <a:lnTo>
                  <a:pt x="8954557" y="0"/>
                </a:lnTo>
                <a:lnTo>
                  <a:pt x="8954557" y="693978"/>
                </a:lnTo>
                <a:lnTo>
                  <a:pt x="0" y="6939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445770" y="8750618"/>
            <a:ext cx="3826192" cy="566738"/>
            <a:chOff x="0" y="0"/>
            <a:chExt cx="5101590" cy="75565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48260" y="6350"/>
              <a:ext cx="5011420" cy="713740"/>
            </a:xfrm>
            <a:custGeom>
              <a:avLst/>
              <a:gdLst/>
              <a:ahLst/>
              <a:cxnLst/>
              <a:rect r="r" b="b" t="t" l="l"/>
              <a:pathLst>
                <a:path h="713740" w="5011420">
                  <a:moveTo>
                    <a:pt x="125730" y="67310"/>
                  </a:moveTo>
                  <a:cubicBezTo>
                    <a:pt x="229870" y="73660"/>
                    <a:pt x="298450" y="104140"/>
                    <a:pt x="344170" y="110490"/>
                  </a:cubicBezTo>
                  <a:cubicBezTo>
                    <a:pt x="378460" y="114300"/>
                    <a:pt x="398780" y="102870"/>
                    <a:pt x="435610" y="107950"/>
                  </a:cubicBezTo>
                  <a:cubicBezTo>
                    <a:pt x="494030" y="114300"/>
                    <a:pt x="599440" y="166370"/>
                    <a:pt x="656590" y="168910"/>
                  </a:cubicBezTo>
                  <a:cubicBezTo>
                    <a:pt x="693420" y="168910"/>
                    <a:pt x="716280" y="148590"/>
                    <a:pt x="745490" y="148590"/>
                  </a:cubicBezTo>
                  <a:cubicBezTo>
                    <a:pt x="773430" y="148590"/>
                    <a:pt x="793750" y="163830"/>
                    <a:pt x="830580" y="167640"/>
                  </a:cubicBezTo>
                  <a:cubicBezTo>
                    <a:pt x="895350" y="175260"/>
                    <a:pt x="1010920" y="162560"/>
                    <a:pt x="1106170" y="168910"/>
                  </a:cubicBezTo>
                  <a:cubicBezTo>
                    <a:pt x="1209040" y="175260"/>
                    <a:pt x="1311910" y="203200"/>
                    <a:pt x="1427480" y="210820"/>
                  </a:cubicBezTo>
                  <a:cubicBezTo>
                    <a:pt x="1565910" y="219710"/>
                    <a:pt x="1733550" y="199390"/>
                    <a:pt x="1880870" y="210820"/>
                  </a:cubicBezTo>
                  <a:cubicBezTo>
                    <a:pt x="2023110" y="220980"/>
                    <a:pt x="2188210" y="261620"/>
                    <a:pt x="2298700" y="271780"/>
                  </a:cubicBezTo>
                  <a:cubicBezTo>
                    <a:pt x="2369820" y="278130"/>
                    <a:pt x="2407920" y="273050"/>
                    <a:pt x="2475230" y="278130"/>
                  </a:cubicBezTo>
                  <a:cubicBezTo>
                    <a:pt x="2564130" y="284480"/>
                    <a:pt x="2635250" y="304800"/>
                    <a:pt x="2782570" y="314960"/>
                  </a:cubicBezTo>
                  <a:cubicBezTo>
                    <a:pt x="3155950" y="341630"/>
                    <a:pt x="4545330" y="330200"/>
                    <a:pt x="4763770" y="355600"/>
                  </a:cubicBezTo>
                  <a:cubicBezTo>
                    <a:pt x="4808220" y="360680"/>
                    <a:pt x="4822190" y="356870"/>
                    <a:pt x="4842510" y="372110"/>
                  </a:cubicBezTo>
                  <a:cubicBezTo>
                    <a:pt x="4864100" y="388620"/>
                    <a:pt x="4893310" y="445770"/>
                    <a:pt x="4886960" y="453390"/>
                  </a:cubicBezTo>
                  <a:cubicBezTo>
                    <a:pt x="4880610" y="461010"/>
                    <a:pt x="4832350" y="421640"/>
                    <a:pt x="4804410" y="417830"/>
                  </a:cubicBezTo>
                  <a:cubicBezTo>
                    <a:pt x="4779010" y="412750"/>
                    <a:pt x="4757420" y="427990"/>
                    <a:pt x="4724400" y="424180"/>
                  </a:cubicBezTo>
                  <a:cubicBezTo>
                    <a:pt x="4667250" y="419100"/>
                    <a:pt x="4556760" y="381000"/>
                    <a:pt x="4497070" y="359410"/>
                  </a:cubicBezTo>
                  <a:cubicBezTo>
                    <a:pt x="4455160" y="344170"/>
                    <a:pt x="4415790" y="344170"/>
                    <a:pt x="4394200" y="314960"/>
                  </a:cubicBezTo>
                  <a:cubicBezTo>
                    <a:pt x="4366260" y="278130"/>
                    <a:pt x="4347210" y="166370"/>
                    <a:pt x="4371340" y="135890"/>
                  </a:cubicBezTo>
                  <a:cubicBezTo>
                    <a:pt x="4394200" y="106680"/>
                    <a:pt x="4478020" y="116840"/>
                    <a:pt x="4519930" y="119380"/>
                  </a:cubicBezTo>
                  <a:cubicBezTo>
                    <a:pt x="4550410" y="121920"/>
                    <a:pt x="4570730" y="137160"/>
                    <a:pt x="4601210" y="142240"/>
                  </a:cubicBezTo>
                  <a:cubicBezTo>
                    <a:pt x="4635500" y="147320"/>
                    <a:pt x="4687570" y="142240"/>
                    <a:pt x="4714240" y="149860"/>
                  </a:cubicBezTo>
                  <a:cubicBezTo>
                    <a:pt x="4730750" y="154940"/>
                    <a:pt x="4740910" y="158750"/>
                    <a:pt x="4751070" y="170180"/>
                  </a:cubicBezTo>
                  <a:cubicBezTo>
                    <a:pt x="4762500" y="182880"/>
                    <a:pt x="4776470" y="205740"/>
                    <a:pt x="4777740" y="224790"/>
                  </a:cubicBezTo>
                  <a:cubicBezTo>
                    <a:pt x="4780280" y="243840"/>
                    <a:pt x="4773930" y="267970"/>
                    <a:pt x="4762500" y="283210"/>
                  </a:cubicBezTo>
                  <a:cubicBezTo>
                    <a:pt x="4751070" y="299720"/>
                    <a:pt x="4732020" y="308610"/>
                    <a:pt x="4710430" y="317500"/>
                  </a:cubicBezTo>
                  <a:cubicBezTo>
                    <a:pt x="4682490" y="328930"/>
                    <a:pt x="4639310" y="341630"/>
                    <a:pt x="4605020" y="341630"/>
                  </a:cubicBezTo>
                  <a:cubicBezTo>
                    <a:pt x="4573270" y="340360"/>
                    <a:pt x="4541520" y="334010"/>
                    <a:pt x="4512310" y="320040"/>
                  </a:cubicBezTo>
                  <a:cubicBezTo>
                    <a:pt x="4481830" y="304800"/>
                    <a:pt x="4443730" y="247650"/>
                    <a:pt x="4428490" y="251460"/>
                  </a:cubicBezTo>
                  <a:cubicBezTo>
                    <a:pt x="4419600" y="252730"/>
                    <a:pt x="4420870" y="274320"/>
                    <a:pt x="4414520" y="278130"/>
                  </a:cubicBezTo>
                  <a:cubicBezTo>
                    <a:pt x="4408170" y="280670"/>
                    <a:pt x="4400550" y="276860"/>
                    <a:pt x="4392930" y="274320"/>
                  </a:cubicBezTo>
                  <a:cubicBezTo>
                    <a:pt x="4380230" y="267970"/>
                    <a:pt x="4354830" y="250190"/>
                    <a:pt x="4344670" y="234950"/>
                  </a:cubicBezTo>
                  <a:cubicBezTo>
                    <a:pt x="4335780" y="222250"/>
                    <a:pt x="4333240" y="208280"/>
                    <a:pt x="4331970" y="194310"/>
                  </a:cubicBezTo>
                  <a:cubicBezTo>
                    <a:pt x="4331970" y="181610"/>
                    <a:pt x="4333240" y="166370"/>
                    <a:pt x="4340860" y="153670"/>
                  </a:cubicBezTo>
                  <a:cubicBezTo>
                    <a:pt x="4348480" y="138430"/>
                    <a:pt x="4363720" y="121920"/>
                    <a:pt x="4384040" y="110490"/>
                  </a:cubicBezTo>
                  <a:cubicBezTo>
                    <a:pt x="4413250" y="93980"/>
                    <a:pt x="4461510" y="86360"/>
                    <a:pt x="4505960" y="81280"/>
                  </a:cubicBezTo>
                  <a:cubicBezTo>
                    <a:pt x="4560570" y="74930"/>
                    <a:pt x="4649470" y="73660"/>
                    <a:pt x="4687570" y="82550"/>
                  </a:cubicBezTo>
                  <a:cubicBezTo>
                    <a:pt x="4705350" y="87630"/>
                    <a:pt x="4714240" y="92710"/>
                    <a:pt x="4724400" y="102870"/>
                  </a:cubicBezTo>
                  <a:cubicBezTo>
                    <a:pt x="4737100" y="115570"/>
                    <a:pt x="4751070" y="138430"/>
                    <a:pt x="4753610" y="157480"/>
                  </a:cubicBezTo>
                  <a:cubicBezTo>
                    <a:pt x="4754880" y="176530"/>
                    <a:pt x="4749800" y="201930"/>
                    <a:pt x="4738370" y="218440"/>
                  </a:cubicBezTo>
                  <a:cubicBezTo>
                    <a:pt x="4726940" y="233680"/>
                    <a:pt x="4715510" y="245110"/>
                    <a:pt x="4687570" y="252730"/>
                  </a:cubicBezTo>
                  <a:cubicBezTo>
                    <a:pt x="4607560" y="278130"/>
                    <a:pt x="4331970" y="256540"/>
                    <a:pt x="4180840" y="250190"/>
                  </a:cubicBezTo>
                  <a:cubicBezTo>
                    <a:pt x="4056380" y="245110"/>
                    <a:pt x="3901440" y="247650"/>
                    <a:pt x="3841750" y="226060"/>
                  </a:cubicBezTo>
                  <a:cubicBezTo>
                    <a:pt x="3816350" y="217170"/>
                    <a:pt x="3803650" y="207010"/>
                    <a:pt x="3793490" y="191770"/>
                  </a:cubicBezTo>
                  <a:cubicBezTo>
                    <a:pt x="3783330" y="176530"/>
                    <a:pt x="3778250" y="153670"/>
                    <a:pt x="3780790" y="135890"/>
                  </a:cubicBezTo>
                  <a:cubicBezTo>
                    <a:pt x="3783330" y="118110"/>
                    <a:pt x="3794760" y="96520"/>
                    <a:pt x="3808730" y="85090"/>
                  </a:cubicBezTo>
                  <a:cubicBezTo>
                    <a:pt x="3822700" y="72390"/>
                    <a:pt x="3836670" y="69850"/>
                    <a:pt x="3863340" y="64770"/>
                  </a:cubicBezTo>
                  <a:cubicBezTo>
                    <a:pt x="3930650" y="53340"/>
                    <a:pt x="4178300" y="50800"/>
                    <a:pt x="4231640" y="71120"/>
                  </a:cubicBezTo>
                  <a:cubicBezTo>
                    <a:pt x="4249420" y="78740"/>
                    <a:pt x="4254500" y="87630"/>
                    <a:pt x="4262120" y="97790"/>
                  </a:cubicBezTo>
                  <a:cubicBezTo>
                    <a:pt x="4269740" y="109220"/>
                    <a:pt x="4276090" y="121920"/>
                    <a:pt x="4276090" y="135890"/>
                  </a:cubicBezTo>
                  <a:cubicBezTo>
                    <a:pt x="4277360" y="153670"/>
                    <a:pt x="4271010" y="180340"/>
                    <a:pt x="4262120" y="194310"/>
                  </a:cubicBezTo>
                  <a:cubicBezTo>
                    <a:pt x="4254500" y="207010"/>
                    <a:pt x="4248150" y="212090"/>
                    <a:pt x="4231640" y="220980"/>
                  </a:cubicBezTo>
                  <a:cubicBezTo>
                    <a:pt x="4194810" y="241300"/>
                    <a:pt x="4116070" y="264160"/>
                    <a:pt x="4028440" y="278130"/>
                  </a:cubicBezTo>
                  <a:cubicBezTo>
                    <a:pt x="3879850" y="302260"/>
                    <a:pt x="3501390" y="322580"/>
                    <a:pt x="3409950" y="308610"/>
                  </a:cubicBezTo>
                  <a:cubicBezTo>
                    <a:pt x="3383280" y="304800"/>
                    <a:pt x="3373120" y="300990"/>
                    <a:pt x="3360420" y="289560"/>
                  </a:cubicBezTo>
                  <a:cubicBezTo>
                    <a:pt x="3347720" y="279400"/>
                    <a:pt x="3337560" y="259080"/>
                    <a:pt x="3335020" y="242570"/>
                  </a:cubicBezTo>
                  <a:cubicBezTo>
                    <a:pt x="3332480" y="226060"/>
                    <a:pt x="3337560" y="204470"/>
                    <a:pt x="3347720" y="190500"/>
                  </a:cubicBezTo>
                  <a:cubicBezTo>
                    <a:pt x="3356610" y="176530"/>
                    <a:pt x="3365500" y="168910"/>
                    <a:pt x="3390900" y="160020"/>
                  </a:cubicBezTo>
                  <a:cubicBezTo>
                    <a:pt x="3503930" y="123190"/>
                    <a:pt x="4268470" y="97790"/>
                    <a:pt x="4372610" y="143510"/>
                  </a:cubicBezTo>
                  <a:cubicBezTo>
                    <a:pt x="4396740" y="153670"/>
                    <a:pt x="4401820" y="170180"/>
                    <a:pt x="4408170" y="184150"/>
                  </a:cubicBezTo>
                  <a:cubicBezTo>
                    <a:pt x="4414520" y="195580"/>
                    <a:pt x="4414520" y="208280"/>
                    <a:pt x="4413250" y="220980"/>
                  </a:cubicBezTo>
                  <a:cubicBezTo>
                    <a:pt x="4411980" y="232410"/>
                    <a:pt x="4408170" y="245110"/>
                    <a:pt x="4400550" y="255270"/>
                  </a:cubicBezTo>
                  <a:cubicBezTo>
                    <a:pt x="4390390" y="267970"/>
                    <a:pt x="4380230" y="279400"/>
                    <a:pt x="4354830" y="287020"/>
                  </a:cubicBezTo>
                  <a:cubicBezTo>
                    <a:pt x="4282440" y="308610"/>
                    <a:pt x="4041140" y="288290"/>
                    <a:pt x="3886200" y="283210"/>
                  </a:cubicBezTo>
                  <a:cubicBezTo>
                    <a:pt x="3733800" y="278130"/>
                    <a:pt x="3577590" y="267970"/>
                    <a:pt x="3434080" y="255270"/>
                  </a:cubicBezTo>
                  <a:cubicBezTo>
                    <a:pt x="3303270" y="243840"/>
                    <a:pt x="3119120" y="237490"/>
                    <a:pt x="3059430" y="213360"/>
                  </a:cubicBezTo>
                  <a:cubicBezTo>
                    <a:pt x="3037840" y="204470"/>
                    <a:pt x="3028950" y="195580"/>
                    <a:pt x="3020060" y="184150"/>
                  </a:cubicBezTo>
                  <a:cubicBezTo>
                    <a:pt x="3013710" y="173990"/>
                    <a:pt x="3009900" y="163830"/>
                    <a:pt x="3009900" y="152400"/>
                  </a:cubicBezTo>
                  <a:cubicBezTo>
                    <a:pt x="3009900" y="138430"/>
                    <a:pt x="3014980" y="116840"/>
                    <a:pt x="3023870" y="104140"/>
                  </a:cubicBezTo>
                  <a:cubicBezTo>
                    <a:pt x="3034030" y="92710"/>
                    <a:pt x="3042920" y="85090"/>
                    <a:pt x="3065780" y="78740"/>
                  </a:cubicBezTo>
                  <a:cubicBezTo>
                    <a:pt x="3139440" y="57150"/>
                    <a:pt x="3420110" y="62230"/>
                    <a:pt x="3558540" y="69850"/>
                  </a:cubicBezTo>
                  <a:cubicBezTo>
                    <a:pt x="3661410" y="76200"/>
                    <a:pt x="3774440" y="83820"/>
                    <a:pt x="3825240" y="104140"/>
                  </a:cubicBezTo>
                  <a:cubicBezTo>
                    <a:pt x="3848100" y="113030"/>
                    <a:pt x="3862070" y="121920"/>
                    <a:pt x="3870960" y="135890"/>
                  </a:cubicBezTo>
                  <a:cubicBezTo>
                    <a:pt x="3881120" y="151130"/>
                    <a:pt x="3886200" y="173990"/>
                    <a:pt x="3883660" y="190500"/>
                  </a:cubicBezTo>
                  <a:cubicBezTo>
                    <a:pt x="3881120" y="208280"/>
                    <a:pt x="3868420" y="228600"/>
                    <a:pt x="3856990" y="240030"/>
                  </a:cubicBezTo>
                  <a:cubicBezTo>
                    <a:pt x="3848100" y="248920"/>
                    <a:pt x="3839210" y="252730"/>
                    <a:pt x="3823970" y="257810"/>
                  </a:cubicBezTo>
                  <a:cubicBezTo>
                    <a:pt x="3794760" y="265430"/>
                    <a:pt x="3749040" y="265430"/>
                    <a:pt x="3689350" y="267970"/>
                  </a:cubicBezTo>
                  <a:cubicBezTo>
                    <a:pt x="3568700" y="273050"/>
                    <a:pt x="3256280" y="259080"/>
                    <a:pt x="3145790" y="267970"/>
                  </a:cubicBezTo>
                  <a:cubicBezTo>
                    <a:pt x="3096260" y="271780"/>
                    <a:pt x="3067050" y="297180"/>
                    <a:pt x="3040380" y="285750"/>
                  </a:cubicBezTo>
                  <a:cubicBezTo>
                    <a:pt x="3013710" y="274320"/>
                    <a:pt x="2975610" y="220980"/>
                    <a:pt x="2983230" y="203200"/>
                  </a:cubicBezTo>
                  <a:cubicBezTo>
                    <a:pt x="2998470" y="175260"/>
                    <a:pt x="3187700" y="187960"/>
                    <a:pt x="3234690" y="193040"/>
                  </a:cubicBezTo>
                  <a:cubicBezTo>
                    <a:pt x="3253740" y="195580"/>
                    <a:pt x="3261360" y="196850"/>
                    <a:pt x="3272790" y="203200"/>
                  </a:cubicBezTo>
                  <a:cubicBezTo>
                    <a:pt x="3284220" y="208280"/>
                    <a:pt x="3295650" y="217170"/>
                    <a:pt x="3303270" y="229870"/>
                  </a:cubicBezTo>
                  <a:cubicBezTo>
                    <a:pt x="3312160" y="243840"/>
                    <a:pt x="3319780" y="267970"/>
                    <a:pt x="3317240" y="287020"/>
                  </a:cubicBezTo>
                  <a:cubicBezTo>
                    <a:pt x="3314700" y="304800"/>
                    <a:pt x="3303270" y="326390"/>
                    <a:pt x="3289300" y="339090"/>
                  </a:cubicBezTo>
                  <a:cubicBezTo>
                    <a:pt x="3276600" y="351790"/>
                    <a:pt x="3260090" y="355600"/>
                    <a:pt x="3234690" y="360680"/>
                  </a:cubicBezTo>
                  <a:cubicBezTo>
                    <a:pt x="3180080" y="369570"/>
                    <a:pt x="3058160" y="361950"/>
                    <a:pt x="2975610" y="356870"/>
                  </a:cubicBezTo>
                  <a:cubicBezTo>
                    <a:pt x="2899410" y="353060"/>
                    <a:pt x="2830830" y="347980"/>
                    <a:pt x="2757170" y="335280"/>
                  </a:cubicBezTo>
                  <a:cubicBezTo>
                    <a:pt x="2679700" y="321310"/>
                    <a:pt x="2578100" y="293370"/>
                    <a:pt x="2520950" y="273050"/>
                  </a:cubicBezTo>
                  <a:cubicBezTo>
                    <a:pt x="2485390" y="261620"/>
                    <a:pt x="2457450" y="254000"/>
                    <a:pt x="2437130" y="238760"/>
                  </a:cubicBezTo>
                  <a:cubicBezTo>
                    <a:pt x="2421890" y="226060"/>
                    <a:pt x="2410460" y="210820"/>
                    <a:pt x="2405380" y="194310"/>
                  </a:cubicBezTo>
                  <a:cubicBezTo>
                    <a:pt x="2401570" y="177800"/>
                    <a:pt x="2405380" y="154940"/>
                    <a:pt x="2410460" y="139700"/>
                  </a:cubicBezTo>
                  <a:cubicBezTo>
                    <a:pt x="2415540" y="128270"/>
                    <a:pt x="2421890" y="120650"/>
                    <a:pt x="2434590" y="111760"/>
                  </a:cubicBezTo>
                  <a:cubicBezTo>
                    <a:pt x="2461260" y="95250"/>
                    <a:pt x="2515870" y="81280"/>
                    <a:pt x="2583180" y="72390"/>
                  </a:cubicBezTo>
                  <a:cubicBezTo>
                    <a:pt x="2715260" y="54610"/>
                    <a:pt x="3098800" y="41910"/>
                    <a:pt x="3183890" y="68580"/>
                  </a:cubicBezTo>
                  <a:cubicBezTo>
                    <a:pt x="3210560" y="77470"/>
                    <a:pt x="3220720" y="86360"/>
                    <a:pt x="3230880" y="101600"/>
                  </a:cubicBezTo>
                  <a:cubicBezTo>
                    <a:pt x="3241040" y="115570"/>
                    <a:pt x="3246120" y="138430"/>
                    <a:pt x="3244850" y="156210"/>
                  </a:cubicBezTo>
                  <a:cubicBezTo>
                    <a:pt x="3242310" y="173990"/>
                    <a:pt x="3230880" y="194310"/>
                    <a:pt x="3218180" y="205740"/>
                  </a:cubicBezTo>
                  <a:cubicBezTo>
                    <a:pt x="3205480" y="217170"/>
                    <a:pt x="3195320" y="220980"/>
                    <a:pt x="3164840" y="226060"/>
                  </a:cubicBezTo>
                  <a:cubicBezTo>
                    <a:pt x="3040380" y="248920"/>
                    <a:pt x="2348230" y="209550"/>
                    <a:pt x="2151380" y="222250"/>
                  </a:cubicBezTo>
                  <a:cubicBezTo>
                    <a:pt x="2070100" y="227330"/>
                    <a:pt x="2016760" y="252730"/>
                    <a:pt x="1978660" y="243840"/>
                  </a:cubicBezTo>
                  <a:cubicBezTo>
                    <a:pt x="1957070" y="238760"/>
                    <a:pt x="1943100" y="227330"/>
                    <a:pt x="1932940" y="213360"/>
                  </a:cubicBezTo>
                  <a:cubicBezTo>
                    <a:pt x="1922780" y="199390"/>
                    <a:pt x="1917700" y="176530"/>
                    <a:pt x="1917700" y="160020"/>
                  </a:cubicBezTo>
                  <a:cubicBezTo>
                    <a:pt x="1918970" y="147320"/>
                    <a:pt x="1922780" y="135890"/>
                    <a:pt x="1930400" y="125730"/>
                  </a:cubicBezTo>
                  <a:cubicBezTo>
                    <a:pt x="1939290" y="111760"/>
                    <a:pt x="1951990" y="100330"/>
                    <a:pt x="1974850" y="92710"/>
                  </a:cubicBezTo>
                  <a:cubicBezTo>
                    <a:pt x="2030730" y="73660"/>
                    <a:pt x="2176780" y="76200"/>
                    <a:pt x="2283460" y="87630"/>
                  </a:cubicBezTo>
                  <a:cubicBezTo>
                    <a:pt x="2402840" y="99060"/>
                    <a:pt x="2571750" y="139700"/>
                    <a:pt x="2654300" y="171450"/>
                  </a:cubicBezTo>
                  <a:cubicBezTo>
                    <a:pt x="2700020" y="189230"/>
                    <a:pt x="2733040" y="198120"/>
                    <a:pt x="2754630" y="227330"/>
                  </a:cubicBezTo>
                  <a:cubicBezTo>
                    <a:pt x="2776220" y="259080"/>
                    <a:pt x="2792730" y="327660"/>
                    <a:pt x="2778760" y="356870"/>
                  </a:cubicBezTo>
                  <a:cubicBezTo>
                    <a:pt x="2767330" y="381000"/>
                    <a:pt x="2743200" y="388620"/>
                    <a:pt x="2696210" y="400050"/>
                  </a:cubicBezTo>
                  <a:cubicBezTo>
                    <a:pt x="2513330" y="444500"/>
                    <a:pt x="1380490" y="417830"/>
                    <a:pt x="1261110" y="387350"/>
                  </a:cubicBezTo>
                  <a:cubicBezTo>
                    <a:pt x="1243330" y="383540"/>
                    <a:pt x="1239520" y="381000"/>
                    <a:pt x="1231900" y="372110"/>
                  </a:cubicBezTo>
                  <a:cubicBezTo>
                    <a:pt x="1221740" y="361950"/>
                    <a:pt x="1210310" y="344170"/>
                    <a:pt x="1209040" y="328930"/>
                  </a:cubicBezTo>
                  <a:cubicBezTo>
                    <a:pt x="1206500" y="313690"/>
                    <a:pt x="1212850" y="293370"/>
                    <a:pt x="1220470" y="280670"/>
                  </a:cubicBezTo>
                  <a:cubicBezTo>
                    <a:pt x="1226820" y="270510"/>
                    <a:pt x="1230630" y="265430"/>
                    <a:pt x="1245870" y="259080"/>
                  </a:cubicBezTo>
                  <a:cubicBezTo>
                    <a:pt x="1294130" y="236220"/>
                    <a:pt x="1461770" y="218440"/>
                    <a:pt x="1592580" y="209550"/>
                  </a:cubicBezTo>
                  <a:cubicBezTo>
                    <a:pt x="1762760" y="196850"/>
                    <a:pt x="2047240" y="190500"/>
                    <a:pt x="2181860" y="205740"/>
                  </a:cubicBezTo>
                  <a:cubicBezTo>
                    <a:pt x="2252980" y="213360"/>
                    <a:pt x="2340610" y="246380"/>
                    <a:pt x="2343150" y="241300"/>
                  </a:cubicBezTo>
                  <a:cubicBezTo>
                    <a:pt x="2344420" y="238760"/>
                    <a:pt x="2294890" y="215900"/>
                    <a:pt x="2294890" y="214630"/>
                  </a:cubicBezTo>
                  <a:cubicBezTo>
                    <a:pt x="2294890" y="213360"/>
                    <a:pt x="2331720" y="222250"/>
                    <a:pt x="2344420" y="233680"/>
                  </a:cubicBezTo>
                  <a:cubicBezTo>
                    <a:pt x="2357120" y="243840"/>
                    <a:pt x="2367280" y="264160"/>
                    <a:pt x="2368550" y="280670"/>
                  </a:cubicBezTo>
                  <a:cubicBezTo>
                    <a:pt x="2371090" y="297180"/>
                    <a:pt x="2366010" y="317500"/>
                    <a:pt x="2355850" y="331470"/>
                  </a:cubicBezTo>
                  <a:cubicBezTo>
                    <a:pt x="2346960" y="345440"/>
                    <a:pt x="2334260" y="354330"/>
                    <a:pt x="2312670" y="361950"/>
                  </a:cubicBezTo>
                  <a:cubicBezTo>
                    <a:pt x="2264410" y="378460"/>
                    <a:pt x="2132330" y="373380"/>
                    <a:pt x="2054860" y="375920"/>
                  </a:cubicBezTo>
                  <a:cubicBezTo>
                    <a:pt x="1992630" y="377190"/>
                    <a:pt x="1955800" y="381000"/>
                    <a:pt x="1883410" y="374650"/>
                  </a:cubicBezTo>
                  <a:cubicBezTo>
                    <a:pt x="1758950" y="363220"/>
                    <a:pt x="1445260" y="312420"/>
                    <a:pt x="1379220" y="285750"/>
                  </a:cubicBezTo>
                  <a:cubicBezTo>
                    <a:pt x="1361440" y="279400"/>
                    <a:pt x="1356360" y="275590"/>
                    <a:pt x="1348740" y="265430"/>
                  </a:cubicBezTo>
                  <a:cubicBezTo>
                    <a:pt x="1338580" y="252730"/>
                    <a:pt x="1328420" y="231140"/>
                    <a:pt x="1327150" y="214630"/>
                  </a:cubicBezTo>
                  <a:cubicBezTo>
                    <a:pt x="1327150" y="196850"/>
                    <a:pt x="1336040" y="175260"/>
                    <a:pt x="1346200" y="162560"/>
                  </a:cubicBezTo>
                  <a:cubicBezTo>
                    <a:pt x="1353820" y="151130"/>
                    <a:pt x="1358900" y="147320"/>
                    <a:pt x="1376680" y="139700"/>
                  </a:cubicBezTo>
                  <a:cubicBezTo>
                    <a:pt x="1446530" y="115570"/>
                    <a:pt x="1833880" y="88900"/>
                    <a:pt x="1953260" y="106680"/>
                  </a:cubicBezTo>
                  <a:cubicBezTo>
                    <a:pt x="2010410" y="116840"/>
                    <a:pt x="2057400" y="127000"/>
                    <a:pt x="2076450" y="154940"/>
                  </a:cubicBezTo>
                  <a:cubicBezTo>
                    <a:pt x="2091690" y="179070"/>
                    <a:pt x="2085340" y="227330"/>
                    <a:pt x="2072640" y="255270"/>
                  </a:cubicBezTo>
                  <a:cubicBezTo>
                    <a:pt x="2061210" y="281940"/>
                    <a:pt x="2037080" y="304800"/>
                    <a:pt x="2010410" y="317500"/>
                  </a:cubicBezTo>
                  <a:cubicBezTo>
                    <a:pt x="1977390" y="334010"/>
                    <a:pt x="1935480" y="332740"/>
                    <a:pt x="1885950" y="336550"/>
                  </a:cubicBezTo>
                  <a:cubicBezTo>
                    <a:pt x="1811020" y="341630"/>
                    <a:pt x="1722120" y="346710"/>
                    <a:pt x="1609090" y="336550"/>
                  </a:cubicBezTo>
                  <a:cubicBezTo>
                    <a:pt x="1426210" y="320040"/>
                    <a:pt x="1043940" y="227330"/>
                    <a:pt x="895350" y="209550"/>
                  </a:cubicBezTo>
                  <a:cubicBezTo>
                    <a:pt x="829310" y="200660"/>
                    <a:pt x="784860" y="212090"/>
                    <a:pt x="751840" y="199390"/>
                  </a:cubicBezTo>
                  <a:cubicBezTo>
                    <a:pt x="731520" y="191770"/>
                    <a:pt x="716280" y="179070"/>
                    <a:pt x="707390" y="166370"/>
                  </a:cubicBezTo>
                  <a:cubicBezTo>
                    <a:pt x="699770" y="156210"/>
                    <a:pt x="695960" y="143510"/>
                    <a:pt x="695960" y="130810"/>
                  </a:cubicBezTo>
                  <a:cubicBezTo>
                    <a:pt x="695960" y="115570"/>
                    <a:pt x="702310" y="91440"/>
                    <a:pt x="711200" y="78740"/>
                  </a:cubicBezTo>
                  <a:cubicBezTo>
                    <a:pt x="718820" y="67310"/>
                    <a:pt x="723900" y="60960"/>
                    <a:pt x="740410" y="54610"/>
                  </a:cubicBezTo>
                  <a:cubicBezTo>
                    <a:pt x="801370" y="33020"/>
                    <a:pt x="1109980" y="0"/>
                    <a:pt x="1209040" y="44450"/>
                  </a:cubicBezTo>
                  <a:cubicBezTo>
                    <a:pt x="1271270" y="71120"/>
                    <a:pt x="1330960" y="144780"/>
                    <a:pt x="1329690" y="181610"/>
                  </a:cubicBezTo>
                  <a:cubicBezTo>
                    <a:pt x="1328420" y="208280"/>
                    <a:pt x="1299210" y="229870"/>
                    <a:pt x="1261110" y="245110"/>
                  </a:cubicBezTo>
                  <a:cubicBezTo>
                    <a:pt x="1164590" y="284480"/>
                    <a:pt x="819150" y="242570"/>
                    <a:pt x="675640" y="251460"/>
                  </a:cubicBezTo>
                  <a:cubicBezTo>
                    <a:pt x="590550" y="256540"/>
                    <a:pt x="552450" y="257810"/>
                    <a:pt x="476250" y="273050"/>
                  </a:cubicBezTo>
                  <a:cubicBezTo>
                    <a:pt x="368300" y="297180"/>
                    <a:pt x="165100" y="397510"/>
                    <a:pt x="92710" y="397510"/>
                  </a:cubicBezTo>
                  <a:cubicBezTo>
                    <a:pt x="64770" y="397510"/>
                    <a:pt x="49530" y="389890"/>
                    <a:pt x="34290" y="378460"/>
                  </a:cubicBezTo>
                  <a:cubicBezTo>
                    <a:pt x="19050" y="365760"/>
                    <a:pt x="6350" y="344170"/>
                    <a:pt x="3810" y="325120"/>
                  </a:cubicBezTo>
                  <a:cubicBezTo>
                    <a:pt x="0" y="306070"/>
                    <a:pt x="5080" y="280670"/>
                    <a:pt x="15240" y="265430"/>
                  </a:cubicBezTo>
                  <a:cubicBezTo>
                    <a:pt x="25400" y="248920"/>
                    <a:pt x="41910" y="234950"/>
                    <a:pt x="63500" y="227330"/>
                  </a:cubicBezTo>
                  <a:cubicBezTo>
                    <a:pt x="93980" y="218440"/>
                    <a:pt x="139700" y="233680"/>
                    <a:pt x="185420" y="233680"/>
                  </a:cubicBezTo>
                  <a:cubicBezTo>
                    <a:pt x="245110" y="232410"/>
                    <a:pt x="325120" y="215900"/>
                    <a:pt x="394970" y="215900"/>
                  </a:cubicBezTo>
                  <a:cubicBezTo>
                    <a:pt x="463550" y="214630"/>
                    <a:pt x="519430" y="218440"/>
                    <a:pt x="601980" y="231140"/>
                  </a:cubicBezTo>
                  <a:cubicBezTo>
                    <a:pt x="732790" y="252730"/>
                    <a:pt x="938530" y="322580"/>
                    <a:pt x="1092200" y="356870"/>
                  </a:cubicBezTo>
                  <a:cubicBezTo>
                    <a:pt x="1228090" y="388620"/>
                    <a:pt x="1371600" y="420370"/>
                    <a:pt x="1477010" y="434340"/>
                  </a:cubicBezTo>
                  <a:cubicBezTo>
                    <a:pt x="1550670" y="443230"/>
                    <a:pt x="1610360" y="436880"/>
                    <a:pt x="1666240" y="444500"/>
                  </a:cubicBezTo>
                  <a:cubicBezTo>
                    <a:pt x="1709420" y="452120"/>
                    <a:pt x="1725930" y="466090"/>
                    <a:pt x="1783080" y="473710"/>
                  </a:cubicBezTo>
                  <a:cubicBezTo>
                    <a:pt x="1920240" y="492760"/>
                    <a:pt x="2303780" y="476250"/>
                    <a:pt x="2512060" y="494030"/>
                  </a:cubicBezTo>
                  <a:cubicBezTo>
                    <a:pt x="2667000" y="506730"/>
                    <a:pt x="2787650" y="541020"/>
                    <a:pt x="2917190" y="549910"/>
                  </a:cubicBezTo>
                  <a:cubicBezTo>
                    <a:pt x="3034030" y="558800"/>
                    <a:pt x="3187700" y="533400"/>
                    <a:pt x="3253740" y="549910"/>
                  </a:cubicBezTo>
                  <a:cubicBezTo>
                    <a:pt x="3282950" y="557530"/>
                    <a:pt x="3302000" y="567690"/>
                    <a:pt x="3314700" y="582930"/>
                  </a:cubicBezTo>
                  <a:cubicBezTo>
                    <a:pt x="3324860" y="595630"/>
                    <a:pt x="3328670" y="612140"/>
                    <a:pt x="3327400" y="628650"/>
                  </a:cubicBezTo>
                  <a:cubicBezTo>
                    <a:pt x="3324860" y="647700"/>
                    <a:pt x="3307080" y="676910"/>
                    <a:pt x="3291840" y="688340"/>
                  </a:cubicBezTo>
                  <a:cubicBezTo>
                    <a:pt x="3277870" y="697230"/>
                    <a:pt x="3260090" y="701040"/>
                    <a:pt x="3244850" y="697230"/>
                  </a:cubicBezTo>
                  <a:cubicBezTo>
                    <a:pt x="3225800" y="694690"/>
                    <a:pt x="3197860" y="675640"/>
                    <a:pt x="3187700" y="659130"/>
                  </a:cubicBezTo>
                  <a:cubicBezTo>
                    <a:pt x="3178810" y="645160"/>
                    <a:pt x="3176270" y="627380"/>
                    <a:pt x="3180080" y="612140"/>
                  </a:cubicBezTo>
                  <a:cubicBezTo>
                    <a:pt x="3185160" y="593090"/>
                    <a:pt x="3205480" y="566420"/>
                    <a:pt x="3221990" y="557530"/>
                  </a:cubicBezTo>
                  <a:cubicBezTo>
                    <a:pt x="3235960" y="548640"/>
                    <a:pt x="3255010" y="548640"/>
                    <a:pt x="3268980" y="552450"/>
                  </a:cubicBezTo>
                  <a:cubicBezTo>
                    <a:pt x="3284220" y="554990"/>
                    <a:pt x="3299460" y="565150"/>
                    <a:pt x="3309620" y="576580"/>
                  </a:cubicBezTo>
                  <a:cubicBezTo>
                    <a:pt x="3319780" y="588010"/>
                    <a:pt x="3326130" y="605790"/>
                    <a:pt x="3327400" y="619760"/>
                  </a:cubicBezTo>
                  <a:cubicBezTo>
                    <a:pt x="3327400" y="635000"/>
                    <a:pt x="3324860" y="654050"/>
                    <a:pt x="3314700" y="665480"/>
                  </a:cubicBezTo>
                  <a:cubicBezTo>
                    <a:pt x="3302000" y="680720"/>
                    <a:pt x="3282950" y="690880"/>
                    <a:pt x="3252470" y="698500"/>
                  </a:cubicBezTo>
                  <a:cubicBezTo>
                    <a:pt x="3185160" y="713740"/>
                    <a:pt x="3022600" y="697230"/>
                    <a:pt x="2903220" y="685800"/>
                  </a:cubicBezTo>
                  <a:cubicBezTo>
                    <a:pt x="2776220" y="673100"/>
                    <a:pt x="2660650" y="636270"/>
                    <a:pt x="2512060" y="624840"/>
                  </a:cubicBezTo>
                  <a:cubicBezTo>
                    <a:pt x="2317750" y="608330"/>
                    <a:pt x="1988820" y="636270"/>
                    <a:pt x="1837690" y="618490"/>
                  </a:cubicBezTo>
                  <a:cubicBezTo>
                    <a:pt x="1757680" y="609600"/>
                    <a:pt x="1722120" y="589280"/>
                    <a:pt x="1659890" y="580390"/>
                  </a:cubicBezTo>
                  <a:cubicBezTo>
                    <a:pt x="1592580" y="570230"/>
                    <a:pt x="1541780" y="576580"/>
                    <a:pt x="1447800" y="563880"/>
                  </a:cubicBezTo>
                  <a:cubicBezTo>
                    <a:pt x="1257300" y="537210"/>
                    <a:pt x="765810" y="411480"/>
                    <a:pt x="582930" y="391160"/>
                  </a:cubicBezTo>
                  <a:cubicBezTo>
                    <a:pt x="500380" y="381000"/>
                    <a:pt x="463550" y="382270"/>
                    <a:pt x="400050" y="384810"/>
                  </a:cubicBezTo>
                  <a:cubicBezTo>
                    <a:pt x="330200" y="387350"/>
                    <a:pt x="243840" y="406400"/>
                    <a:pt x="182880" y="406400"/>
                  </a:cubicBezTo>
                  <a:cubicBezTo>
                    <a:pt x="139700" y="406400"/>
                    <a:pt x="101600" y="405130"/>
                    <a:pt x="72390" y="396240"/>
                  </a:cubicBezTo>
                  <a:cubicBezTo>
                    <a:pt x="50800" y="388620"/>
                    <a:pt x="31750" y="378460"/>
                    <a:pt x="20320" y="363220"/>
                  </a:cubicBezTo>
                  <a:cubicBezTo>
                    <a:pt x="8890" y="347980"/>
                    <a:pt x="2540" y="322580"/>
                    <a:pt x="2540" y="304800"/>
                  </a:cubicBezTo>
                  <a:cubicBezTo>
                    <a:pt x="2540" y="289560"/>
                    <a:pt x="6350" y="276860"/>
                    <a:pt x="15240" y="265430"/>
                  </a:cubicBezTo>
                  <a:cubicBezTo>
                    <a:pt x="25400" y="250190"/>
                    <a:pt x="49530" y="231140"/>
                    <a:pt x="63500" y="227330"/>
                  </a:cubicBezTo>
                  <a:cubicBezTo>
                    <a:pt x="73660" y="224790"/>
                    <a:pt x="80010" y="234950"/>
                    <a:pt x="91440" y="233680"/>
                  </a:cubicBezTo>
                  <a:cubicBezTo>
                    <a:pt x="110490" y="231140"/>
                    <a:pt x="133350" y="207010"/>
                    <a:pt x="165100" y="193040"/>
                  </a:cubicBezTo>
                  <a:cubicBezTo>
                    <a:pt x="214630" y="170180"/>
                    <a:pt x="294640" y="139700"/>
                    <a:pt x="369570" y="121920"/>
                  </a:cubicBezTo>
                  <a:cubicBezTo>
                    <a:pt x="453390" y="101600"/>
                    <a:pt x="542290" y="91440"/>
                    <a:pt x="646430" y="85090"/>
                  </a:cubicBezTo>
                  <a:cubicBezTo>
                    <a:pt x="781050" y="76200"/>
                    <a:pt x="1021080" y="63500"/>
                    <a:pt x="1112520" y="85090"/>
                  </a:cubicBezTo>
                  <a:cubicBezTo>
                    <a:pt x="1154430" y="95250"/>
                    <a:pt x="1184910" y="106680"/>
                    <a:pt x="1198880" y="128270"/>
                  </a:cubicBezTo>
                  <a:cubicBezTo>
                    <a:pt x="1212850" y="147320"/>
                    <a:pt x="1223010" y="186690"/>
                    <a:pt x="1206500" y="204470"/>
                  </a:cubicBezTo>
                  <a:cubicBezTo>
                    <a:pt x="1167130" y="248920"/>
                    <a:pt x="821690" y="223520"/>
                    <a:pt x="751840" y="199390"/>
                  </a:cubicBezTo>
                  <a:cubicBezTo>
                    <a:pt x="727710" y="190500"/>
                    <a:pt x="716280" y="180340"/>
                    <a:pt x="707390" y="166370"/>
                  </a:cubicBezTo>
                  <a:cubicBezTo>
                    <a:pt x="698500" y="151130"/>
                    <a:pt x="694690" y="129540"/>
                    <a:pt x="697230" y="111760"/>
                  </a:cubicBezTo>
                  <a:cubicBezTo>
                    <a:pt x="699770" y="95250"/>
                    <a:pt x="711200" y="76200"/>
                    <a:pt x="725170" y="64770"/>
                  </a:cubicBezTo>
                  <a:cubicBezTo>
                    <a:pt x="737870" y="54610"/>
                    <a:pt x="750570" y="49530"/>
                    <a:pt x="777240" y="48260"/>
                  </a:cubicBezTo>
                  <a:cubicBezTo>
                    <a:pt x="850900" y="41910"/>
                    <a:pt x="1102360" y="111760"/>
                    <a:pt x="1210310" y="123190"/>
                  </a:cubicBezTo>
                  <a:cubicBezTo>
                    <a:pt x="1272540" y="129540"/>
                    <a:pt x="1304290" y="123190"/>
                    <a:pt x="1360170" y="128270"/>
                  </a:cubicBezTo>
                  <a:cubicBezTo>
                    <a:pt x="1432560" y="137160"/>
                    <a:pt x="1524000" y="166370"/>
                    <a:pt x="1609090" y="173990"/>
                  </a:cubicBezTo>
                  <a:cubicBezTo>
                    <a:pt x="1695450" y="180340"/>
                    <a:pt x="1814830" y="163830"/>
                    <a:pt x="1877060" y="168910"/>
                  </a:cubicBezTo>
                  <a:cubicBezTo>
                    <a:pt x="1908810" y="172720"/>
                    <a:pt x="1938020" y="168910"/>
                    <a:pt x="1951990" y="184150"/>
                  </a:cubicBezTo>
                  <a:cubicBezTo>
                    <a:pt x="1965960" y="201930"/>
                    <a:pt x="1973580" y="251460"/>
                    <a:pt x="1953260" y="273050"/>
                  </a:cubicBezTo>
                  <a:cubicBezTo>
                    <a:pt x="1902460" y="326390"/>
                    <a:pt x="1482090" y="308610"/>
                    <a:pt x="1398270" y="290830"/>
                  </a:cubicBezTo>
                  <a:cubicBezTo>
                    <a:pt x="1371600" y="284480"/>
                    <a:pt x="1360170" y="278130"/>
                    <a:pt x="1348740" y="265430"/>
                  </a:cubicBezTo>
                  <a:cubicBezTo>
                    <a:pt x="1336040" y="252730"/>
                    <a:pt x="1328420" y="231140"/>
                    <a:pt x="1327150" y="214630"/>
                  </a:cubicBezTo>
                  <a:cubicBezTo>
                    <a:pt x="1327150" y="196850"/>
                    <a:pt x="1334770" y="175260"/>
                    <a:pt x="1346200" y="162560"/>
                  </a:cubicBezTo>
                  <a:cubicBezTo>
                    <a:pt x="1357630" y="148590"/>
                    <a:pt x="1369060" y="139700"/>
                    <a:pt x="1394460" y="135890"/>
                  </a:cubicBezTo>
                  <a:cubicBezTo>
                    <a:pt x="1471930" y="123190"/>
                    <a:pt x="1724660" y="209550"/>
                    <a:pt x="1883410" y="222250"/>
                  </a:cubicBezTo>
                  <a:cubicBezTo>
                    <a:pt x="2030730" y="233680"/>
                    <a:pt x="2245360" y="195580"/>
                    <a:pt x="2312670" y="217170"/>
                  </a:cubicBezTo>
                  <a:cubicBezTo>
                    <a:pt x="2336800" y="223520"/>
                    <a:pt x="2346960" y="233680"/>
                    <a:pt x="2355850" y="246380"/>
                  </a:cubicBezTo>
                  <a:cubicBezTo>
                    <a:pt x="2366010" y="260350"/>
                    <a:pt x="2371090" y="281940"/>
                    <a:pt x="2368550" y="298450"/>
                  </a:cubicBezTo>
                  <a:cubicBezTo>
                    <a:pt x="2367280" y="314960"/>
                    <a:pt x="2357120" y="334010"/>
                    <a:pt x="2344420" y="345440"/>
                  </a:cubicBezTo>
                  <a:cubicBezTo>
                    <a:pt x="2331720" y="355600"/>
                    <a:pt x="2315210" y="361950"/>
                    <a:pt x="2294890" y="363220"/>
                  </a:cubicBezTo>
                  <a:cubicBezTo>
                    <a:pt x="2265680" y="367030"/>
                    <a:pt x="2232660" y="351790"/>
                    <a:pt x="2181860" y="347980"/>
                  </a:cubicBezTo>
                  <a:cubicBezTo>
                    <a:pt x="2078990" y="341630"/>
                    <a:pt x="1866900" y="342900"/>
                    <a:pt x="1714500" y="350520"/>
                  </a:cubicBezTo>
                  <a:cubicBezTo>
                    <a:pt x="1565910" y="356870"/>
                    <a:pt x="1348740" y="400050"/>
                    <a:pt x="1277620" y="389890"/>
                  </a:cubicBezTo>
                  <a:cubicBezTo>
                    <a:pt x="1254760" y="386080"/>
                    <a:pt x="1243330" y="382270"/>
                    <a:pt x="1231900" y="372110"/>
                  </a:cubicBezTo>
                  <a:cubicBezTo>
                    <a:pt x="1220470" y="361950"/>
                    <a:pt x="1210310" y="344170"/>
                    <a:pt x="1209040" y="328930"/>
                  </a:cubicBezTo>
                  <a:cubicBezTo>
                    <a:pt x="1206500" y="313690"/>
                    <a:pt x="1211580" y="293370"/>
                    <a:pt x="1220470" y="280670"/>
                  </a:cubicBezTo>
                  <a:cubicBezTo>
                    <a:pt x="1229360" y="267970"/>
                    <a:pt x="1235710" y="260350"/>
                    <a:pt x="1261110" y="252730"/>
                  </a:cubicBezTo>
                  <a:cubicBezTo>
                    <a:pt x="1389380" y="212090"/>
                    <a:pt x="2354580" y="222250"/>
                    <a:pt x="2553970" y="238760"/>
                  </a:cubicBezTo>
                  <a:cubicBezTo>
                    <a:pt x="2614930" y="243840"/>
                    <a:pt x="2665730" y="242570"/>
                    <a:pt x="2672080" y="260350"/>
                  </a:cubicBezTo>
                  <a:cubicBezTo>
                    <a:pt x="2678430" y="275590"/>
                    <a:pt x="2653030" y="317500"/>
                    <a:pt x="2625090" y="328930"/>
                  </a:cubicBezTo>
                  <a:cubicBezTo>
                    <a:pt x="2565400" y="351790"/>
                    <a:pt x="2393950" y="262890"/>
                    <a:pt x="2283460" y="248920"/>
                  </a:cubicBezTo>
                  <a:cubicBezTo>
                    <a:pt x="2179320" y="236220"/>
                    <a:pt x="2034540" y="261620"/>
                    <a:pt x="1978660" y="243840"/>
                  </a:cubicBezTo>
                  <a:cubicBezTo>
                    <a:pt x="1955800" y="237490"/>
                    <a:pt x="1943100" y="226060"/>
                    <a:pt x="1932940" y="213360"/>
                  </a:cubicBezTo>
                  <a:cubicBezTo>
                    <a:pt x="1924050" y="203200"/>
                    <a:pt x="1918970" y="191770"/>
                    <a:pt x="1918970" y="179070"/>
                  </a:cubicBezTo>
                  <a:cubicBezTo>
                    <a:pt x="1916430" y="163830"/>
                    <a:pt x="1922780" y="138430"/>
                    <a:pt x="1930400" y="125730"/>
                  </a:cubicBezTo>
                  <a:cubicBezTo>
                    <a:pt x="1936750" y="114300"/>
                    <a:pt x="1943100" y="106680"/>
                    <a:pt x="1957070" y="99060"/>
                  </a:cubicBezTo>
                  <a:cubicBezTo>
                    <a:pt x="1991360" y="82550"/>
                    <a:pt x="2059940" y="77470"/>
                    <a:pt x="2150110" y="71120"/>
                  </a:cubicBezTo>
                  <a:cubicBezTo>
                    <a:pt x="2355850" y="54610"/>
                    <a:pt x="3040380" y="44450"/>
                    <a:pt x="3164840" y="66040"/>
                  </a:cubicBezTo>
                  <a:cubicBezTo>
                    <a:pt x="3195320" y="72390"/>
                    <a:pt x="3205480" y="74930"/>
                    <a:pt x="3218180" y="86360"/>
                  </a:cubicBezTo>
                  <a:cubicBezTo>
                    <a:pt x="3230880" y="97790"/>
                    <a:pt x="3242310" y="119380"/>
                    <a:pt x="3244850" y="137160"/>
                  </a:cubicBezTo>
                  <a:cubicBezTo>
                    <a:pt x="3246120" y="153670"/>
                    <a:pt x="3241040" y="177800"/>
                    <a:pt x="3230880" y="191770"/>
                  </a:cubicBezTo>
                  <a:cubicBezTo>
                    <a:pt x="3220720" y="205740"/>
                    <a:pt x="3210560" y="215900"/>
                    <a:pt x="3183890" y="223520"/>
                  </a:cubicBezTo>
                  <a:cubicBezTo>
                    <a:pt x="3098800" y="251460"/>
                    <a:pt x="2708910" y="219710"/>
                    <a:pt x="2583180" y="228600"/>
                  </a:cubicBezTo>
                  <a:cubicBezTo>
                    <a:pt x="2523490" y="233680"/>
                    <a:pt x="2485390" y="257810"/>
                    <a:pt x="2454910" y="246380"/>
                  </a:cubicBezTo>
                  <a:cubicBezTo>
                    <a:pt x="2432050" y="238760"/>
                    <a:pt x="2411730" y="214630"/>
                    <a:pt x="2405380" y="194310"/>
                  </a:cubicBezTo>
                  <a:cubicBezTo>
                    <a:pt x="2400300" y="173990"/>
                    <a:pt x="2407920" y="140970"/>
                    <a:pt x="2420620" y="124460"/>
                  </a:cubicBezTo>
                  <a:cubicBezTo>
                    <a:pt x="2434590" y="109220"/>
                    <a:pt x="2462530" y="97790"/>
                    <a:pt x="2486660" y="97790"/>
                  </a:cubicBezTo>
                  <a:cubicBezTo>
                    <a:pt x="2520950" y="97790"/>
                    <a:pt x="2561590" y="132080"/>
                    <a:pt x="2604770" y="146050"/>
                  </a:cubicBezTo>
                  <a:cubicBezTo>
                    <a:pt x="2653030" y="161290"/>
                    <a:pt x="2697480" y="173990"/>
                    <a:pt x="2766060" y="182880"/>
                  </a:cubicBezTo>
                  <a:cubicBezTo>
                    <a:pt x="2884170" y="198120"/>
                    <a:pt x="3177540" y="170180"/>
                    <a:pt x="3255010" y="195580"/>
                  </a:cubicBezTo>
                  <a:cubicBezTo>
                    <a:pt x="3281680" y="204470"/>
                    <a:pt x="3293110" y="214630"/>
                    <a:pt x="3303270" y="229870"/>
                  </a:cubicBezTo>
                  <a:cubicBezTo>
                    <a:pt x="3313430" y="245110"/>
                    <a:pt x="3319780" y="267970"/>
                    <a:pt x="3317240" y="287020"/>
                  </a:cubicBezTo>
                  <a:cubicBezTo>
                    <a:pt x="3314700" y="304800"/>
                    <a:pt x="3303270" y="326390"/>
                    <a:pt x="3289300" y="339090"/>
                  </a:cubicBezTo>
                  <a:cubicBezTo>
                    <a:pt x="3276600" y="351790"/>
                    <a:pt x="3260090" y="355600"/>
                    <a:pt x="3234690" y="360680"/>
                  </a:cubicBezTo>
                  <a:cubicBezTo>
                    <a:pt x="3178810" y="369570"/>
                    <a:pt x="3026410" y="374650"/>
                    <a:pt x="2961640" y="355600"/>
                  </a:cubicBezTo>
                  <a:cubicBezTo>
                    <a:pt x="2921000" y="342900"/>
                    <a:pt x="2885440" y="322580"/>
                    <a:pt x="2871470" y="295910"/>
                  </a:cubicBezTo>
                  <a:cubicBezTo>
                    <a:pt x="2856230" y="270510"/>
                    <a:pt x="2854960" y="223520"/>
                    <a:pt x="2868930" y="199390"/>
                  </a:cubicBezTo>
                  <a:cubicBezTo>
                    <a:pt x="2884170" y="173990"/>
                    <a:pt x="2927350" y="162560"/>
                    <a:pt x="2965450" y="149860"/>
                  </a:cubicBezTo>
                  <a:cubicBezTo>
                    <a:pt x="3014980" y="132080"/>
                    <a:pt x="3065780" y="120650"/>
                    <a:pt x="3145790" y="111760"/>
                  </a:cubicBezTo>
                  <a:cubicBezTo>
                    <a:pt x="3295650" y="95250"/>
                    <a:pt x="3703320" y="76200"/>
                    <a:pt x="3806190" y="101600"/>
                  </a:cubicBezTo>
                  <a:cubicBezTo>
                    <a:pt x="3841750" y="110490"/>
                    <a:pt x="3859530" y="118110"/>
                    <a:pt x="3870960" y="135890"/>
                  </a:cubicBezTo>
                  <a:cubicBezTo>
                    <a:pt x="3883660" y="153670"/>
                    <a:pt x="3886200" y="189230"/>
                    <a:pt x="3879850" y="209550"/>
                  </a:cubicBezTo>
                  <a:cubicBezTo>
                    <a:pt x="3873500" y="226060"/>
                    <a:pt x="3855720" y="242570"/>
                    <a:pt x="3841750" y="250190"/>
                  </a:cubicBezTo>
                  <a:cubicBezTo>
                    <a:pt x="3830320" y="257810"/>
                    <a:pt x="3822700" y="259080"/>
                    <a:pt x="3804920" y="259080"/>
                  </a:cubicBezTo>
                  <a:cubicBezTo>
                    <a:pt x="3759200" y="261620"/>
                    <a:pt x="3655060" y="229870"/>
                    <a:pt x="3558540" y="222250"/>
                  </a:cubicBezTo>
                  <a:cubicBezTo>
                    <a:pt x="3425190" y="212090"/>
                    <a:pt x="3150870" y="232410"/>
                    <a:pt x="3075940" y="215900"/>
                  </a:cubicBezTo>
                  <a:cubicBezTo>
                    <a:pt x="3053080" y="210820"/>
                    <a:pt x="3041650" y="207010"/>
                    <a:pt x="3031490" y="196850"/>
                  </a:cubicBezTo>
                  <a:cubicBezTo>
                    <a:pt x="3020060" y="185420"/>
                    <a:pt x="3011170" y="167640"/>
                    <a:pt x="3009900" y="152400"/>
                  </a:cubicBezTo>
                  <a:cubicBezTo>
                    <a:pt x="3008630" y="137160"/>
                    <a:pt x="3014980" y="116840"/>
                    <a:pt x="3023870" y="104140"/>
                  </a:cubicBezTo>
                  <a:cubicBezTo>
                    <a:pt x="3034030" y="92710"/>
                    <a:pt x="3044190" y="83820"/>
                    <a:pt x="3065780" y="78740"/>
                  </a:cubicBezTo>
                  <a:cubicBezTo>
                    <a:pt x="3126740" y="66040"/>
                    <a:pt x="3284220" y="115570"/>
                    <a:pt x="3436620" y="127000"/>
                  </a:cubicBezTo>
                  <a:cubicBezTo>
                    <a:pt x="3676650" y="144780"/>
                    <a:pt x="4271010" y="96520"/>
                    <a:pt x="4372610" y="143510"/>
                  </a:cubicBezTo>
                  <a:cubicBezTo>
                    <a:pt x="4396740" y="153670"/>
                    <a:pt x="4401820" y="170180"/>
                    <a:pt x="4408170" y="184150"/>
                  </a:cubicBezTo>
                  <a:cubicBezTo>
                    <a:pt x="4414520" y="195580"/>
                    <a:pt x="4414520" y="208280"/>
                    <a:pt x="4413250" y="220980"/>
                  </a:cubicBezTo>
                  <a:cubicBezTo>
                    <a:pt x="4411980" y="232410"/>
                    <a:pt x="4408170" y="245110"/>
                    <a:pt x="4400550" y="255270"/>
                  </a:cubicBezTo>
                  <a:cubicBezTo>
                    <a:pt x="4390390" y="267970"/>
                    <a:pt x="4381500" y="278130"/>
                    <a:pt x="4354830" y="287020"/>
                  </a:cubicBezTo>
                  <a:cubicBezTo>
                    <a:pt x="4251960" y="320040"/>
                    <a:pt x="3683000" y="309880"/>
                    <a:pt x="3524250" y="309880"/>
                  </a:cubicBezTo>
                  <a:cubicBezTo>
                    <a:pt x="3462020" y="309880"/>
                    <a:pt x="3423920" y="317500"/>
                    <a:pt x="3392170" y="307340"/>
                  </a:cubicBezTo>
                  <a:cubicBezTo>
                    <a:pt x="3371850" y="299720"/>
                    <a:pt x="3356610" y="290830"/>
                    <a:pt x="3347720" y="276860"/>
                  </a:cubicBezTo>
                  <a:cubicBezTo>
                    <a:pt x="3337560" y="259080"/>
                    <a:pt x="3332480" y="226060"/>
                    <a:pt x="3338830" y="207010"/>
                  </a:cubicBezTo>
                  <a:cubicBezTo>
                    <a:pt x="3346450" y="186690"/>
                    <a:pt x="3361690" y="171450"/>
                    <a:pt x="3390900" y="160020"/>
                  </a:cubicBezTo>
                  <a:cubicBezTo>
                    <a:pt x="3467100" y="129540"/>
                    <a:pt x="3710940" y="162560"/>
                    <a:pt x="3851910" y="143510"/>
                  </a:cubicBezTo>
                  <a:cubicBezTo>
                    <a:pt x="3975100" y="125730"/>
                    <a:pt x="4135120" y="62230"/>
                    <a:pt x="4192270" y="62230"/>
                  </a:cubicBezTo>
                  <a:cubicBezTo>
                    <a:pt x="4212590" y="62230"/>
                    <a:pt x="4220210" y="64770"/>
                    <a:pt x="4231640" y="71120"/>
                  </a:cubicBezTo>
                  <a:cubicBezTo>
                    <a:pt x="4246880" y="80010"/>
                    <a:pt x="4264660" y="99060"/>
                    <a:pt x="4271010" y="116840"/>
                  </a:cubicBezTo>
                  <a:cubicBezTo>
                    <a:pt x="4278630" y="133350"/>
                    <a:pt x="4277360" y="160020"/>
                    <a:pt x="4271010" y="176530"/>
                  </a:cubicBezTo>
                  <a:cubicBezTo>
                    <a:pt x="4267200" y="190500"/>
                    <a:pt x="4259580" y="200660"/>
                    <a:pt x="4248150" y="209550"/>
                  </a:cubicBezTo>
                  <a:cubicBezTo>
                    <a:pt x="4235450" y="219710"/>
                    <a:pt x="4220210" y="226060"/>
                    <a:pt x="4192270" y="231140"/>
                  </a:cubicBezTo>
                  <a:cubicBezTo>
                    <a:pt x="4126230" y="242570"/>
                    <a:pt x="3902710" y="245110"/>
                    <a:pt x="3841750" y="226060"/>
                  </a:cubicBezTo>
                  <a:cubicBezTo>
                    <a:pt x="3816350" y="217170"/>
                    <a:pt x="3803650" y="207010"/>
                    <a:pt x="3793490" y="191770"/>
                  </a:cubicBezTo>
                  <a:cubicBezTo>
                    <a:pt x="3783330" y="176530"/>
                    <a:pt x="3779520" y="152400"/>
                    <a:pt x="3780790" y="135890"/>
                  </a:cubicBezTo>
                  <a:cubicBezTo>
                    <a:pt x="3782060" y="121920"/>
                    <a:pt x="3787140" y="110490"/>
                    <a:pt x="3794760" y="99060"/>
                  </a:cubicBezTo>
                  <a:cubicBezTo>
                    <a:pt x="3806190" y="86360"/>
                    <a:pt x="3818890" y="73660"/>
                    <a:pt x="3843020" y="67310"/>
                  </a:cubicBezTo>
                  <a:cubicBezTo>
                    <a:pt x="3903980" y="50800"/>
                    <a:pt x="4056380" y="82550"/>
                    <a:pt x="4180840" y="86360"/>
                  </a:cubicBezTo>
                  <a:cubicBezTo>
                    <a:pt x="4331970" y="90170"/>
                    <a:pt x="4607560" y="58420"/>
                    <a:pt x="4687570" y="82550"/>
                  </a:cubicBezTo>
                  <a:cubicBezTo>
                    <a:pt x="4715510" y="91440"/>
                    <a:pt x="4726940" y="104140"/>
                    <a:pt x="4738370" y="118110"/>
                  </a:cubicBezTo>
                  <a:cubicBezTo>
                    <a:pt x="4747260" y="129540"/>
                    <a:pt x="4752340" y="142240"/>
                    <a:pt x="4753610" y="157480"/>
                  </a:cubicBezTo>
                  <a:cubicBezTo>
                    <a:pt x="4753610" y="175260"/>
                    <a:pt x="4749800" y="201930"/>
                    <a:pt x="4738370" y="218440"/>
                  </a:cubicBezTo>
                  <a:cubicBezTo>
                    <a:pt x="4726940" y="233680"/>
                    <a:pt x="4710430" y="245110"/>
                    <a:pt x="4687570" y="252730"/>
                  </a:cubicBezTo>
                  <a:cubicBezTo>
                    <a:pt x="4646930" y="265430"/>
                    <a:pt x="4560570" y="250190"/>
                    <a:pt x="4511040" y="256540"/>
                  </a:cubicBezTo>
                  <a:cubicBezTo>
                    <a:pt x="4474210" y="260350"/>
                    <a:pt x="4438650" y="279400"/>
                    <a:pt x="4414520" y="278130"/>
                  </a:cubicBezTo>
                  <a:cubicBezTo>
                    <a:pt x="4398010" y="276860"/>
                    <a:pt x="4385310" y="273050"/>
                    <a:pt x="4373880" y="265430"/>
                  </a:cubicBezTo>
                  <a:cubicBezTo>
                    <a:pt x="4359910" y="255270"/>
                    <a:pt x="4342130" y="232410"/>
                    <a:pt x="4335780" y="215900"/>
                  </a:cubicBezTo>
                  <a:cubicBezTo>
                    <a:pt x="4330700" y="201930"/>
                    <a:pt x="4330700" y="186690"/>
                    <a:pt x="4333240" y="173990"/>
                  </a:cubicBezTo>
                  <a:cubicBezTo>
                    <a:pt x="4335780" y="160020"/>
                    <a:pt x="4342130" y="146050"/>
                    <a:pt x="4351020" y="135890"/>
                  </a:cubicBezTo>
                  <a:cubicBezTo>
                    <a:pt x="4363720" y="121920"/>
                    <a:pt x="4382770" y="109220"/>
                    <a:pt x="4404360" y="104140"/>
                  </a:cubicBezTo>
                  <a:cubicBezTo>
                    <a:pt x="4434840" y="97790"/>
                    <a:pt x="4483100" y="104140"/>
                    <a:pt x="4518660" y="116840"/>
                  </a:cubicBezTo>
                  <a:cubicBezTo>
                    <a:pt x="4555490" y="129540"/>
                    <a:pt x="4588510" y="177800"/>
                    <a:pt x="4620260" y="179070"/>
                  </a:cubicBezTo>
                  <a:cubicBezTo>
                    <a:pt x="4646930" y="181610"/>
                    <a:pt x="4672330" y="148590"/>
                    <a:pt x="4693920" y="146050"/>
                  </a:cubicBezTo>
                  <a:cubicBezTo>
                    <a:pt x="4709160" y="146050"/>
                    <a:pt x="4721860" y="149860"/>
                    <a:pt x="4733290" y="157480"/>
                  </a:cubicBezTo>
                  <a:cubicBezTo>
                    <a:pt x="4748530" y="166370"/>
                    <a:pt x="4766310" y="187960"/>
                    <a:pt x="4773930" y="204470"/>
                  </a:cubicBezTo>
                  <a:cubicBezTo>
                    <a:pt x="4779010" y="217170"/>
                    <a:pt x="4779010" y="232410"/>
                    <a:pt x="4777740" y="245110"/>
                  </a:cubicBezTo>
                  <a:cubicBezTo>
                    <a:pt x="4775200" y="259080"/>
                    <a:pt x="4770120" y="273050"/>
                    <a:pt x="4762500" y="283210"/>
                  </a:cubicBezTo>
                  <a:cubicBezTo>
                    <a:pt x="4754880" y="294640"/>
                    <a:pt x="4745990" y="304800"/>
                    <a:pt x="4730750" y="311150"/>
                  </a:cubicBezTo>
                  <a:cubicBezTo>
                    <a:pt x="4705350" y="321310"/>
                    <a:pt x="4657090" y="321310"/>
                    <a:pt x="4615180" y="317500"/>
                  </a:cubicBezTo>
                  <a:cubicBezTo>
                    <a:pt x="4563110" y="312420"/>
                    <a:pt x="4455160" y="302260"/>
                    <a:pt x="4442460" y="271780"/>
                  </a:cubicBezTo>
                  <a:cubicBezTo>
                    <a:pt x="4432300" y="250190"/>
                    <a:pt x="4465320" y="186690"/>
                    <a:pt x="4489450" y="179070"/>
                  </a:cubicBezTo>
                  <a:cubicBezTo>
                    <a:pt x="4516120" y="171450"/>
                    <a:pt x="4550410" y="222250"/>
                    <a:pt x="4594860" y="236220"/>
                  </a:cubicBezTo>
                  <a:cubicBezTo>
                    <a:pt x="4660900" y="257810"/>
                    <a:pt x="4785360" y="240030"/>
                    <a:pt x="4856480" y="269240"/>
                  </a:cubicBezTo>
                  <a:cubicBezTo>
                    <a:pt x="4916170" y="294640"/>
                    <a:pt x="4988560" y="341630"/>
                    <a:pt x="5001260" y="387350"/>
                  </a:cubicBezTo>
                  <a:cubicBezTo>
                    <a:pt x="5011420" y="425450"/>
                    <a:pt x="4983480" y="494030"/>
                    <a:pt x="4955540" y="515620"/>
                  </a:cubicBezTo>
                  <a:cubicBezTo>
                    <a:pt x="4931410" y="534670"/>
                    <a:pt x="4886960" y="527050"/>
                    <a:pt x="4855210" y="524510"/>
                  </a:cubicBezTo>
                  <a:cubicBezTo>
                    <a:pt x="4822190" y="521970"/>
                    <a:pt x="4803140" y="509270"/>
                    <a:pt x="4759960" y="501650"/>
                  </a:cubicBezTo>
                  <a:cubicBezTo>
                    <a:pt x="4672330" y="488950"/>
                    <a:pt x="4532630" y="478790"/>
                    <a:pt x="4354830" y="472440"/>
                  </a:cubicBezTo>
                  <a:cubicBezTo>
                    <a:pt x="4009390" y="462280"/>
                    <a:pt x="3163570" y="506730"/>
                    <a:pt x="2832100" y="490220"/>
                  </a:cubicBezTo>
                  <a:cubicBezTo>
                    <a:pt x="2670810" y="482600"/>
                    <a:pt x="2575560" y="455930"/>
                    <a:pt x="2473960" y="449580"/>
                  </a:cubicBezTo>
                  <a:cubicBezTo>
                    <a:pt x="2400300" y="444500"/>
                    <a:pt x="2355850" y="450850"/>
                    <a:pt x="2280920" y="444500"/>
                  </a:cubicBezTo>
                  <a:cubicBezTo>
                    <a:pt x="2176780" y="434340"/>
                    <a:pt x="2043430" y="397510"/>
                    <a:pt x="1907540" y="386080"/>
                  </a:cubicBezTo>
                  <a:cubicBezTo>
                    <a:pt x="1748790" y="373380"/>
                    <a:pt x="1529080" y="394970"/>
                    <a:pt x="1381760" y="383540"/>
                  </a:cubicBezTo>
                  <a:cubicBezTo>
                    <a:pt x="1275080" y="375920"/>
                    <a:pt x="1201420" y="349250"/>
                    <a:pt x="1106170" y="341630"/>
                  </a:cubicBezTo>
                  <a:cubicBezTo>
                    <a:pt x="1005840" y="334010"/>
                    <a:pt x="919480" y="350520"/>
                    <a:pt x="796290" y="339090"/>
                  </a:cubicBezTo>
                  <a:cubicBezTo>
                    <a:pt x="607060" y="322580"/>
                    <a:pt x="175260" y="264160"/>
                    <a:pt x="88900" y="215900"/>
                  </a:cubicBezTo>
                  <a:cubicBezTo>
                    <a:pt x="64770" y="201930"/>
                    <a:pt x="58420" y="190500"/>
                    <a:pt x="52070" y="173990"/>
                  </a:cubicBezTo>
                  <a:cubicBezTo>
                    <a:pt x="45720" y="157480"/>
                    <a:pt x="46990" y="133350"/>
                    <a:pt x="52070" y="118110"/>
                  </a:cubicBezTo>
                  <a:cubicBezTo>
                    <a:pt x="55880" y="105410"/>
                    <a:pt x="63500" y="95250"/>
                    <a:pt x="73660" y="87630"/>
                  </a:cubicBezTo>
                  <a:cubicBezTo>
                    <a:pt x="86360" y="77470"/>
                    <a:pt x="125730" y="67310"/>
                    <a:pt x="125730" y="6731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8999272" y="6977949"/>
            <a:ext cx="3279390" cy="679777"/>
          </a:xfrm>
          <a:custGeom>
            <a:avLst/>
            <a:gdLst/>
            <a:ahLst/>
            <a:cxnLst/>
            <a:rect r="r" b="b" t="t" l="l"/>
            <a:pathLst>
              <a:path h="679777" w="3279390">
                <a:moveTo>
                  <a:pt x="0" y="0"/>
                </a:moveTo>
                <a:lnTo>
                  <a:pt x="3279390" y="0"/>
                </a:lnTo>
                <a:lnTo>
                  <a:pt x="3279390" y="679777"/>
                </a:lnTo>
                <a:lnTo>
                  <a:pt x="0" y="6797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59911" t="-3392310" r="-1559579" b="-4838684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06374" y="2143129"/>
            <a:ext cx="8145223" cy="4724229"/>
          </a:xfrm>
          <a:custGeom>
            <a:avLst/>
            <a:gdLst/>
            <a:ahLst/>
            <a:cxnLst/>
            <a:rect r="r" b="b" t="t" l="l"/>
            <a:pathLst>
              <a:path h="4724229" w="8145223">
                <a:moveTo>
                  <a:pt x="0" y="0"/>
                </a:moveTo>
                <a:lnTo>
                  <a:pt x="8145223" y="0"/>
                </a:lnTo>
                <a:lnTo>
                  <a:pt x="8145223" y="4724229"/>
                </a:lnTo>
                <a:lnTo>
                  <a:pt x="0" y="47242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5400000">
            <a:off x="4155021" y="2945074"/>
            <a:ext cx="3053811" cy="2819929"/>
          </a:xfrm>
          <a:custGeom>
            <a:avLst/>
            <a:gdLst/>
            <a:ahLst/>
            <a:cxnLst/>
            <a:rect r="r" b="b" t="t" l="l"/>
            <a:pathLst>
              <a:path h="2819929" w="3053811">
                <a:moveTo>
                  <a:pt x="0" y="0"/>
                </a:moveTo>
                <a:lnTo>
                  <a:pt x="3053812" y="0"/>
                </a:lnTo>
                <a:lnTo>
                  <a:pt x="3053812" y="2819929"/>
                </a:lnTo>
                <a:lnTo>
                  <a:pt x="0" y="28199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99362" t="-196638" r="-528997" b="-420935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10" id="10"/>
          <p:cNvSpPr/>
          <p:nvPr/>
        </p:nvSpPr>
        <p:spPr>
          <a:xfrm>
            <a:off x="2116500" y="5321538"/>
            <a:ext cx="425125" cy="274285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1" id="11"/>
          <p:cNvSpPr/>
          <p:nvPr/>
        </p:nvSpPr>
        <p:spPr>
          <a:xfrm flipH="false" flipV="false" rot="5400000">
            <a:off x="1833442" y="3328354"/>
            <a:ext cx="566115" cy="3420252"/>
          </a:xfrm>
          <a:custGeom>
            <a:avLst/>
            <a:gdLst/>
            <a:ahLst/>
            <a:cxnLst/>
            <a:rect r="r" b="b" t="t" l="l"/>
            <a:pathLst>
              <a:path h="3420252" w="566115">
                <a:moveTo>
                  <a:pt x="0" y="0"/>
                </a:moveTo>
                <a:lnTo>
                  <a:pt x="566115" y="0"/>
                </a:lnTo>
                <a:lnTo>
                  <a:pt x="566115" y="3420252"/>
                </a:lnTo>
                <a:lnTo>
                  <a:pt x="0" y="34202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905793" t="-144572" r="-3002084" b="-34705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8999272" y="1701093"/>
            <a:ext cx="8869060" cy="5033192"/>
          </a:xfrm>
          <a:custGeom>
            <a:avLst/>
            <a:gdLst/>
            <a:ahLst/>
            <a:cxnLst/>
            <a:rect r="r" b="b" t="t" l="l"/>
            <a:pathLst>
              <a:path h="5033192" w="8869060">
                <a:moveTo>
                  <a:pt x="0" y="0"/>
                </a:moveTo>
                <a:lnTo>
                  <a:pt x="8869060" y="0"/>
                </a:lnTo>
                <a:lnTo>
                  <a:pt x="8869060" y="5033191"/>
                </a:lnTo>
                <a:lnTo>
                  <a:pt x="0" y="503319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799760" y="273634"/>
            <a:ext cx="7019469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63"/>
              </a:lnSpc>
              <a:spcBef>
                <a:spcPct val="0"/>
              </a:spcBef>
            </a:pPr>
            <a:r>
              <a:rPr lang="en-US" b="true" sz="5386" spc="5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 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0429" y="8890612"/>
            <a:ext cx="4676875" cy="2988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9"/>
              </a:lnSpc>
              <a:spcBef>
                <a:spcPct val="0"/>
              </a:spcBef>
            </a:pPr>
            <a:r>
              <a:rPr lang="en-US" b="true" sz="1716" spc="16">
                <a:solidFill>
                  <a:srgbClr val="A6A6A6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The birthdate cannot be older than 2012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304301" y="7258181"/>
            <a:ext cx="2934016" cy="3028819"/>
          </a:xfrm>
          <a:custGeom>
            <a:avLst/>
            <a:gdLst/>
            <a:ahLst/>
            <a:cxnLst/>
            <a:rect r="r" b="b" t="t" l="l"/>
            <a:pathLst>
              <a:path h="3028819" w="2934016">
                <a:moveTo>
                  <a:pt x="0" y="0"/>
                </a:moveTo>
                <a:lnTo>
                  <a:pt x="2934016" y="0"/>
                </a:lnTo>
                <a:lnTo>
                  <a:pt x="2934016" y="3028819"/>
                </a:lnTo>
                <a:lnTo>
                  <a:pt x="0" y="30288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0324" y="2173033"/>
            <a:ext cx="15694737" cy="4355289"/>
          </a:xfrm>
          <a:custGeom>
            <a:avLst/>
            <a:gdLst/>
            <a:ahLst/>
            <a:cxnLst/>
            <a:rect r="r" b="b" t="t" l="l"/>
            <a:pathLst>
              <a:path h="4355289" w="15694737">
                <a:moveTo>
                  <a:pt x="0" y="0"/>
                </a:moveTo>
                <a:lnTo>
                  <a:pt x="15694737" y="0"/>
                </a:lnTo>
                <a:lnTo>
                  <a:pt x="15694737" y="4355290"/>
                </a:lnTo>
                <a:lnTo>
                  <a:pt x="0" y="435529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245175" y="2173033"/>
            <a:ext cx="2595922" cy="873174"/>
          </a:xfrm>
          <a:custGeom>
            <a:avLst/>
            <a:gdLst/>
            <a:ahLst/>
            <a:cxnLst/>
            <a:rect r="r" b="b" t="t" l="l"/>
            <a:pathLst>
              <a:path h="873174" w="2595922">
                <a:moveTo>
                  <a:pt x="0" y="0"/>
                </a:moveTo>
                <a:lnTo>
                  <a:pt x="2595922" y="0"/>
                </a:lnTo>
                <a:lnTo>
                  <a:pt x="2595922" y="873174"/>
                </a:lnTo>
                <a:lnTo>
                  <a:pt x="0" y="8731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0800000">
            <a:off x="4752100" y="3803998"/>
            <a:ext cx="935216" cy="2679005"/>
          </a:xfrm>
          <a:custGeom>
            <a:avLst/>
            <a:gdLst/>
            <a:ahLst/>
            <a:cxnLst/>
            <a:rect r="r" b="b" t="t" l="l"/>
            <a:pathLst>
              <a:path h="2679005" w="935216">
                <a:moveTo>
                  <a:pt x="0" y="0"/>
                </a:moveTo>
                <a:lnTo>
                  <a:pt x="935217" y="0"/>
                </a:lnTo>
                <a:lnTo>
                  <a:pt x="935217" y="2679004"/>
                </a:lnTo>
                <a:lnTo>
                  <a:pt x="0" y="26790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003042" y="445106"/>
            <a:ext cx="11301259" cy="1087746"/>
          </a:xfrm>
          <a:custGeom>
            <a:avLst/>
            <a:gdLst/>
            <a:ahLst/>
            <a:cxnLst/>
            <a:rect r="r" b="b" t="t" l="l"/>
            <a:pathLst>
              <a:path h="1087746" w="11301259">
                <a:moveTo>
                  <a:pt x="0" y="0"/>
                </a:moveTo>
                <a:lnTo>
                  <a:pt x="11301259" y="0"/>
                </a:lnTo>
                <a:lnTo>
                  <a:pt x="11301259" y="1087746"/>
                </a:lnTo>
                <a:lnTo>
                  <a:pt x="0" y="10877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916113" y="790548"/>
            <a:ext cx="926714" cy="476303"/>
          </a:xfrm>
          <a:custGeom>
            <a:avLst/>
            <a:gdLst/>
            <a:ahLst/>
            <a:cxnLst/>
            <a:rect r="r" b="b" t="t" l="l"/>
            <a:pathLst>
              <a:path h="476303" w="926714">
                <a:moveTo>
                  <a:pt x="0" y="0"/>
                </a:moveTo>
                <a:lnTo>
                  <a:pt x="926714" y="0"/>
                </a:lnTo>
                <a:lnTo>
                  <a:pt x="926714" y="476304"/>
                </a:lnTo>
                <a:lnTo>
                  <a:pt x="0" y="47630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8" id="8"/>
          <p:cNvSpPr txBox="true"/>
          <p:nvPr/>
        </p:nvSpPr>
        <p:spPr>
          <a:xfrm rot="0">
            <a:off x="5536303" y="4591050"/>
            <a:ext cx="11417744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23"/>
              </a:lnSpc>
              <a:spcBef>
                <a:spcPct val="0"/>
              </a:spcBef>
            </a:pPr>
            <a:r>
              <a:rPr lang="en-US" b="true" sz="3686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Member in Sport Clinic Group by Support Trainer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1799760" y="460174"/>
            <a:ext cx="7019469" cy="75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83"/>
              </a:lnSpc>
              <a:spcBef>
                <a:spcPct val="0"/>
              </a:spcBef>
            </a:pPr>
            <a:r>
              <a:rPr lang="en-US" b="true" sz="4986" spc="4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Members :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304301" y="7258181"/>
            <a:ext cx="2934016" cy="3028819"/>
          </a:xfrm>
          <a:custGeom>
            <a:avLst/>
            <a:gdLst/>
            <a:ahLst/>
            <a:cxnLst/>
            <a:rect r="r" b="b" t="t" l="l"/>
            <a:pathLst>
              <a:path h="3028819" w="2934016">
                <a:moveTo>
                  <a:pt x="0" y="0"/>
                </a:moveTo>
                <a:lnTo>
                  <a:pt x="2934016" y="0"/>
                </a:lnTo>
                <a:lnTo>
                  <a:pt x="2934016" y="3028819"/>
                </a:lnTo>
                <a:lnTo>
                  <a:pt x="0" y="30288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30855" y="494517"/>
            <a:ext cx="13553772" cy="8149205"/>
          </a:xfrm>
          <a:custGeom>
            <a:avLst/>
            <a:gdLst/>
            <a:ahLst/>
            <a:cxnLst/>
            <a:rect r="r" b="b" t="t" l="l"/>
            <a:pathLst>
              <a:path h="8149205" w="13553772">
                <a:moveTo>
                  <a:pt x="0" y="0"/>
                </a:moveTo>
                <a:lnTo>
                  <a:pt x="13553771" y="0"/>
                </a:lnTo>
                <a:lnTo>
                  <a:pt x="13553771" y="8149206"/>
                </a:lnTo>
                <a:lnTo>
                  <a:pt x="0" y="81492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753332" y="8161876"/>
            <a:ext cx="2534668" cy="2125124"/>
          </a:xfrm>
          <a:custGeom>
            <a:avLst/>
            <a:gdLst/>
            <a:ahLst/>
            <a:cxnLst/>
            <a:rect r="r" b="b" t="t" l="l"/>
            <a:pathLst>
              <a:path h="2125124" w="2534668">
                <a:moveTo>
                  <a:pt x="0" y="0"/>
                </a:moveTo>
                <a:lnTo>
                  <a:pt x="2534668" y="0"/>
                </a:lnTo>
                <a:lnTo>
                  <a:pt x="2534668" y="2125124"/>
                </a:lnTo>
                <a:lnTo>
                  <a:pt x="0" y="21251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930" r="0" b="-1034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363182" y="739308"/>
            <a:ext cx="13561635" cy="1542127"/>
          </a:xfrm>
          <a:custGeom>
            <a:avLst/>
            <a:gdLst/>
            <a:ahLst/>
            <a:cxnLst/>
            <a:rect r="r" b="b" t="t" l="l"/>
            <a:pathLst>
              <a:path h="1542127" w="13561635">
                <a:moveTo>
                  <a:pt x="0" y="0"/>
                </a:moveTo>
                <a:lnTo>
                  <a:pt x="13561636" y="0"/>
                </a:lnTo>
                <a:lnTo>
                  <a:pt x="13561636" y="1542127"/>
                </a:lnTo>
                <a:lnTo>
                  <a:pt x="0" y="15421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66" r="0" b="-56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108323" y="1187312"/>
            <a:ext cx="2141839" cy="1094123"/>
          </a:xfrm>
          <a:custGeom>
            <a:avLst/>
            <a:gdLst/>
            <a:ahLst/>
            <a:cxnLst/>
            <a:rect r="r" b="b" t="t" l="l"/>
            <a:pathLst>
              <a:path h="1094123" w="2141839">
                <a:moveTo>
                  <a:pt x="0" y="0"/>
                </a:moveTo>
                <a:lnTo>
                  <a:pt x="2141839" y="0"/>
                </a:lnTo>
                <a:lnTo>
                  <a:pt x="2141839" y="1094123"/>
                </a:lnTo>
                <a:lnTo>
                  <a:pt x="0" y="10941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007787" y="6114760"/>
            <a:ext cx="12025080" cy="3463185"/>
          </a:xfrm>
          <a:custGeom>
            <a:avLst/>
            <a:gdLst/>
            <a:ahLst/>
            <a:cxnLst/>
            <a:rect r="r" b="b" t="t" l="l"/>
            <a:pathLst>
              <a:path h="3463185" w="12025080">
                <a:moveTo>
                  <a:pt x="0" y="0"/>
                </a:moveTo>
                <a:lnTo>
                  <a:pt x="12025079" y="0"/>
                </a:lnTo>
                <a:lnTo>
                  <a:pt x="12025079" y="3463185"/>
                </a:lnTo>
                <a:lnTo>
                  <a:pt x="0" y="346318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44" t="0" r="-288" b="-549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007787" y="2530151"/>
            <a:ext cx="12025080" cy="3336960"/>
          </a:xfrm>
          <a:custGeom>
            <a:avLst/>
            <a:gdLst/>
            <a:ahLst/>
            <a:cxnLst/>
            <a:rect r="r" b="b" t="t" l="l"/>
            <a:pathLst>
              <a:path h="3336960" w="12025080">
                <a:moveTo>
                  <a:pt x="0" y="0"/>
                </a:moveTo>
                <a:lnTo>
                  <a:pt x="12025079" y="0"/>
                </a:lnTo>
                <a:lnTo>
                  <a:pt x="12025079" y="3336959"/>
                </a:lnTo>
                <a:lnTo>
                  <a:pt x="0" y="33369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963693" y="2281435"/>
            <a:ext cx="805254" cy="805254"/>
          </a:xfrm>
          <a:custGeom>
            <a:avLst/>
            <a:gdLst/>
            <a:ahLst/>
            <a:cxnLst/>
            <a:rect r="r" b="b" t="t" l="l"/>
            <a:pathLst>
              <a:path h="805254" w="805254">
                <a:moveTo>
                  <a:pt x="0" y="0"/>
                </a:moveTo>
                <a:lnTo>
                  <a:pt x="805254" y="0"/>
                </a:lnTo>
                <a:lnTo>
                  <a:pt x="805254" y="805254"/>
                </a:lnTo>
                <a:lnTo>
                  <a:pt x="0" y="80525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9999191" y="3326527"/>
            <a:ext cx="1345722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b="true" sz="3699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Category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057609" y="6391377"/>
            <a:ext cx="1345722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b="true" sz="3699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Type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649129" y="34458"/>
            <a:ext cx="13457222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3963693" y="5867110"/>
            <a:ext cx="805254" cy="805254"/>
          </a:xfrm>
          <a:custGeom>
            <a:avLst/>
            <a:gdLst/>
            <a:ahLst/>
            <a:cxnLst/>
            <a:rect r="r" b="b" t="t" l="l"/>
            <a:pathLst>
              <a:path h="805254" w="805254">
                <a:moveTo>
                  <a:pt x="0" y="0"/>
                </a:moveTo>
                <a:lnTo>
                  <a:pt x="805254" y="0"/>
                </a:lnTo>
                <a:lnTo>
                  <a:pt x="805254" y="805255"/>
                </a:lnTo>
                <a:lnTo>
                  <a:pt x="0" y="80525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-4824665" y="82083"/>
            <a:ext cx="1345722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spc="37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Diet&amp; Nutrition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22455" y="109383"/>
            <a:ext cx="13561635" cy="1542127"/>
          </a:xfrm>
          <a:custGeom>
            <a:avLst/>
            <a:gdLst/>
            <a:ahLst/>
            <a:cxnLst/>
            <a:rect r="r" b="b" t="t" l="l"/>
            <a:pathLst>
              <a:path h="1542127" w="13561635">
                <a:moveTo>
                  <a:pt x="0" y="0"/>
                </a:moveTo>
                <a:lnTo>
                  <a:pt x="13561635" y="0"/>
                </a:lnTo>
                <a:lnTo>
                  <a:pt x="13561635" y="1542127"/>
                </a:lnTo>
                <a:lnTo>
                  <a:pt x="0" y="15421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66" r="0" b="-56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952474"/>
            <a:ext cx="12177072" cy="5662338"/>
          </a:xfrm>
          <a:custGeom>
            <a:avLst/>
            <a:gdLst/>
            <a:ahLst/>
            <a:cxnLst/>
            <a:rect r="r" b="b" t="t" l="l"/>
            <a:pathLst>
              <a:path h="5662338" w="12177072">
                <a:moveTo>
                  <a:pt x="0" y="0"/>
                </a:moveTo>
                <a:lnTo>
                  <a:pt x="12177072" y="0"/>
                </a:lnTo>
                <a:lnTo>
                  <a:pt x="12177072" y="5662338"/>
                </a:lnTo>
                <a:lnTo>
                  <a:pt x="0" y="56623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241401"/>
            <a:ext cx="2434402" cy="2041058"/>
          </a:xfrm>
          <a:custGeom>
            <a:avLst/>
            <a:gdLst/>
            <a:ahLst/>
            <a:cxnLst/>
            <a:rect r="r" b="b" t="t" l="l"/>
            <a:pathLst>
              <a:path h="2041058" w="2434402">
                <a:moveTo>
                  <a:pt x="0" y="0"/>
                </a:moveTo>
                <a:lnTo>
                  <a:pt x="2434402" y="0"/>
                </a:lnTo>
                <a:lnTo>
                  <a:pt x="2434402" y="2041058"/>
                </a:lnTo>
                <a:lnTo>
                  <a:pt x="0" y="20410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930" r="0" b="-1034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87612" y="8354667"/>
            <a:ext cx="1940273" cy="2317344"/>
          </a:xfrm>
          <a:custGeom>
            <a:avLst/>
            <a:gdLst/>
            <a:ahLst/>
            <a:cxnLst/>
            <a:rect r="r" b="b" t="t" l="l"/>
            <a:pathLst>
              <a:path h="2317344" w="1940273">
                <a:moveTo>
                  <a:pt x="0" y="0"/>
                </a:moveTo>
                <a:lnTo>
                  <a:pt x="1940274" y="0"/>
                </a:lnTo>
                <a:lnTo>
                  <a:pt x="1940274" y="2317344"/>
                </a:lnTo>
                <a:lnTo>
                  <a:pt x="0" y="23173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8644" t="0" r="-15858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727158" y="8241401"/>
            <a:ext cx="1280779" cy="2480597"/>
          </a:xfrm>
          <a:custGeom>
            <a:avLst/>
            <a:gdLst/>
            <a:ahLst/>
            <a:cxnLst/>
            <a:rect r="r" b="b" t="t" l="l"/>
            <a:pathLst>
              <a:path h="2480597" w="1280779">
                <a:moveTo>
                  <a:pt x="0" y="0"/>
                </a:moveTo>
                <a:lnTo>
                  <a:pt x="1280780" y="0"/>
                </a:lnTo>
                <a:lnTo>
                  <a:pt x="1280780" y="2480597"/>
                </a:lnTo>
                <a:lnTo>
                  <a:pt x="0" y="24805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72218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64907" y="1667150"/>
            <a:ext cx="999226" cy="999226"/>
          </a:xfrm>
          <a:custGeom>
            <a:avLst/>
            <a:gdLst/>
            <a:ahLst/>
            <a:cxnLst/>
            <a:rect r="r" b="b" t="t" l="l"/>
            <a:pathLst>
              <a:path h="999226" w="999226">
                <a:moveTo>
                  <a:pt x="0" y="0"/>
                </a:moveTo>
                <a:lnTo>
                  <a:pt x="999226" y="0"/>
                </a:lnTo>
                <a:lnTo>
                  <a:pt x="999226" y="999226"/>
                </a:lnTo>
                <a:lnTo>
                  <a:pt x="0" y="99922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>
            <a:off x="858333" y="1381827"/>
            <a:ext cx="289195" cy="57064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8947036" y="109383"/>
            <a:ext cx="1148996" cy="590550"/>
          </a:xfrm>
          <a:custGeom>
            <a:avLst/>
            <a:gdLst/>
            <a:ahLst/>
            <a:cxnLst/>
            <a:rect r="r" b="b" t="t" l="l"/>
            <a:pathLst>
              <a:path h="590550" w="1148996">
                <a:moveTo>
                  <a:pt x="0" y="0"/>
                </a:moveTo>
                <a:lnTo>
                  <a:pt x="1148996" y="0"/>
                </a:lnTo>
                <a:lnTo>
                  <a:pt x="1148996" y="590550"/>
                </a:lnTo>
                <a:lnTo>
                  <a:pt x="0" y="59055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3075052" y="7097650"/>
            <a:ext cx="12892964" cy="1369877"/>
          </a:xfrm>
          <a:custGeom>
            <a:avLst/>
            <a:gdLst/>
            <a:ahLst/>
            <a:cxnLst/>
            <a:rect r="r" b="b" t="t" l="l"/>
            <a:pathLst>
              <a:path h="1369877" w="12892964">
                <a:moveTo>
                  <a:pt x="0" y="0"/>
                </a:moveTo>
                <a:lnTo>
                  <a:pt x="12892964" y="0"/>
                </a:lnTo>
                <a:lnTo>
                  <a:pt x="12892964" y="1369878"/>
                </a:lnTo>
                <a:lnTo>
                  <a:pt x="0" y="136987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-5699911" y="115498"/>
            <a:ext cx="13457222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39"/>
              </a:lnSpc>
              <a:spcBef>
                <a:spcPct val="0"/>
              </a:spcBef>
            </a:pPr>
            <a:r>
              <a:rPr lang="en-US" b="true" sz="46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Foods:</a:t>
            </a:r>
          </a:p>
        </p:txBody>
      </p:sp>
      <p:sp>
        <p:nvSpPr>
          <p:cNvPr name="AutoShape 12" id="12"/>
          <p:cNvSpPr/>
          <p:nvPr/>
        </p:nvSpPr>
        <p:spPr>
          <a:xfrm flipV="true">
            <a:off x="5034636" y="7845030"/>
            <a:ext cx="801995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13" id="13"/>
          <p:cNvSpPr txBox="true"/>
          <p:nvPr/>
        </p:nvSpPr>
        <p:spPr>
          <a:xfrm rot="0">
            <a:off x="6040764" y="7573617"/>
            <a:ext cx="3103840" cy="57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b="true" sz="3799" spc="3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Put Food Name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3372926" y="7919612"/>
            <a:ext cx="1252167" cy="643577"/>
          </a:xfrm>
          <a:custGeom>
            <a:avLst/>
            <a:gdLst/>
            <a:ahLst/>
            <a:cxnLst/>
            <a:rect r="r" b="b" t="t" l="l"/>
            <a:pathLst>
              <a:path h="643577" w="1252167">
                <a:moveTo>
                  <a:pt x="0" y="0"/>
                </a:moveTo>
                <a:lnTo>
                  <a:pt x="1252168" y="0"/>
                </a:lnTo>
                <a:lnTo>
                  <a:pt x="1252168" y="643577"/>
                </a:lnTo>
                <a:lnTo>
                  <a:pt x="0" y="64357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9144604" y="7919612"/>
            <a:ext cx="1252167" cy="643577"/>
          </a:xfrm>
          <a:custGeom>
            <a:avLst/>
            <a:gdLst/>
            <a:ahLst/>
            <a:cxnLst/>
            <a:rect r="r" b="b" t="t" l="l"/>
            <a:pathLst>
              <a:path h="643577" w="1252167">
                <a:moveTo>
                  <a:pt x="0" y="0"/>
                </a:moveTo>
                <a:lnTo>
                  <a:pt x="1252168" y="0"/>
                </a:lnTo>
                <a:lnTo>
                  <a:pt x="1252168" y="643577"/>
                </a:lnTo>
                <a:lnTo>
                  <a:pt x="0" y="64357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2311861" y="7573617"/>
            <a:ext cx="893911" cy="893911"/>
          </a:xfrm>
          <a:custGeom>
            <a:avLst/>
            <a:gdLst/>
            <a:ahLst/>
            <a:cxnLst/>
            <a:rect r="r" b="b" t="t" l="l"/>
            <a:pathLst>
              <a:path h="893911" w="893911">
                <a:moveTo>
                  <a:pt x="0" y="0"/>
                </a:moveTo>
                <a:lnTo>
                  <a:pt x="893911" y="0"/>
                </a:lnTo>
                <a:lnTo>
                  <a:pt x="893911" y="893911"/>
                </a:lnTo>
                <a:lnTo>
                  <a:pt x="0" y="8939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14511" y="6716551"/>
            <a:ext cx="6862446" cy="3215747"/>
          </a:xfrm>
          <a:custGeom>
            <a:avLst/>
            <a:gdLst/>
            <a:ahLst/>
            <a:cxnLst/>
            <a:rect r="r" b="b" t="t" l="l"/>
            <a:pathLst>
              <a:path h="3215747" w="6862446">
                <a:moveTo>
                  <a:pt x="0" y="0"/>
                </a:moveTo>
                <a:lnTo>
                  <a:pt x="6862447" y="0"/>
                </a:lnTo>
                <a:lnTo>
                  <a:pt x="6862447" y="3215747"/>
                </a:lnTo>
                <a:lnTo>
                  <a:pt x="0" y="3215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5242" r="-37593" b="-3992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9038938"/>
            <a:ext cx="1494854" cy="1253319"/>
          </a:xfrm>
          <a:custGeom>
            <a:avLst/>
            <a:gdLst/>
            <a:ahLst/>
            <a:cxnLst/>
            <a:rect r="r" b="b" t="t" l="l"/>
            <a:pathLst>
              <a:path h="1253319" w="1494854">
                <a:moveTo>
                  <a:pt x="0" y="0"/>
                </a:moveTo>
                <a:lnTo>
                  <a:pt x="1494854" y="0"/>
                </a:lnTo>
                <a:lnTo>
                  <a:pt x="1494854" y="1253320"/>
                </a:lnTo>
                <a:lnTo>
                  <a:pt x="0" y="12533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930" r="0" b="-1034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53542" y="9372282"/>
            <a:ext cx="7719963" cy="405360"/>
          </a:xfrm>
          <a:custGeom>
            <a:avLst/>
            <a:gdLst/>
            <a:ahLst/>
            <a:cxnLst/>
            <a:rect r="r" b="b" t="t" l="l"/>
            <a:pathLst>
              <a:path h="405360" w="7719963">
                <a:moveTo>
                  <a:pt x="0" y="0"/>
                </a:moveTo>
                <a:lnTo>
                  <a:pt x="7719963" y="0"/>
                </a:lnTo>
                <a:lnTo>
                  <a:pt x="7719963" y="405361"/>
                </a:lnTo>
                <a:lnTo>
                  <a:pt x="0" y="4053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90663" r="-127554" b="-2402519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7671419" y="6025166"/>
            <a:ext cx="1940047" cy="635366"/>
          </a:xfrm>
          <a:custGeom>
            <a:avLst/>
            <a:gdLst/>
            <a:ahLst/>
            <a:cxnLst/>
            <a:rect r="r" b="b" t="t" l="l"/>
            <a:pathLst>
              <a:path h="635366" w="1940047">
                <a:moveTo>
                  <a:pt x="0" y="0"/>
                </a:moveTo>
                <a:lnTo>
                  <a:pt x="1940047" y="0"/>
                </a:lnTo>
                <a:lnTo>
                  <a:pt x="1940047" y="635365"/>
                </a:lnTo>
                <a:lnTo>
                  <a:pt x="0" y="6353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76287" y="1313675"/>
            <a:ext cx="5260745" cy="5136176"/>
          </a:xfrm>
          <a:custGeom>
            <a:avLst/>
            <a:gdLst/>
            <a:ahLst/>
            <a:cxnLst/>
            <a:rect r="r" b="b" t="t" l="l"/>
            <a:pathLst>
              <a:path h="5136176" w="5260745">
                <a:moveTo>
                  <a:pt x="0" y="0"/>
                </a:moveTo>
                <a:lnTo>
                  <a:pt x="5260744" y="0"/>
                </a:lnTo>
                <a:lnTo>
                  <a:pt x="5260744" y="5136176"/>
                </a:lnTo>
                <a:lnTo>
                  <a:pt x="0" y="51361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716" r="0" b="-740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611466" y="4836863"/>
            <a:ext cx="8325434" cy="2469914"/>
          </a:xfrm>
          <a:custGeom>
            <a:avLst/>
            <a:gdLst/>
            <a:ahLst/>
            <a:cxnLst/>
            <a:rect r="r" b="b" t="t" l="l"/>
            <a:pathLst>
              <a:path h="2469914" w="8325434">
                <a:moveTo>
                  <a:pt x="0" y="0"/>
                </a:moveTo>
                <a:lnTo>
                  <a:pt x="8325434" y="0"/>
                </a:lnTo>
                <a:lnTo>
                  <a:pt x="8325434" y="2469914"/>
                </a:lnTo>
                <a:lnTo>
                  <a:pt x="0" y="24699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6075" r="0" b="-60269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2471" y="1645265"/>
            <a:ext cx="9511691" cy="2236497"/>
          </a:xfrm>
          <a:custGeom>
            <a:avLst/>
            <a:gdLst/>
            <a:ahLst/>
            <a:cxnLst/>
            <a:rect r="r" b="b" t="t" l="l"/>
            <a:pathLst>
              <a:path h="2236497" w="9511691">
                <a:moveTo>
                  <a:pt x="0" y="0"/>
                </a:moveTo>
                <a:lnTo>
                  <a:pt x="9511692" y="0"/>
                </a:lnTo>
                <a:lnTo>
                  <a:pt x="9511692" y="2236498"/>
                </a:lnTo>
                <a:lnTo>
                  <a:pt x="0" y="22364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5069088" y="113793"/>
            <a:ext cx="13457222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Plans: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-2010338" y="554333"/>
            <a:ext cx="13457222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0"/>
              </a:lnSpc>
              <a:spcBef>
                <a:spcPct val="0"/>
              </a:spcBef>
            </a:pPr>
            <a:r>
              <a:rPr lang="en-US" b="true" sz="3300" spc="3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 Templates: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510417" y="554333"/>
            <a:ext cx="13457222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0"/>
              </a:lnSpc>
              <a:spcBef>
                <a:spcPct val="0"/>
              </a:spcBef>
            </a:pPr>
            <a:r>
              <a:rPr lang="en-US" b="true" sz="3300" spc="3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Meal Template: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8599206" y="1517658"/>
            <a:ext cx="1089587" cy="560015"/>
          </a:xfrm>
          <a:custGeom>
            <a:avLst/>
            <a:gdLst/>
            <a:ahLst/>
            <a:cxnLst/>
            <a:rect r="r" b="b" t="t" l="l"/>
            <a:pathLst>
              <a:path h="560015" w="1089587">
                <a:moveTo>
                  <a:pt x="0" y="0"/>
                </a:moveTo>
                <a:lnTo>
                  <a:pt x="1089588" y="0"/>
                </a:lnTo>
                <a:lnTo>
                  <a:pt x="1089588" y="560015"/>
                </a:lnTo>
                <a:lnTo>
                  <a:pt x="0" y="5600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7074576" y="1920782"/>
            <a:ext cx="1089587" cy="560015"/>
          </a:xfrm>
          <a:custGeom>
            <a:avLst/>
            <a:gdLst/>
            <a:ahLst/>
            <a:cxnLst/>
            <a:rect r="r" b="b" t="t" l="l"/>
            <a:pathLst>
              <a:path h="560015" w="1089587">
                <a:moveTo>
                  <a:pt x="0" y="0"/>
                </a:moveTo>
                <a:lnTo>
                  <a:pt x="1089587" y="0"/>
                </a:lnTo>
                <a:lnTo>
                  <a:pt x="1089587" y="560016"/>
                </a:lnTo>
                <a:lnTo>
                  <a:pt x="0" y="5600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6466" y="1766977"/>
            <a:ext cx="10316778" cy="4629654"/>
          </a:xfrm>
          <a:custGeom>
            <a:avLst/>
            <a:gdLst/>
            <a:ahLst/>
            <a:cxnLst/>
            <a:rect r="r" b="b" t="t" l="l"/>
            <a:pathLst>
              <a:path h="4629654" w="10316778">
                <a:moveTo>
                  <a:pt x="0" y="0"/>
                </a:moveTo>
                <a:lnTo>
                  <a:pt x="10316777" y="0"/>
                </a:lnTo>
                <a:lnTo>
                  <a:pt x="10316777" y="4629654"/>
                </a:lnTo>
                <a:lnTo>
                  <a:pt x="0" y="46296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946412" y="199611"/>
            <a:ext cx="11301259" cy="1356151"/>
          </a:xfrm>
          <a:custGeom>
            <a:avLst/>
            <a:gdLst/>
            <a:ahLst/>
            <a:cxnLst/>
            <a:rect r="r" b="b" t="t" l="l"/>
            <a:pathLst>
              <a:path h="1356151" w="11301259">
                <a:moveTo>
                  <a:pt x="0" y="0"/>
                </a:moveTo>
                <a:lnTo>
                  <a:pt x="11301259" y="0"/>
                </a:lnTo>
                <a:lnTo>
                  <a:pt x="11301259" y="1356151"/>
                </a:lnTo>
                <a:lnTo>
                  <a:pt x="0" y="13561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102407"/>
            <a:ext cx="2656569" cy="2227328"/>
          </a:xfrm>
          <a:custGeom>
            <a:avLst/>
            <a:gdLst/>
            <a:ahLst/>
            <a:cxnLst/>
            <a:rect r="r" b="b" t="t" l="l"/>
            <a:pathLst>
              <a:path h="2227328" w="2656569">
                <a:moveTo>
                  <a:pt x="0" y="0"/>
                </a:moveTo>
                <a:lnTo>
                  <a:pt x="2656569" y="0"/>
                </a:lnTo>
                <a:lnTo>
                  <a:pt x="2656569" y="2227328"/>
                </a:lnTo>
                <a:lnTo>
                  <a:pt x="0" y="22273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930" r="0" b="-1034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31237" y="199611"/>
            <a:ext cx="1439581" cy="739902"/>
          </a:xfrm>
          <a:custGeom>
            <a:avLst/>
            <a:gdLst/>
            <a:ahLst/>
            <a:cxnLst/>
            <a:rect r="r" b="b" t="t" l="l"/>
            <a:pathLst>
              <a:path h="739902" w="1439581">
                <a:moveTo>
                  <a:pt x="0" y="0"/>
                </a:moveTo>
                <a:lnTo>
                  <a:pt x="1439581" y="0"/>
                </a:lnTo>
                <a:lnTo>
                  <a:pt x="1439581" y="739902"/>
                </a:lnTo>
                <a:lnTo>
                  <a:pt x="0" y="7399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372767" y="1555762"/>
            <a:ext cx="655933" cy="655933"/>
          </a:xfrm>
          <a:custGeom>
            <a:avLst/>
            <a:gdLst/>
            <a:ahLst/>
            <a:cxnLst/>
            <a:rect r="r" b="b" t="t" l="l"/>
            <a:pathLst>
              <a:path h="655933" w="655933">
                <a:moveTo>
                  <a:pt x="0" y="0"/>
                </a:moveTo>
                <a:lnTo>
                  <a:pt x="655933" y="0"/>
                </a:lnTo>
                <a:lnTo>
                  <a:pt x="655933" y="655933"/>
                </a:lnTo>
                <a:lnTo>
                  <a:pt x="0" y="65593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>
            <a:off x="259657" y="1172800"/>
            <a:ext cx="313617" cy="585178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16466" y="2094943"/>
            <a:ext cx="10132307" cy="365456"/>
          </a:xfrm>
          <a:custGeom>
            <a:avLst/>
            <a:gdLst/>
            <a:ahLst/>
            <a:cxnLst/>
            <a:rect r="r" b="b" t="t" l="l"/>
            <a:pathLst>
              <a:path h="365456" w="10132307">
                <a:moveTo>
                  <a:pt x="0" y="0"/>
                </a:moveTo>
                <a:lnTo>
                  <a:pt x="10132307" y="0"/>
                </a:lnTo>
                <a:lnTo>
                  <a:pt x="10132307" y="365456"/>
                </a:lnTo>
                <a:lnTo>
                  <a:pt x="0" y="3654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985572" r="-154616" b="-3952982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6595034" y="4157569"/>
            <a:ext cx="11301259" cy="4478124"/>
          </a:xfrm>
          <a:custGeom>
            <a:avLst/>
            <a:gdLst/>
            <a:ahLst/>
            <a:cxnLst/>
            <a:rect r="r" b="b" t="t" l="l"/>
            <a:pathLst>
              <a:path h="4478124" w="11301259">
                <a:moveTo>
                  <a:pt x="0" y="0"/>
                </a:moveTo>
                <a:lnTo>
                  <a:pt x="11301259" y="0"/>
                </a:lnTo>
                <a:lnTo>
                  <a:pt x="11301259" y="4478124"/>
                </a:lnTo>
                <a:lnTo>
                  <a:pt x="0" y="447812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141153" y="5143500"/>
            <a:ext cx="2364984" cy="1273744"/>
          </a:xfrm>
          <a:custGeom>
            <a:avLst/>
            <a:gdLst/>
            <a:ahLst/>
            <a:cxnLst/>
            <a:rect r="r" b="b" t="t" l="l"/>
            <a:pathLst>
              <a:path h="1273744" w="2364984">
                <a:moveTo>
                  <a:pt x="0" y="0"/>
                </a:moveTo>
                <a:lnTo>
                  <a:pt x="2364984" y="0"/>
                </a:lnTo>
                <a:lnTo>
                  <a:pt x="2364984" y="1273744"/>
                </a:lnTo>
                <a:lnTo>
                  <a:pt x="0" y="12737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87641" t="-1009634" r="-1183356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6595034" y="4899489"/>
            <a:ext cx="3370235" cy="1815157"/>
          </a:xfrm>
          <a:custGeom>
            <a:avLst/>
            <a:gdLst/>
            <a:ahLst/>
            <a:cxnLst/>
            <a:rect r="r" b="b" t="t" l="l"/>
            <a:pathLst>
              <a:path h="1815157" w="3370235">
                <a:moveTo>
                  <a:pt x="0" y="0"/>
                </a:moveTo>
                <a:lnTo>
                  <a:pt x="3370235" y="0"/>
                </a:lnTo>
                <a:lnTo>
                  <a:pt x="3370235" y="1815157"/>
                </a:lnTo>
                <a:lnTo>
                  <a:pt x="0" y="181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87641" t="-1009634" r="-1183356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12245663" y="6919298"/>
            <a:ext cx="3186862" cy="1716395"/>
          </a:xfrm>
          <a:custGeom>
            <a:avLst/>
            <a:gdLst/>
            <a:ahLst/>
            <a:cxnLst/>
            <a:rect r="r" b="b" t="t" l="l"/>
            <a:pathLst>
              <a:path h="1716395" w="3186862">
                <a:moveTo>
                  <a:pt x="0" y="0"/>
                </a:moveTo>
                <a:lnTo>
                  <a:pt x="3186862" y="0"/>
                </a:lnTo>
                <a:lnTo>
                  <a:pt x="3186862" y="1716395"/>
                </a:lnTo>
                <a:lnTo>
                  <a:pt x="0" y="17163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87641" t="-1009634" r="-1183356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6539435" y="6714646"/>
            <a:ext cx="2135277" cy="718230"/>
          </a:xfrm>
          <a:custGeom>
            <a:avLst/>
            <a:gdLst/>
            <a:ahLst/>
            <a:cxnLst/>
            <a:rect r="r" b="b" t="t" l="l"/>
            <a:pathLst>
              <a:path h="718230" w="2135277">
                <a:moveTo>
                  <a:pt x="0" y="0"/>
                </a:moveTo>
                <a:lnTo>
                  <a:pt x="2135277" y="0"/>
                </a:lnTo>
                <a:lnTo>
                  <a:pt x="2135277" y="718229"/>
                </a:lnTo>
                <a:lnTo>
                  <a:pt x="0" y="71822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1512897">
            <a:off x="8722096" y="7115193"/>
            <a:ext cx="2531747" cy="635366"/>
          </a:xfrm>
          <a:custGeom>
            <a:avLst/>
            <a:gdLst/>
            <a:ahLst/>
            <a:cxnLst/>
            <a:rect r="r" b="b" t="t" l="l"/>
            <a:pathLst>
              <a:path h="635366" w="2531747">
                <a:moveTo>
                  <a:pt x="0" y="0"/>
                </a:moveTo>
                <a:lnTo>
                  <a:pt x="2531747" y="0"/>
                </a:lnTo>
                <a:lnTo>
                  <a:pt x="2531747" y="635365"/>
                </a:lnTo>
                <a:lnTo>
                  <a:pt x="0" y="63536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5249" r="0" b="-15249"/>
            </a:stretch>
          </a:blipFill>
        </p:spPr>
      </p:sp>
      <p:sp>
        <p:nvSpPr>
          <p:cNvPr name="AutoShape 15" id="15"/>
          <p:cNvSpPr/>
          <p:nvPr/>
        </p:nvSpPr>
        <p:spPr>
          <a:xfrm flipH="true">
            <a:off x="9346518" y="4533290"/>
            <a:ext cx="2404509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16" id="16"/>
          <p:cNvSpPr txBox="true"/>
          <p:nvPr/>
        </p:nvSpPr>
        <p:spPr>
          <a:xfrm rot="0">
            <a:off x="-4782510" y="302012"/>
            <a:ext cx="13457222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Fitness Report: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595034" y="4251789"/>
            <a:ext cx="13457222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0"/>
              </a:lnSpc>
              <a:spcBef>
                <a:spcPct val="0"/>
              </a:spcBef>
            </a:pPr>
            <a:r>
              <a:rPr lang="en-US" b="true" sz="3300" spc="3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Put Your Name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868430" y="8092882"/>
            <a:ext cx="13457222" cy="323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b="true" sz="2100" spc="1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Based On BMI Determines His Condition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9631680" y="1785938"/>
            <a:ext cx="667702" cy="263842"/>
            <a:chOff x="0" y="0"/>
            <a:chExt cx="890270" cy="35179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48260" y="41910"/>
              <a:ext cx="792480" cy="261620"/>
            </a:xfrm>
            <a:custGeom>
              <a:avLst/>
              <a:gdLst/>
              <a:ahLst/>
              <a:cxnLst/>
              <a:rect r="r" b="b" t="t" l="l"/>
              <a:pathLst>
                <a:path h="261620" w="792480">
                  <a:moveTo>
                    <a:pt x="80010" y="39370"/>
                  </a:moveTo>
                  <a:cubicBezTo>
                    <a:pt x="283210" y="49530"/>
                    <a:pt x="351790" y="114300"/>
                    <a:pt x="412750" y="115570"/>
                  </a:cubicBezTo>
                  <a:cubicBezTo>
                    <a:pt x="471170" y="116840"/>
                    <a:pt x="527050" y="62230"/>
                    <a:pt x="581660" y="53340"/>
                  </a:cubicBezTo>
                  <a:cubicBezTo>
                    <a:pt x="629920" y="44450"/>
                    <a:pt x="690880" y="43180"/>
                    <a:pt x="725170" y="53340"/>
                  </a:cubicBezTo>
                  <a:cubicBezTo>
                    <a:pt x="748030" y="60960"/>
                    <a:pt x="764540" y="72390"/>
                    <a:pt x="775970" y="88900"/>
                  </a:cubicBezTo>
                  <a:cubicBezTo>
                    <a:pt x="787400" y="104140"/>
                    <a:pt x="792480" y="129540"/>
                    <a:pt x="791210" y="148590"/>
                  </a:cubicBezTo>
                  <a:cubicBezTo>
                    <a:pt x="788670" y="167640"/>
                    <a:pt x="775970" y="190500"/>
                    <a:pt x="762000" y="203200"/>
                  </a:cubicBezTo>
                  <a:cubicBezTo>
                    <a:pt x="748030" y="215900"/>
                    <a:pt x="732790" y="219710"/>
                    <a:pt x="704850" y="224790"/>
                  </a:cubicBezTo>
                  <a:cubicBezTo>
                    <a:pt x="631190" y="236220"/>
                    <a:pt x="363220" y="227330"/>
                    <a:pt x="293370" y="203200"/>
                  </a:cubicBezTo>
                  <a:cubicBezTo>
                    <a:pt x="266700" y="194310"/>
                    <a:pt x="254000" y="184150"/>
                    <a:pt x="242570" y="167640"/>
                  </a:cubicBezTo>
                  <a:cubicBezTo>
                    <a:pt x="231140" y="151130"/>
                    <a:pt x="226060" y="125730"/>
                    <a:pt x="227330" y="106680"/>
                  </a:cubicBezTo>
                  <a:cubicBezTo>
                    <a:pt x="228600" y="92710"/>
                    <a:pt x="234950" y="78740"/>
                    <a:pt x="242570" y="68580"/>
                  </a:cubicBezTo>
                  <a:cubicBezTo>
                    <a:pt x="250190" y="57150"/>
                    <a:pt x="259080" y="48260"/>
                    <a:pt x="274320" y="40640"/>
                  </a:cubicBezTo>
                  <a:cubicBezTo>
                    <a:pt x="300990" y="26670"/>
                    <a:pt x="350520" y="16510"/>
                    <a:pt x="401320" y="10160"/>
                  </a:cubicBezTo>
                  <a:cubicBezTo>
                    <a:pt x="476250" y="1270"/>
                    <a:pt x="623570" y="0"/>
                    <a:pt x="679450" y="8890"/>
                  </a:cubicBezTo>
                  <a:cubicBezTo>
                    <a:pt x="704850" y="12700"/>
                    <a:pt x="718820" y="13970"/>
                    <a:pt x="732790" y="26670"/>
                  </a:cubicBezTo>
                  <a:cubicBezTo>
                    <a:pt x="750570" y="41910"/>
                    <a:pt x="768350" y="80010"/>
                    <a:pt x="768350" y="102870"/>
                  </a:cubicBezTo>
                  <a:cubicBezTo>
                    <a:pt x="768350" y="121920"/>
                    <a:pt x="759460" y="142240"/>
                    <a:pt x="746760" y="154940"/>
                  </a:cubicBezTo>
                  <a:cubicBezTo>
                    <a:pt x="735330" y="168910"/>
                    <a:pt x="717550" y="182880"/>
                    <a:pt x="698500" y="185420"/>
                  </a:cubicBezTo>
                  <a:cubicBezTo>
                    <a:pt x="675640" y="187960"/>
                    <a:pt x="636270" y="179070"/>
                    <a:pt x="618490" y="162560"/>
                  </a:cubicBezTo>
                  <a:cubicBezTo>
                    <a:pt x="600710" y="146050"/>
                    <a:pt x="588010" y="107950"/>
                    <a:pt x="591820" y="83820"/>
                  </a:cubicBezTo>
                  <a:cubicBezTo>
                    <a:pt x="595630" y="59690"/>
                    <a:pt x="619760" y="27940"/>
                    <a:pt x="642620" y="17780"/>
                  </a:cubicBezTo>
                  <a:cubicBezTo>
                    <a:pt x="664210" y="6350"/>
                    <a:pt x="704850" y="8890"/>
                    <a:pt x="725170" y="21590"/>
                  </a:cubicBezTo>
                  <a:cubicBezTo>
                    <a:pt x="746760" y="34290"/>
                    <a:pt x="765810" y="69850"/>
                    <a:pt x="768350" y="92710"/>
                  </a:cubicBezTo>
                  <a:cubicBezTo>
                    <a:pt x="770890" y="111760"/>
                    <a:pt x="763270" y="133350"/>
                    <a:pt x="753110" y="147320"/>
                  </a:cubicBezTo>
                  <a:cubicBezTo>
                    <a:pt x="742950" y="162560"/>
                    <a:pt x="730250" y="173990"/>
                    <a:pt x="707390" y="182880"/>
                  </a:cubicBezTo>
                  <a:cubicBezTo>
                    <a:pt x="665480" y="196850"/>
                    <a:pt x="557530" y="193040"/>
                    <a:pt x="505460" y="186690"/>
                  </a:cubicBezTo>
                  <a:cubicBezTo>
                    <a:pt x="469900" y="181610"/>
                    <a:pt x="448310" y="160020"/>
                    <a:pt x="419100" y="161290"/>
                  </a:cubicBezTo>
                  <a:cubicBezTo>
                    <a:pt x="384810" y="163830"/>
                    <a:pt x="344170" y="204470"/>
                    <a:pt x="314960" y="205740"/>
                  </a:cubicBezTo>
                  <a:cubicBezTo>
                    <a:pt x="293370" y="205740"/>
                    <a:pt x="271780" y="196850"/>
                    <a:pt x="256540" y="184150"/>
                  </a:cubicBezTo>
                  <a:cubicBezTo>
                    <a:pt x="242570" y="170180"/>
                    <a:pt x="231140" y="146050"/>
                    <a:pt x="227330" y="128270"/>
                  </a:cubicBezTo>
                  <a:cubicBezTo>
                    <a:pt x="224790" y="114300"/>
                    <a:pt x="227330" y="100330"/>
                    <a:pt x="232410" y="86360"/>
                  </a:cubicBezTo>
                  <a:cubicBezTo>
                    <a:pt x="240030" y="69850"/>
                    <a:pt x="252730" y="50800"/>
                    <a:pt x="274320" y="40640"/>
                  </a:cubicBezTo>
                  <a:cubicBezTo>
                    <a:pt x="312420" y="21590"/>
                    <a:pt x="416560" y="27940"/>
                    <a:pt x="464820" y="33020"/>
                  </a:cubicBezTo>
                  <a:cubicBezTo>
                    <a:pt x="495300" y="35560"/>
                    <a:pt x="508000" y="46990"/>
                    <a:pt x="538480" y="50800"/>
                  </a:cubicBezTo>
                  <a:cubicBezTo>
                    <a:pt x="586740" y="57150"/>
                    <a:pt x="688340" y="44450"/>
                    <a:pt x="725170" y="53340"/>
                  </a:cubicBezTo>
                  <a:cubicBezTo>
                    <a:pt x="742950" y="58420"/>
                    <a:pt x="751840" y="64770"/>
                    <a:pt x="762000" y="73660"/>
                  </a:cubicBezTo>
                  <a:cubicBezTo>
                    <a:pt x="772160" y="82550"/>
                    <a:pt x="781050" y="95250"/>
                    <a:pt x="786130" y="106680"/>
                  </a:cubicBezTo>
                  <a:cubicBezTo>
                    <a:pt x="789940" y="119380"/>
                    <a:pt x="792480" y="134620"/>
                    <a:pt x="791210" y="148590"/>
                  </a:cubicBezTo>
                  <a:cubicBezTo>
                    <a:pt x="788670" y="161290"/>
                    <a:pt x="784860" y="175260"/>
                    <a:pt x="775970" y="186690"/>
                  </a:cubicBezTo>
                  <a:cubicBezTo>
                    <a:pt x="764540" y="200660"/>
                    <a:pt x="748030" y="217170"/>
                    <a:pt x="725170" y="222250"/>
                  </a:cubicBezTo>
                  <a:cubicBezTo>
                    <a:pt x="693420" y="229870"/>
                    <a:pt x="635000" y="195580"/>
                    <a:pt x="595630" y="200660"/>
                  </a:cubicBezTo>
                  <a:cubicBezTo>
                    <a:pt x="558800" y="205740"/>
                    <a:pt x="528320" y="238760"/>
                    <a:pt x="492760" y="247650"/>
                  </a:cubicBezTo>
                  <a:cubicBezTo>
                    <a:pt x="455930" y="257810"/>
                    <a:pt x="412750" y="261620"/>
                    <a:pt x="377190" y="259080"/>
                  </a:cubicBezTo>
                  <a:cubicBezTo>
                    <a:pt x="346710" y="256540"/>
                    <a:pt x="320040" y="246380"/>
                    <a:pt x="293370" y="236220"/>
                  </a:cubicBezTo>
                  <a:cubicBezTo>
                    <a:pt x="267970" y="226060"/>
                    <a:pt x="251460" y="205740"/>
                    <a:pt x="223520" y="198120"/>
                  </a:cubicBezTo>
                  <a:cubicBezTo>
                    <a:pt x="185420" y="187960"/>
                    <a:pt x="115570" y="203200"/>
                    <a:pt x="80010" y="196850"/>
                  </a:cubicBezTo>
                  <a:cubicBezTo>
                    <a:pt x="58420" y="191770"/>
                    <a:pt x="41910" y="187960"/>
                    <a:pt x="27940" y="176530"/>
                  </a:cubicBezTo>
                  <a:cubicBezTo>
                    <a:pt x="15240" y="165100"/>
                    <a:pt x="5080" y="143510"/>
                    <a:pt x="2540" y="127000"/>
                  </a:cubicBezTo>
                  <a:cubicBezTo>
                    <a:pt x="0" y="114300"/>
                    <a:pt x="1270" y="101600"/>
                    <a:pt x="7620" y="90170"/>
                  </a:cubicBezTo>
                  <a:cubicBezTo>
                    <a:pt x="13970" y="76200"/>
                    <a:pt x="30480" y="57150"/>
                    <a:pt x="44450" y="48260"/>
                  </a:cubicBezTo>
                  <a:cubicBezTo>
                    <a:pt x="55880" y="41910"/>
                    <a:pt x="80010" y="39370"/>
                    <a:pt x="80010" y="3937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1" id="21"/>
          <p:cNvGrpSpPr/>
          <p:nvPr/>
        </p:nvGrpSpPr>
        <p:grpSpPr>
          <a:xfrm rot="0">
            <a:off x="10067925" y="1795462"/>
            <a:ext cx="250508" cy="190500"/>
            <a:chOff x="0" y="0"/>
            <a:chExt cx="334010" cy="254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46990" y="45720"/>
              <a:ext cx="236220" cy="157480"/>
            </a:xfrm>
            <a:custGeom>
              <a:avLst/>
              <a:gdLst/>
              <a:ahLst/>
              <a:cxnLst/>
              <a:rect r="r" b="b" t="t" l="l"/>
              <a:pathLst>
                <a:path h="157480" w="236220">
                  <a:moveTo>
                    <a:pt x="158750" y="157480"/>
                  </a:moveTo>
                  <a:cubicBezTo>
                    <a:pt x="33020" y="143510"/>
                    <a:pt x="11430" y="121920"/>
                    <a:pt x="6350" y="101600"/>
                  </a:cubicBezTo>
                  <a:cubicBezTo>
                    <a:pt x="0" y="81280"/>
                    <a:pt x="10160" y="48260"/>
                    <a:pt x="21590" y="31750"/>
                  </a:cubicBezTo>
                  <a:cubicBezTo>
                    <a:pt x="30480" y="19050"/>
                    <a:pt x="48260" y="10160"/>
                    <a:pt x="62230" y="7620"/>
                  </a:cubicBezTo>
                  <a:cubicBezTo>
                    <a:pt x="77470" y="3810"/>
                    <a:pt x="96520" y="5080"/>
                    <a:pt x="110490" y="12700"/>
                  </a:cubicBezTo>
                  <a:cubicBezTo>
                    <a:pt x="128270" y="21590"/>
                    <a:pt x="149860" y="49530"/>
                    <a:pt x="153670" y="68580"/>
                  </a:cubicBezTo>
                  <a:cubicBezTo>
                    <a:pt x="157480" y="85090"/>
                    <a:pt x="153670" y="104140"/>
                    <a:pt x="146050" y="116840"/>
                  </a:cubicBezTo>
                  <a:cubicBezTo>
                    <a:pt x="139700" y="130810"/>
                    <a:pt x="125730" y="144780"/>
                    <a:pt x="110490" y="149860"/>
                  </a:cubicBezTo>
                  <a:cubicBezTo>
                    <a:pt x="92710" y="157480"/>
                    <a:pt x="58420" y="157480"/>
                    <a:pt x="39370" y="146050"/>
                  </a:cubicBezTo>
                  <a:cubicBezTo>
                    <a:pt x="21590" y="135890"/>
                    <a:pt x="6350" y="105410"/>
                    <a:pt x="3810" y="85090"/>
                  </a:cubicBezTo>
                  <a:cubicBezTo>
                    <a:pt x="1270" y="69850"/>
                    <a:pt x="7620" y="52070"/>
                    <a:pt x="16510" y="39370"/>
                  </a:cubicBezTo>
                  <a:cubicBezTo>
                    <a:pt x="25400" y="26670"/>
                    <a:pt x="38100" y="15240"/>
                    <a:pt x="54610" y="8890"/>
                  </a:cubicBezTo>
                  <a:cubicBezTo>
                    <a:pt x="80010" y="0"/>
                    <a:pt x="130810" y="1270"/>
                    <a:pt x="158750" y="5080"/>
                  </a:cubicBezTo>
                  <a:cubicBezTo>
                    <a:pt x="179070" y="8890"/>
                    <a:pt x="196850" y="12700"/>
                    <a:pt x="209550" y="24130"/>
                  </a:cubicBezTo>
                  <a:cubicBezTo>
                    <a:pt x="222250" y="35560"/>
                    <a:pt x="232410" y="55880"/>
                    <a:pt x="234950" y="72390"/>
                  </a:cubicBezTo>
                  <a:cubicBezTo>
                    <a:pt x="236220" y="88900"/>
                    <a:pt x="232410" y="110490"/>
                    <a:pt x="222250" y="124460"/>
                  </a:cubicBezTo>
                  <a:cubicBezTo>
                    <a:pt x="209550" y="140970"/>
                    <a:pt x="158750" y="157480"/>
                    <a:pt x="158750" y="15748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3" id="23"/>
          <p:cNvGrpSpPr/>
          <p:nvPr/>
        </p:nvGrpSpPr>
        <p:grpSpPr>
          <a:xfrm rot="0">
            <a:off x="10111740" y="1763077"/>
            <a:ext cx="208597" cy="194310"/>
            <a:chOff x="0" y="0"/>
            <a:chExt cx="278130" cy="25908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48260" y="49530"/>
              <a:ext cx="180340" cy="160020"/>
            </a:xfrm>
            <a:custGeom>
              <a:avLst/>
              <a:gdLst/>
              <a:ahLst/>
              <a:cxnLst/>
              <a:rect r="r" b="b" t="t" l="l"/>
              <a:pathLst>
                <a:path h="160020" w="180340">
                  <a:moveTo>
                    <a:pt x="80010" y="157480"/>
                  </a:moveTo>
                  <a:cubicBezTo>
                    <a:pt x="17780" y="128270"/>
                    <a:pt x="1270" y="97790"/>
                    <a:pt x="2540" y="76200"/>
                  </a:cubicBezTo>
                  <a:cubicBezTo>
                    <a:pt x="3810" y="55880"/>
                    <a:pt x="21590" y="25400"/>
                    <a:pt x="39370" y="15240"/>
                  </a:cubicBezTo>
                  <a:cubicBezTo>
                    <a:pt x="58420" y="3810"/>
                    <a:pt x="92710" y="2540"/>
                    <a:pt x="111760" y="11430"/>
                  </a:cubicBezTo>
                  <a:cubicBezTo>
                    <a:pt x="130810" y="20320"/>
                    <a:pt x="152400" y="46990"/>
                    <a:pt x="154940" y="68580"/>
                  </a:cubicBezTo>
                  <a:cubicBezTo>
                    <a:pt x="158750" y="88900"/>
                    <a:pt x="147320" y="121920"/>
                    <a:pt x="132080" y="137160"/>
                  </a:cubicBezTo>
                  <a:cubicBezTo>
                    <a:pt x="116840" y="151130"/>
                    <a:pt x="83820" y="160020"/>
                    <a:pt x="62230" y="156210"/>
                  </a:cubicBezTo>
                  <a:cubicBezTo>
                    <a:pt x="41910" y="151130"/>
                    <a:pt x="15240" y="129540"/>
                    <a:pt x="7620" y="109220"/>
                  </a:cubicBezTo>
                  <a:cubicBezTo>
                    <a:pt x="0" y="90170"/>
                    <a:pt x="6350" y="54610"/>
                    <a:pt x="15240" y="38100"/>
                  </a:cubicBezTo>
                  <a:cubicBezTo>
                    <a:pt x="24130" y="22860"/>
                    <a:pt x="40640" y="13970"/>
                    <a:pt x="54610" y="7620"/>
                  </a:cubicBezTo>
                  <a:cubicBezTo>
                    <a:pt x="68580" y="2540"/>
                    <a:pt x="83820" y="0"/>
                    <a:pt x="97790" y="1270"/>
                  </a:cubicBezTo>
                  <a:cubicBezTo>
                    <a:pt x="115570" y="2540"/>
                    <a:pt x="138430" y="8890"/>
                    <a:pt x="151130" y="20320"/>
                  </a:cubicBezTo>
                  <a:cubicBezTo>
                    <a:pt x="165100" y="31750"/>
                    <a:pt x="175260" y="53340"/>
                    <a:pt x="177800" y="69850"/>
                  </a:cubicBezTo>
                  <a:cubicBezTo>
                    <a:pt x="180340" y="87630"/>
                    <a:pt x="175260" y="110490"/>
                    <a:pt x="165100" y="125730"/>
                  </a:cubicBezTo>
                  <a:cubicBezTo>
                    <a:pt x="154940" y="139700"/>
                    <a:pt x="119380" y="157480"/>
                    <a:pt x="119380" y="15748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5" id="25"/>
          <p:cNvGrpSpPr/>
          <p:nvPr/>
        </p:nvGrpSpPr>
        <p:grpSpPr>
          <a:xfrm rot="0">
            <a:off x="13864590" y="5577840"/>
            <a:ext cx="535305" cy="445770"/>
            <a:chOff x="0" y="0"/>
            <a:chExt cx="713740" cy="59436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49530" y="43180"/>
              <a:ext cx="615950" cy="502920"/>
            </a:xfrm>
            <a:custGeom>
              <a:avLst/>
              <a:gdLst/>
              <a:ahLst/>
              <a:cxnLst/>
              <a:rect r="r" b="b" t="t" l="l"/>
              <a:pathLst>
                <a:path h="502920" w="615950">
                  <a:moveTo>
                    <a:pt x="285750" y="171450"/>
                  </a:moveTo>
                  <a:cubicBezTo>
                    <a:pt x="57150" y="170180"/>
                    <a:pt x="40640" y="166370"/>
                    <a:pt x="27940" y="153670"/>
                  </a:cubicBezTo>
                  <a:cubicBezTo>
                    <a:pt x="12700" y="138430"/>
                    <a:pt x="0" y="104140"/>
                    <a:pt x="1270" y="83820"/>
                  </a:cubicBezTo>
                  <a:cubicBezTo>
                    <a:pt x="2540" y="64770"/>
                    <a:pt x="16510" y="44450"/>
                    <a:pt x="27940" y="33020"/>
                  </a:cubicBezTo>
                  <a:cubicBezTo>
                    <a:pt x="36830" y="22860"/>
                    <a:pt x="43180" y="19050"/>
                    <a:pt x="62230" y="13970"/>
                  </a:cubicBezTo>
                  <a:cubicBezTo>
                    <a:pt x="119380" y="0"/>
                    <a:pt x="350520" y="2540"/>
                    <a:pt x="431800" y="7620"/>
                  </a:cubicBezTo>
                  <a:cubicBezTo>
                    <a:pt x="471170" y="10160"/>
                    <a:pt x="491490" y="8890"/>
                    <a:pt x="519430" y="21590"/>
                  </a:cubicBezTo>
                  <a:cubicBezTo>
                    <a:pt x="548640" y="34290"/>
                    <a:pt x="584200" y="59690"/>
                    <a:pt x="599440" y="87630"/>
                  </a:cubicBezTo>
                  <a:cubicBezTo>
                    <a:pt x="613410" y="111760"/>
                    <a:pt x="615950" y="147320"/>
                    <a:pt x="612140" y="176530"/>
                  </a:cubicBezTo>
                  <a:cubicBezTo>
                    <a:pt x="608330" y="207010"/>
                    <a:pt x="582930" y="231140"/>
                    <a:pt x="571500" y="267970"/>
                  </a:cubicBezTo>
                  <a:cubicBezTo>
                    <a:pt x="556260" y="321310"/>
                    <a:pt x="558800" y="430530"/>
                    <a:pt x="535940" y="466090"/>
                  </a:cubicBezTo>
                  <a:cubicBezTo>
                    <a:pt x="523240" y="485140"/>
                    <a:pt x="508000" y="494030"/>
                    <a:pt x="488950" y="496570"/>
                  </a:cubicBezTo>
                  <a:cubicBezTo>
                    <a:pt x="467360" y="501650"/>
                    <a:pt x="427990" y="492760"/>
                    <a:pt x="408940" y="478790"/>
                  </a:cubicBezTo>
                  <a:cubicBezTo>
                    <a:pt x="393700" y="468630"/>
                    <a:pt x="383540" y="448310"/>
                    <a:pt x="379730" y="431800"/>
                  </a:cubicBezTo>
                  <a:cubicBezTo>
                    <a:pt x="375920" y="414020"/>
                    <a:pt x="378460" y="391160"/>
                    <a:pt x="386080" y="375920"/>
                  </a:cubicBezTo>
                  <a:cubicBezTo>
                    <a:pt x="393700" y="359410"/>
                    <a:pt x="408940" y="342900"/>
                    <a:pt x="425450" y="335280"/>
                  </a:cubicBezTo>
                  <a:cubicBezTo>
                    <a:pt x="440690" y="326390"/>
                    <a:pt x="462280" y="321310"/>
                    <a:pt x="480060" y="326390"/>
                  </a:cubicBezTo>
                  <a:cubicBezTo>
                    <a:pt x="502920" y="331470"/>
                    <a:pt x="535940" y="354330"/>
                    <a:pt x="546100" y="375920"/>
                  </a:cubicBezTo>
                  <a:cubicBezTo>
                    <a:pt x="556260" y="397510"/>
                    <a:pt x="553720" y="436880"/>
                    <a:pt x="541020" y="458470"/>
                  </a:cubicBezTo>
                  <a:cubicBezTo>
                    <a:pt x="528320" y="478790"/>
                    <a:pt x="492760" y="496570"/>
                    <a:pt x="471170" y="500380"/>
                  </a:cubicBezTo>
                  <a:cubicBezTo>
                    <a:pt x="452120" y="502920"/>
                    <a:pt x="431800" y="496570"/>
                    <a:pt x="416560" y="485140"/>
                  </a:cubicBezTo>
                  <a:cubicBezTo>
                    <a:pt x="398780" y="471170"/>
                    <a:pt x="384810" y="441960"/>
                    <a:pt x="378460" y="412750"/>
                  </a:cubicBezTo>
                  <a:cubicBezTo>
                    <a:pt x="369570" y="369570"/>
                    <a:pt x="375920" y="289560"/>
                    <a:pt x="389890" y="247650"/>
                  </a:cubicBezTo>
                  <a:cubicBezTo>
                    <a:pt x="398780" y="218440"/>
                    <a:pt x="440690" y="194310"/>
                    <a:pt x="431800" y="177800"/>
                  </a:cubicBezTo>
                  <a:cubicBezTo>
                    <a:pt x="412750" y="144780"/>
                    <a:pt x="151130" y="191770"/>
                    <a:pt x="81280" y="173990"/>
                  </a:cubicBezTo>
                  <a:cubicBezTo>
                    <a:pt x="49530" y="166370"/>
                    <a:pt x="27940" y="157480"/>
                    <a:pt x="15240" y="138430"/>
                  </a:cubicBezTo>
                  <a:cubicBezTo>
                    <a:pt x="2540" y="120650"/>
                    <a:pt x="0" y="85090"/>
                    <a:pt x="6350" y="64770"/>
                  </a:cubicBezTo>
                  <a:cubicBezTo>
                    <a:pt x="11430" y="46990"/>
                    <a:pt x="22860" y="31750"/>
                    <a:pt x="44450" y="21590"/>
                  </a:cubicBezTo>
                  <a:cubicBezTo>
                    <a:pt x="87630" y="1270"/>
                    <a:pt x="236220" y="6350"/>
                    <a:pt x="285750" y="15240"/>
                  </a:cubicBezTo>
                  <a:cubicBezTo>
                    <a:pt x="309880" y="19050"/>
                    <a:pt x="325120" y="22860"/>
                    <a:pt x="337820" y="34290"/>
                  </a:cubicBezTo>
                  <a:cubicBezTo>
                    <a:pt x="350520" y="45720"/>
                    <a:pt x="361950" y="66040"/>
                    <a:pt x="364490" y="83820"/>
                  </a:cubicBezTo>
                  <a:cubicBezTo>
                    <a:pt x="365760" y="100330"/>
                    <a:pt x="361950" y="123190"/>
                    <a:pt x="350520" y="137160"/>
                  </a:cubicBezTo>
                  <a:cubicBezTo>
                    <a:pt x="337820" y="153670"/>
                    <a:pt x="285750" y="171450"/>
                    <a:pt x="285750" y="17145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7" id="27"/>
          <p:cNvGrpSpPr/>
          <p:nvPr/>
        </p:nvGrpSpPr>
        <p:grpSpPr>
          <a:xfrm rot="0">
            <a:off x="13958888" y="5576888"/>
            <a:ext cx="468630" cy="425768"/>
            <a:chOff x="0" y="0"/>
            <a:chExt cx="624840" cy="56769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41910" y="49530"/>
              <a:ext cx="535940" cy="473710"/>
            </a:xfrm>
            <a:custGeom>
              <a:avLst/>
              <a:gdLst/>
              <a:ahLst/>
              <a:cxnLst/>
              <a:rect r="r" b="b" t="t" l="l"/>
              <a:pathLst>
                <a:path h="473710" w="535940">
                  <a:moveTo>
                    <a:pt x="349250" y="327660"/>
                  </a:moveTo>
                  <a:cubicBezTo>
                    <a:pt x="353060" y="45720"/>
                    <a:pt x="356870" y="38100"/>
                    <a:pt x="367030" y="27940"/>
                  </a:cubicBezTo>
                  <a:cubicBezTo>
                    <a:pt x="378460" y="16510"/>
                    <a:pt x="400050" y="3810"/>
                    <a:pt x="417830" y="1270"/>
                  </a:cubicBezTo>
                  <a:cubicBezTo>
                    <a:pt x="435610" y="0"/>
                    <a:pt x="459740" y="5080"/>
                    <a:pt x="473710" y="15240"/>
                  </a:cubicBezTo>
                  <a:cubicBezTo>
                    <a:pt x="488950" y="25400"/>
                    <a:pt x="497840" y="38100"/>
                    <a:pt x="506730" y="63500"/>
                  </a:cubicBezTo>
                  <a:cubicBezTo>
                    <a:pt x="527050" y="119380"/>
                    <a:pt x="535940" y="318770"/>
                    <a:pt x="532130" y="372110"/>
                  </a:cubicBezTo>
                  <a:cubicBezTo>
                    <a:pt x="530860" y="391160"/>
                    <a:pt x="528320" y="400050"/>
                    <a:pt x="521970" y="411480"/>
                  </a:cubicBezTo>
                  <a:cubicBezTo>
                    <a:pt x="516890" y="422910"/>
                    <a:pt x="506730" y="434340"/>
                    <a:pt x="495300" y="441960"/>
                  </a:cubicBezTo>
                  <a:cubicBezTo>
                    <a:pt x="485140" y="449580"/>
                    <a:pt x="471170" y="454660"/>
                    <a:pt x="458470" y="455930"/>
                  </a:cubicBezTo>
                  <a:cubicBezTo>
                    <a:pt x="445770" y="458470"/>
                    <a:pt x="430530" y="457200"/>
                    <a:pt x="417830" y="452120"/>
                  </a:cubicBezTo>
                  <a:cubicBezTo>
                    <a:pt x="402590" y="444500"/>
                    <a:pt x="384810" y="431800"/>
                    <a:pt x="373380" y="411480"/>
                  </a:cubicBezTo>
                  <a:cubicBezTo>
                    <a:pt x="356870" y="384810"/>
                    <a:pt x="349250" y="328930"/>
                    <a:pt x="344170" y="292100"/>
                  </a:cubicBezTo>
                  <a:cubicBezTo>
                    <a:pt x="340360" y="260350"/>
                    <a:pt x="341630" y="231140"/>
                    <a:pt x="342900" y="204470"/>
                  </a:cubicBezTo>
                  <a:cubicBezTo>
                    <a:pt x="342900" y="182880"/>
                    <a:pt x="337820" y="161290"/>
                    <a:pt x="344170" y="142240"/>
                  </a:cubicBezTo>
                  <a:cubicBezTo>
                    <a:pt x="350520" y="124460"/>
                    <a:pt x="363220" y="102870"/>
                    <a:pt x="378460" y="92710"/>
                  </a:cubicBezTo>
                  <a:cubicBezTo>
                    <a:pt x="394970" y="81280"/>
                    <a:pt x="419100" y="74930"/>
                    <a:pt x="438150" y="77470"/>
                  </a:cubicBezTo>
                  <a:cubicBezTo>
                    <a:pt x="457200" y="80010"/>
                    <a:pt x="480060" y="93980"/>
                    <a:pt x="491490" y="105410"/>
                  </a:cubicBezTo>
                  <a:cubicBezTo>
                    <a:pt x="501650" y="115570"/>
                    <a:pt x="506730" y="125730"/>
                    <a:pt x="510540" y="142240"/>
                  </a:cubicBezTo>
                  <a:cubicBezTo>
                    <a:pt x="519430" y="171450"/>
                    <a:pt x="520700" y="238760"/>
                    <a:pt x="514350" y="273050"/>
                  </a:cubicBezTo>
                  <a:cubicBezTo>
                    <a:pt x="510540" y="295910"/>
                    <a:pt x="502920" y="316230"/>
                    <a:pt x="492760" y="330200"/>
                  </a:cubicBezTo>
                  <a:cubicBezTo>
                    <a:pt x="483870" y="341630"/>
                    <a:pt x="471170" y="349250"/>
                    <a:pt x="458470" y="354330"/>
                  </a:cubicBezTo>
                  <a:cubicBezTo>
                    <a:pt x="445770" y="358140"/>
                    <a:pt x="431800" y="361950"/>
                    <a:pt x="417830" y="359410"/>
                  </a:cubicBezTo>
                  <a:cubicBezTo>
                    <a:pt x="400050" y="355600"/>
                    <a:pt x="375920" y="342900"/>
                    <a:pt x="363220" y="330200"/>
                  </a:cubicBezTo>
                  <a:cubicBezTo>
                    <a:pt x="353060" y="320040"/>
                    <a:pt x="349250" y="311150"/>
                    <a:pt x="344170" y="293370"/>
                  </a:cubicBezTo>
                  <a:cubicBezTo>
                    <a:pt x="332740" y="259080"/>
                    <a:pt x="313690" y="165100"/>
                    <a:pt x="322580" y="125730"/>
                  </a:cubicBezTo>
                  <a:cubicBezTo>
                    <a:pt x="327660" y="101600"/>
                    <a:pt x="340360" y="85090"/>
                    <a:pt x="355600" y="72390"/>
                  </a:cubicBezTo>
                  <a:cubicBezTo>
                    <a:pt x="370840" y="60960"/>
                    <a:pt x="394970" y="54610"/>
                    <a:pt x="415290" y="55880"/>
                  </a:cubicBezTo>
                  <a:cubicBezTo>
                    <a:pt x="434340" y="57150"/>
                    <a:pt x="457200" y="68580"/>
                    <a:pt x="471170" y="81280"/>
                  </a:cubicBezTo>
                  <a:cubicBezTo>
                    <a:pt x="483870" y="95250"/>
                    <a:pt x="495300" y="114300"/>
                    <a:pt x="495300" y="138430"/>
                  </a:cubicBezTo>
                  <a:cubicBezTo>
                    <a:pt x="495300" y="180340"/>
                    <a:pt x="441960" y="262890"/>
                    <a:pt x="416560" y="304800"/>
                  </a:cubicBezTo>
                  <a:cubicBezTo>
                    <a:pt x="400050" y="332740"/>
                    <a:pt x="384810" y="351790"/>
                    <a:pt x="365760" y="370840"/>
                  </a:cubicBezTo>
                  <a:cubicBezTo>
                    <a:pt x="345440" y="389890"/>
                    <a:pt x="323850" y="405130"/>
                    <a:pt x="299720" y="420370"/>
                  </a:cubicBezTo>
                  <a:cubicBezTo>
                    <a:pt x="273050" y="436880"/>
                    <a:pt x="243840" y="461010"/>
                    <a:pt x="209550" y="466090"/>
                  </a:cubicBezTo>
                  <a:cubicBezTo>
                    <a:pt x="168910" y="473710"/>
                    <a:pt x="107950" y="468630"/>
                    <a:pt x="74930" y="447040"/>
                  </a:cubicBezTo>
                  <a:cubicBezTo>
                    <a:pt x="43180" y="426720"/>
                    <a:pt x="19050" y="384810"/>
                    <a:pt x="8890" y="349250"/>
                  </a:cubicBezTo>
                  <a:cubicBezTo>
                    <a:pt x="0" y="313690"/>
                    <a:pt x="3810" y="270510"/>
                    <a:pt x="15240" y="233680"/>
                  </a:cubicBezTo>
                  <a:cubicBezTo>
                    <a:pt x="26670" y="196850"/>
                    <a:pt x="55880" y="154940"/>
                    <a:pt x="82550" y="128270"/>
                  </a:cubicBezTo>
                  <a:cubicBezTo>
                    <a:pt x="105410" y="106680"/>
                    <a:pt x="132080" y="83820"/>
                    <a:pt x="161290" y="82550"/>
                  </a:cubicBezTo>
                  <a:cubicBezTo>
                    <a:pt x="195580" y="80010"/>
                    <a:pt x="254000" y="105410"/>
                    <a:pt x="275590" y="129540"/>
                  </a:cubicBezTo>
                  <a:cubicBezTo>
                    <a:pt x="292100" y="149860"/>
                    <a:pt x="292100" y="179070"/>
                    <a:pt x="295910" y="207010"/>
                  </a:cubicBezTo>
                  <a:cubicBezTo>
                    <a:pt x="299720" y="238760"/>
                    <a:pt x="302260" y="279400"/>
                    <a:pt x="297180" y="308610"/>
                  </a:cubicBezTo>
                  <a:cubicBezTo>
                    <a:pt x="293370" y="331470"/>
                    <a:pt x="285750" y="354330"/>
                    <a:pt x="274320" y="368300"/>
                  </a:cubicBezTo>
                  <a:cubicBezTo>
                    <a:pt x="265430" y="379730"/>
                    <a:pt x="254000" y="387350"/>
                    <a:pt x="240030" y="392430"/>
                  </a:cubicBezTo>
                  <a:cubicBezTo>
                    <a:pt x="222250" y="397510"/>
                    <a:pt x="194310" y="397510"/>
                    <a:pt x="176530" y="392430"/>
                  </a:cubicBezTo>
                  <a:cubicBezTo>
                    <a:pt x="162560" y="388620"/>
                    <a:pt x="151130" y="378460"/>
                    <a:pt x="142240" y="368300"/>
                  </a:cubicBezTo>
                  <a:cubicBezTo>
                    <a:pt x="132080" y="358140"/>
                    <a:pt x="125730" y="346710"/>
                    <a:pt x="121920" y="331470"/>
                  </a:cubicBezTo>
                  <a:cubicBezTo>
                    <a:pt x="115570" y="306070"/>
                    <a:pt x="114300" y="265430"/>
                    <a:pt x="119380" y="231140"/>
                  </a:cubicBezTo>
                  <a:cubicBezTo>
                    <a:pt x="124460" y="191770"/>
                    <a:pt x="143510" y="139700"/>
                    <a:pt x="158750" y="113030"/>
                  </a:cubicBezTo>
                  <a:cubicBezTo>
                    <a:pt x="167640" y="96520"/>
                    <a:pt x="175260" y="85090"/>
                    <a:pt x="186690" y="78740"/>
                  </a:cubicBezTo>
                  <a:cubicBezTo>
                    <a:pt x="198120" y="71120"/>
                    <a:pt x="214630" y="69850"/>
                    <a:pt x="228600" y="69850"/>
                  </a:cubicBezTo>
                  <a:cubicBezTo>
                    <a:pt x="242570" y="71120"/>
                    <a:pt x="256540" y="73660"/>
                    <a:pt x="269240" y="82550"/>
                  </a:cubicBezTo>
                  <a:cubicBezTo>
                    <a:pt x="284480" y="92710"/>
                    <a:pt x="302260" y="114300"/>
                    <a:pt x="308610" y="130810"/>
                  </a:cubicBezTo>
                  <a:cubicBezTo>
                    <a:pt x="314960" y="144780"/>
                    <a:pt x="316230" y="158750"/>
                    <a:pt x="312420" y="173990"/>
                  </a:cubicBezTo>
                  <a:cubicBezTo>
                    <a:pt x="308610" y="191770"/>
                    <a:pt x="283210" y="229870"/>
                    <a:pt x="280670" y="228600"/>
                  </a:cubicBezTo>
                  <a:cubicBezTo>
                    <a:pt x="276860" y="227330"/>
                    <a:pt x="303530" y="130810"/>
                    <a:pt x="308610" y="130810"/>
                  </a:cubicBezTo>
                  <a:cubicBezTo>
                    <a:pt x="314960" y="132080"/>
                    <a:pt x="322580" y="224790"/>
                    <a:pt x="313690" y="255270"/>
                  </a:cubicBezTo>
                  <a:cubicBezTo>
                    <a:pt x="307340" y="275590"/>
                    <a:pt x="293370" y="290830"/>
                    <a:pt x="279400" y="300990"/>
                  </a:cubicBezTo>
                  <a:cubicBezTo>
                    <a:pt x="264160" y="311150"/>
                    <a:pt x="242570" y="317500"/>
                    <a:pt x="224790" y="317500"/>
                  </a:cubicBezTo>
                  <a:cubicBezTo>
                    <a:pt x="207010" y="316230"/>
                    <a:pt x="185420" y="308610"/>
                    <a:pt x="171450" y="297180"/>
                  </a:cubicBezTo>
                  <a:cubicBezTo>
                    <a:pt x="157480" y="284480"/>
                    <a:pt x="143510" y="266700"/>
                    <a:pt x="140970" y="247650"/>
                  </a:cubicBezTo>
                  <a:cubicBezTo>
                    <a:pt x="137160" y="224790"/>
                    <a:pt x="146050" y="185420"/>
                    <a:pt x="162560" y="167640"/>
                  </a:cubicBezTo>
                  <a:cubicBezTo>
                    <a:pt x="179070" y="148590"/>
                    <a:pt x="217170" y="135890"/>
                    <a:pt x="241300" y="139700"/>
                  </a:cubicBezTo>
                  <a:cubicBezTo>
                    <a:pt x="265430" y="143510"/>
                    <a:pt x="298450" y="166370"/>
                    <a:pt x="308610" y="189230"/>
                  </a:cubicBezTo>
                  <a:cubicBezTo>
                    <a:pt x="318770" y="210820"/>
                    <a:pt x="314960" y="251460"/>
                    <a:pt x="304800" y="273050"/>
                  </a:cubicBezTo>
                  <a:cubicBezTo>
                    <a:pt x="297180" y="289560"/>
                    <a:pt x="279400" y="303530"/>
                    <a:pt x="261620" y="309880"/>
                  </a:cubicBezTo>
                  <a:cubicBezTo>
                    <a:pt x="245110" y="317500"/>
                    <a:pt x="222250" y="318770"/>
                    <a:pt x="205740" y="313690"/>
                  </a:cubicBezTo>
                  <a:cubicBezTo>
                    <a:pt x="187960" y="309880"/>
                    <a:pt x="168910" y="297180"/>
                    <a:pt x="157480" y="283210"/>
                  </a:cubicBezTo>
                  <a:cubicBezTo>
                    <a:pt x="146050" y="267970"/>
                    <a:pt x="139700" y="251460"/>
                    <a:pt x="138430" y="228600"/>
                  </a:cubicBezTo>
                  <a:cubicBezTo>
                    <a:pt x="135890" y="193040"/>
                    <a:pt x="146050" y="114300"/>
                    <a:pt x="167640" y="90170"/>
                  </a:cubicBezTo>
                  <a:cubicBezTo>
                    <a:pt x="182880" y="73660"/>
                    <a:pt x="209550" y="69850"/>
                    <a:pt x="228600" y="69850"/>
                  </a:cubicBezTo>
                  <a:cubicBezTo>
                    <a:pt x="243840" y="69850"/>
                    <a:pt x="257810" y="74930"/>
                    <a:pt x="269240" y="82550"/>
                  </a:cubicBezTo>
                  <a:cubicBezTo>
                    <a:pt x="280670" y="88900"/>
                    <a:pt x="293370" y="99060"/>
                    <a:pt x="299720" y="111760"/>
                  </a:cubicBezTo>
                  <a:cubicBezTo>
                    <a:pt x="308610" y="128270"/>
                    <a:pt x="316230" y="154940"/>
                    <a:pt x="312420" y="173990"/>
                  </a:cubicBezTo>
                  <a:cubicBezTo>
                    <a:pt x="309880" y="193040"/>
                    <a:pt x="276860" y="220980"/>
                    <a:pt x="280670" y="228600"/>
                  </a:cubicBezTo>
                  <a:cubicBezTo>
                    <a:pt x="281940" y="232410"/>
                    <a:pt x="293370" y="226060"/>
                    <a:pt x="297180" y="231140"/>
                  </a:cubicBezTo>
                  <a:cubicBezTo>
                    <a:pt x="306070" y="241300"/>
                    <a:pt x="303530" y="303530"/>
                    <a:pt x="294640" y="330200"/>
                  </a:cubicBezTo>
                  <a:cubicBezTo>
                    <a:pt x="288290" y="351790"/>
                    <a:pt x="275590" y="370840"/>
                    <a:pt x="259080" y="382270"/>
                  </a:cubicBezTo>
                  <a:cubicBezTo>
                    <a:pt x="242570" y="393700"/>
                    <a:pt x="217170" y="400050"/>
                    <a:pt x="198120" y="397510"/>
                  </a:cubicBezTo>
                  <a:cubicBezTo>
                    <a:pt x="177800" y="394970"/>
                    <a:pt x="154940" y="383540"/>
                    <a:pt x="142240" y="368300"/>
                  </a:cubicBezTo>
                  <a:cubicBezTo>
                    <a:pt x="128270" y="354330"/>
                    <a:pt x="121920" y="331470"/>
                    <a:pt x="119380" y="309880"/>
                  </a:cubicBezTo>
                  <a:cubicBezTo>
                    <a:pt x="115570" y="285750"/>
                    <a:pt x="118110" y="232410"/>
                    <a:pt x="129540" y="228600"/>
                  </a:cubicBezTo>
                  <a:cubicBezTo>
                    <a:pt x="139700" y="226060"/>
                    <a:pt x="165100" y="287020"/>
                    <a:pt x="185420" y="288290"/>
                  </a:cubicBezTo>
                  <a:cubicBezTo>
                    <a:pt x="210820" y="289560"/>
                    <a:pt x="245110" y="243840"/>
                    <a:pt x="267970" y="219710"/>
                  </a:cubicBezTo>
                  <a:cubicBezTo>
                    <a:pt x="289560" y="196850"/>
                    <a:pt x="308610" y="170180"/>
                    <a:pt x="321310" y="146050"/>
                  </a:cubicBezTo>
                  <a:cubicBezTo>
                    <a:pt x="331470" y="127000"/>
                    <a:pt x="330200" y="101600"/>
                    <a:pt x="340360" y="87630"/>
                  </a:cubicBezTo>
                  <a:cubicBezTo>
                    <a:pt x="349250" y="76200"/>
                    <a:pt x="360680" y="67310"/>
                    <a:pt x="373380" y="62230"/>
                  </a:cubicBezTo>
                  <a:cubicBezTo>
                    <a:pt x="386080" y="57150"/>
                    <a:pt x="400050" y="53340"/>
                    <a:pt x="415290" y="55880"/>
                  </a:cubicBezTo>
                  <a:cubicBezTo>
                    <a:pt x="431800" y="58420"/>
                    <a:pt x="457200" y="69850"/>
                    <a:pt x="471170" y="81280"/>
                  </a:cubicBezTo>
                  <a:cubicBezTo>
                    <a:pt x="481330" y="91440"/>
                    <a:pt x="486410" y="100330"/>
                    <a:pt x="491490" y="118110"/>
                  </a:cubicBezTo>
                  <a:cubicBezTo>
                    <a:pt x="504190" y="153670"/>
                    <a:pt x="521970" y="254000"/>
                    <a:pt x="511810" y="293370"/>
                  </a:cubicBezTo>
                  <a:cubicBezTo>
                    <a:pt x="505460" y="317500"/>
                    <a:pt x="492760" y="334010"/>
                    <a:pt x="477520" y="344170"/>
                  </a:cubicBezTo>
                  <a:cubicBezTo>
                    <a:pt x="461010" y="355600"/>
                    <a:pt x="436880" y="360680"/>
                    <a:pt x="417830" y="359410"/>
                  </a:cubicBezTo>
                  <a:cubicBezTo>
                    <a:pt x="398780" y="356870"/>
                    <a:pt x="375920" y="342900"/>
                    <a:pt x="363220" y="330200"/>
                  </a:cubicBezTo>
                  <a:cubicBezTo>
                    <a:pt x="353060" y="320040"/>
                    <a:pt x="347980" y="309880"/>
                    <a:pt x="344170" y="293370"/>
                  </a:cubicBezTo>
                  <a:cubicBezTo>
                    <a:pt x="336550" y="264160"/>
                    <a:pt x="336550" y="196850"/>
                    <a:pt x="341630" y="163830"/>
                  </a:cubicBezTo>
                  <a:cubicBezTo>
                    <a:pt x="345440" y="139700"/>
                    <a:pt x="353060" y="119380"/>
                    <a:pt x="363220" y="106680"/>
                  </a:cubicBezTo>
                  <a:cubicBezTo>
                    <a:pt x="372110" y="95250"/>
                    <a:pt x="384810" y="87630"/>
                    <a:pt x="397510" y="82550"/>
                  </a:cubicBezTo>
                  <a:cubicBezTo>
                    <a:pt x="408940" y="77470"/>
                    <a:pt x="424180" y="74930"/>
                    <a:pt x="438150" y="77470"/>
                  </a:cubicBezTo>
                  <a:cubicBezTo>
                    <a:pt x="454660" y="81280"/>
                    <a:pt x="478790" y="91440"/>
                    <a:pt x="491490" y="105410"/>
                  </a:cubicBezTo>
                  <a:cubicBezTo>
                    <a:pt x="504190" y="119380"/>
                    <a:pt x="511810" y="139700"/>
                    <a:pt x="513080" y="162560"/>
                  </a:cubicBezTo>
                  <a:cubicBezTo>
                    <a:pt x="516890" y="194310"/>
                    <a:pt x="488950" y="242570"/>
                    <a:pt x="494030" y="279400"/>
                  </a:cubicBezTo>
                  <a:cubicBezTo>
                    <a:pt x="497840" y="312420"/>
                    <a:pt x="529590" y="347980"/>
                    <a:pt x="532130" y="372110"/>
                  </a:cubicBezTo>
                  <a:cubicBezTo>
                    <a:pt x="533400" y="387350"/>
                    <a:pt x="528320" y="400050"/>
                    <a:pt x="521970" y="411480"/>
                  </a:cubicBezTo>
                  <a:cubicBezTo>
                    <a:pt x="516890" y="422910"/>
                    <a:pt x="506730" y="434340"/>
                    <a:pt x="495300" y="441960"/>
                  </a:cubicBezTo>
                  <a:cubicBezTo>
                    <a:pt x="485140" y="449580"/>
                    <a:pt x="471170" y="454660"/>
                    <a:pt x="458470" y="455930"/>
                  </a:cubicBezTo>
                  <a:cubicBezTo>
                    <a:pt x="445770" y="458470"/>
                    <a:pt x="430530" y="455930"/>
                    <a:pt x="417830" y="452120"/>
                  </a:cubicBezTo>
                  <a:cubicBezTo>
                    <a:pt x="406400" y="447040"/>
                    <a:pt x="393700" y="438150"/>
                    <a:pt x="384810" y="429260"/>
                  </a:cubicBezTo>
                  <a:cubicBezTo>
                    <a:pt x="375920" y="419100"/>
                    <a:pt x="370840" y="411480"/>
                    <a:pt x="365760" y="392430"/>
                  </a:cubicBezTo>
                  <a:cubicBezTo>
                    <a:pt x="350520" y="339090"/>
                    <a:pt x="331470" y="121920"/>
                    <a:pt x="347980" y="63500"/>
                  </a:cubicBezTo>
                  <a:cubicBezTo>
                    <a:pt x="355600" y="38100"/>
                    <a:pt x="368300" y="25400"/>
                    <a:pt x="381000" y="15240"/>
                  </a:cubicBezTo>
                  <a:cubicBezTo>
                    <a:pt x="392430" y="7620"/>
                    <a:pt x="403860" y="2540"/>
                    <a:pt x="417830" y="1270"/>
                  </a:cubicBezTo>
                  <a:cubicBezTo>
                    <a:pt x="434340" y="0"/>
                    <a:pt x="459740" y="5080"/>
                    <a:pt x="473710" y="15240"/>
                  </a:cubicBezTo>
                  <a:cubicBezTo>
                    <a:pt x="488950" y="25400"/>
                    <a:pt x="500380" y="39370"/>
                    <a:pt x="506730" y="63500"/>
                  </a:cubicBezTo>
                  <a:cubicBezTo>
                    <a:pt x="523240" y="116840"/>
                    <a:pt x="520700" y="293370"/>
                    <a:pt x="504190" y="346710"/>
                  </a:cubicBezTo>
                  <a:cubicBezTo>
                    <a:pt x="496570" y="369570"/>
                    <a:pt x="486410" y="382270"/>
                    <a:pt x="472440" y="392430"/>
                  </a:cubicBezTo>
                  <a:cubicBezTo>
                    <a:pt x="458470" y="402590"/>
                    <a:pt x="435610" y="407670"/>
                    <a:pt x="417830" y="405130"/>
                  </a:cubicBezTo>
                  <a:cubicBezTo>
                    <a:pt x="401320" y="403860"/>
                    <a:pt x="381000" y="392430"/>
                    <a:pt x="369570" y="379730"/>
                  </a:cubicBezTo>
                  <a:cubicBezTo>
                    <a:pt x="358140" y="367030"/>
                    <a:pt x="349250" y="327660"/>
                    <a:pt x="349250" y="32766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9" id="29"/>
          <p:cNvGrpSpPr/>
          <p:nvPr/>
        </p:nvGrpSpPr>
        <p:grpSpPr>
          <a:xfrm rot="0">
            <a:off x="7137082" y="6725603"/>
            <a:ext cx="1146810" cy="443865"/>
            <a:chOff x="0" y="0"/>
            <a:chExt cx="1529080" cy="59182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48260" y="49530"/>
              <a:ext cx="1428750" cy="496570"/>
            </a:xfrm>
            <a:custGeom>
              <a:avLst/>
              <a:gdLst/>
              <a:ahLst/>
              <a:cxnLst/>
              <a:rect r="r" b="b" t="t" l="l"/>
              <a:pathLst>
                <a:path h="496570" w="1428750">
                  <a:moveTo>
                    <a:pt x="2540" y="295910"/>
                  </a:moveTo>
                  <a:cubicBezTo>
                    <a:pt x="2540" y="295910"/>
                    <a:pt x="2540" y="245110"/>
                    <a:pt x="2540" y="218440"/>
                  </a:cubicBezTo>
                  <a:cubicBezTo>
                    <a:pt x="3810" y="191770"/>
                    <a:pt x="0" y="162560"/>
                    <a:pt x="3810" y="134620"/>
                  </a:cubicBezTo>
                  <a:cubicBezTo>
                    <a:pt x="8890" y="107950"/>
                    <a:pt x="11430" y="74930"/>
                    <a:pt x="29210" y="55880"/>
                  </a:cubicBezTo>
                  <a:cubicBezTo>
                    <a:pt x="46990" y="35560"/>
                    <a:pt x="85090" y="22860"/>
                    <a:pt x="113030" y="17780"/>
                  </a:cubicBezTo>
                  <a:cubicBezTo>
                    <a:pt x="139700" y="12700"/>
                    <a:pt x="168910" y="19050"/>
                    <a:pt x="190500" y="21590"/>
                  </a:cubicBezTo>
                  <a:cubicBezTo>
                    <a:pt x="207010" y="24130"/>
                    <a:pt x="222250" y="33020"/>
                    <a:pt x="233680" y="30480"/>
                  </a:cubicBezTo>
                  <a:cubicBezTo>
                    <a:pt x="242570" y="27940"/>
                    <a:pt x="246380" y="17780"/>
                    <a:pt x="256540" y="12700"/>
                  </a:cubicBezTo>
                  <a:cubicBezTo>
                    <a:pt x="275590" y="6350"/>
                    <a:pt x="308610" y="5080"/>
                    <a:pt x="337820" y="3810"/>
                  </a:cubicBezTo>
                  <a:cubicBezTo>
                    <a:pt x="370840" y="1270"/>
                    <a:pt x="410210" y="0"/>
                    <a:pt x="444500" y="1270"/>
                  </a:cubicBezTo>
                  <a:cubicBezTo>
                    <a:pt x="477520" y="2540"/>
                    <a:pt x="520700" y="2540"/>
                    <a:pt x="539750" y="11430"/>
                  </a:cubicBezTo>
                  <a:cubicBezTo>
                    <a:pt x="549910" y="16510"/>
                    <a:pt x="551180" y="27940"/>
                    <a:pt x="560070" y="30480"/>
                  </a:cubicBezTo>
                  <a:cubicBezTo>
                    <a:pt x="570230" y="34290"/>
                    <a:pt x="581660" y="29210"/>
                    <a:pt x="596900" y="27940"/>
                  </a:cubicBezTo>
                  <a:cubicBezTo>
                    <a:pt x="619760" y="27940"/>
                    <a:pt x="654050" y="27940"/>
                    <a:pt x="683260" y="29210"/>
                  </a:cubicBezTo>
                  <a:cubicBezTo>
                    <a:pt x="713740" y="29210"/>
                    <a:pt x="748030" y="29210"/>
                    <a:pt x="773430" y="29210"/>
                  </a:cubicBezTo>
                  <a:cubicBezTo>
                    <a:pt x="792480" y="30480"/>
                    <a:pt x="805180" y="33020"/>
                    <a:pt x="824230" y="31750"/>
                  </a:cubicBezTo>
                  <a:cubicBezTo>
                    <a:pt x="847090" y="30480"/>
                    <a:pt x="875030" y="22860"/>
                    <a:pt x="902970" y="20320"/>
                  </a:cubicBezTo>
                  <a:cubicBezTo>
                    <a:pt x="935990" y="17780"/>
                    <a:pt x="974090" y="19050"/>
                    <a:pt x="1008380" y="19050"/>
                  </a:cubicBezTo>
                  <a:cubicBezTo>
                    <a:pt x="1045210" y="19050"/>
                    <a:pt x="1082040" y="19050"/>
                    <a:pt x="1116330" y="19050"/>
                  </a:cubicBezTo>
                  <a:cubicBezTo>
                    <a:pt x="1150620" y="19050"/>
                    <a:pt x="1184910" y="15240"/>
                    <a:pt x="1217930" y="19050"/>
                  </a:cubicBezTo>
                  <a:cubicBezTo>
                    <a:pt x="1250950" y="21590"/>
                    <a:pt x="1289050" y="21590"/>
                    <a:pt x="1314450" y="38100"/>
                  </a:cubicBezTo>
                  <a:cubicBezTo>
                    <a:pt x="1338580" y="54610"/>
                    <a:pt x="1370330" y="92710"/>
                    <a:pt x="1369060" y="115570"/>
                  </a:cubicBezTo>
                  <a:cubicBezTo>
                    <a:pt x="1369060" y="133350"/>
                    <a:pt x="1329690" y="157480"/>
                    <a:pt x="1330960" y="163830"/>
                  </a:cubicBezTo>
                  <a:cubicBezTo>
                    <a:pt x="1332230" y="166370"/>
                    <a:pt x="1343660" y="165100"/>
                    <a:pt x="1343660" y="165100"/>
                  </a:cubicBezTo>
                  <a:cubicBezTo>
                    <a:pt x="1343660" y="165100"/>
                    <a:pt x="1350010" y="166370"/>
                    <a:pt x="1353820" y="166370"/>
                  </a:cubicBezTo>
                  <a:cubicBezTo>
                    <a:pt x="1357630" y="166370"/>
                    <a:pt x="1363980" y="167640"/>
                    <a:pt x="1363980" y="167640"/>
                  </a:cubicBezTo>
                  <a:cubicBezTo>
                    <a:pt x="1363980" y="167640"/>
                    <a:pt x="1370330" y="170180"/>
                    <a:pt x="1374140" y="171450"/>
                  </a:cubicBezTo>
                  <a:cubicBezTo>
                    <a:pt x="1376680" y="172720"/>
                    <a:pt x="1383030" y="175260"/>
                    <a:pt x="1383030" y="175260"/>
                  </a:cubicBezTo>
                  <a:cubicBezTo>
                    <a:pt x="1384300" y="175260"/>
                    <a:pt x="1389380" y="179070"/>
                    <a:pt x="1391920" y="180340"/>
                  </a:cubicBezTo>
                  <a:cubicBezTo>
                    <a:pt x="1394460" y="182880"/>
                    <a:pt x="1400810" y="186690"/>
                    <a:pt x="1400810" y="186690"/>
                  </a:cubicBezTo>
                  <a:cubicBezTo>
                    <a:pt x="1400810" y="186690"/>
                    <a:pt x="1405890" y="191770"/>
                    <a:pt x="1407160" y="194310"/>
                  </a:cubicBezTo>
                  <a:cubicBezTo>
                    <a:pt x="1409700" y="196850"/>
                    <a:pt x="1414780" y="201930"/>
                    <a:pt x="1414780" y="201930"/>
                  </a:cubicBezTo>
                  <a:cubicBezTo>
                    <a:pt x="1414780" y="201930"/>
                    <a:pt x="1417320" y="208280"/>
                    <a:pt x="1419860" y="212090"/>
                  </a:cubicBezTo>
                  <a:cubicBezTo>
                    <a:pt x="1421130" y="214630"/>
                    <a:pt x="1423670" y="220980"/>
                    <a:pt x="1423670" y="220980"/>
                  </a:cubicBezTo>
                  <a:cubicBezTo>
                    <a:pt x="1423670" y="220980"/>
                    <a:pt x="1426210" y="227330"/>
                    <a:pt x="1426210" y="231140"/>
                  </a:cubicBezTo>
                  <a:cubicBezTo>
                    <a:pt x="1427480" y="233680"/>
                    <a:pt x="1428750" y="241300"/>
                    <a:pt x="1428750" y="241300"/>
                  </a:cubicBezTo>
                  <a:cubicBezTo>
                    <a:pt x="1428750" y="241300"/>
                    <a:pt x="1428750" y="247650"/>
                    <a:pt x="1428750" y="251460"/>
                  </a:cubicBezTo>
                  <a:cubicBezTo>
                    <a:pt x="1428750" y="255270"/>
                    <a:pt x="1428750" y="261620"/>
                    <a:pt x="1428750" y="261620"/>
                  </a:cubicBezTo>
                  <a:cubicBezTo>
                    <a:pt x="1428750" y="261620"/>
                    <a:pt x="1427480" y="267970"/>
                    <a:pt x="1426210" y="271780"/>
                  </a:cubicBezTo>
                  <a:cubicBezTo>
                    <a:pt x="1426210" y="275590"/>
                    <a:pt x="1423670" y="281940"/>
                    <a:pt x="1423670" y="281940"/>
                  </a:cubicBezTo>
                  <a:cubicBezTo>
                    <a:pt x="1423670" y="281940"/>
                    <a:pt x="1421130" y="288290"/>
                    <a:pt x="1419860" y="290830"/>
                  </a:cubicBezTo>
                  <a:cubicBezTo>
                    <a:pt x="1417320" y="294640"/>
                    <a:pt x="1414780" y="300990"/>
                    <a:pt x="1414780" y="300990"/>
                  </a:cubicBezTo>
                  <a:cubicBezTo>
                    <a:pt x="1414780" y="300990"/>
                    <a:pt x="1409700" y="306070"/>
                    <a:pt x="1407160" y="308610"/>
                  </a:cubicBezTo>
                  <a:cubicBezTo>
                    <a:pt x="1405890" y="311150"/>
                    <a:pt x="1400810" y="316230"/>
                    <a:pt x="1400810" y="316230"/>
                  </a:cubicBezTo>
                  <a:cubicBezTo>
                    <a:pt x="1400810" y="316230"/>
                    <a:pt x="1394460" y="320040"/>
                    <a:pt x="1391920" y="322580"/>
                  </a:cubicBezTo>
                  <a:cubicBezTo>
                    <a:pt x="1389380" y="323850"/>
                    <a:pt x="1384300" y="327660"/>
                    <a:pt x="1383030" y="327660"/>
                  </a:cubicBezTo>
                  <a:cubicBezTo>
                    <a:pt x="1383030" y="327660"/>
                    <a:pt x="1376680" y="330200"/>
                    <a:pt x="1374140" y="331470"/>
                  </a:cubicBezTo>
                  <a:cubicBezTo>
                    <a:pt x="1370330" y="332740"/>
                    <a:pt x="1363980" y="335280"/>
                    <a:pt x="1363980" y="335280"/>
                  </a:cubicBezTo>
                  <a:cubicBezTo>
                    <a:pt x="1363980" y="335280"/>
                    <a:pt x="1357630" y="336550"/>
                    <a:pt x="1353820" y="336550"/>
                  </a:cubicBezTo>
                  <a:cubicBezTo>
                    <a:pt x="1350010" y="336550"/>
                    <a:pt x="1343660" y="337820"/>
                    <a:pt x="1343660" y="337820"/>
                  </a:cubicBezTo>
                  <a:cubicBezTo>
                    <a:pt x="1343660" y="337820"/>
                    <a:pt x="1311910" y="337820"/>
                    <a:pt x="1294130" y="337820"/>
                  </a:cubicBezTo>
                  <a:cubicBezTo>
                    <a:pt x="1271270" y="337820"/>
                    <a:pt x="1228090" y="337820"/>
                    <a:pt x="1215390" y="337820"/>
                  </a:cubicBezTo>
                  <a:cubicBezTo>
                    <a:pt x="1212850" y="337820"/>
                    <a:pt x="1210310" y="336550"/>
                    <a:pt x="1209040" y="337820"/>
                  </a:cubicBezTo>
                  <a:cubicBezTo>
                    <a:pt x="1205230" y="341630"/>
                    <a:pt x="1224280" y="372110"/>
                    <a:pt x="1216660" y="384810"/>
                  </a:cubicBezTo>
                  <a:cubicBezTo>
                    <a:pt x="1207770" y="401320"/>
                    <a:pt x="1162050" y="411480"/>
                    <a:pt x="1130300" y="415290"/>
                  </a:cubicBezTo>
                  <a:cubicBezTo>
                    <a:pt x="1094740" y="421640"/>
                    <a:pt x="1052830" y="414020"/>
                    <a:pt x="1014730" y="411480"/>
                  </a:cubicBezTo>
                  <a:cubicBezTo>
                    <a:pt x="980440" y="408940"/>
                    <a:pt x="947420" y="402590"/>
                    <a:pt x="915670" y="400050"/>
                  </a:cubicBezTo>
                  <a:cubicBezTo>
                    <a:pt x="886460" y="398780"/>
                    <a:pt x="854710" y="401320"/>
                    <a:pt x="834390" y="398780"/>
                  </a:cubicBezTo>
                  <a:cubicBezTo>
                    <a:pt x="822960" y="397510"/>
                    <a:pt x="816610" y="392430"/>
                    <a:pt x="806450" y="394970"/>
                  </a:cubicBezTo>
                  <a:cubicBezTo>
                    <a:pt x="791210" y="397510"/>
                    <a:pt x="767080" y="417830"/>
                    <a:pt x="754380" y="421640"/>
                  </a:cubicBezTo>
                  <a:cubicBezTo>
                    <a:pt x="748030" y="422910"/>
                    <a:pt x="744220" y="419100"/>
                    <a:pt x="739140" y="421640"/>
                  </a:cubicBezTo>
                  <a:cubicBezTo>
                    <a:pt x="730250" y="425450"/>
                    <a:pt x="723900" y="443230"/>
                    <a:pt x="709930" y="452120"/>
                  </a:cubicBezTo>
                  <a:cubicBezTo>
                    <a:pt x="687070" y="467360"/>
                    <a:pt x="632460" y="496570"/>
                    <a:pt x="600710" y="490220"/>
                  </a:cubicBezTo>
                  <a:cubicBezTo>
                    <a:pt x="572770" y="483870"/>
                    <a:pt x="529590" y="425450"/>
                    <a:pt x="529590" y="424180"/>
                  </a:cubicBezTo>
                  <a:cubicBezTo>
                    <a:pt x="529590" y="424180"/>
                    <a:pt x="521970" y="424180"/>
                    <a:pt x="519430" y="422910"/>
                  </a:cubicBezTo>
                  <a:cubicBezTo>
                    <a:pt x="515620" y="422910"/>
                    <a:pt x="508000" y="421640"/>
                    <a:pt x="508000" y="421640"/>
                  </a:cubicBezTo>
                  <a:cubicBezTo>
                    <a:pt x="508000" y="421640"/>
                    <a:pt x="501650" y="419100"/>
                    <a:pt x="497840" y="417830"/>
                  </a:cubicBezTo>
                  <a:cubicBezTo>
                    <a:pt x="495300" y="416560"/>
                    <a:pt x="488950" y="414020"/>
                    <a:pt x="487680" y="414020"/>
                  </a:cubicBezTo>
                  <a:cubicBezTo>
                    <a:pt x="487680" y="414020"/>
                    <a:pt x="482600" y="410210"/>
                    <a:pt x="478790" y="408940"/>
                  </a:cubicBezTo>
                  <a:cubicBezTo>
                    <a:pt x="476250" y="406400"/>
                    <a:pt x="471170" y="402590"/>
                    <a:pt x="469900" y="402590"/>
                  </a:cubicBezTo>
                  <a:cubicBezTo>
                    <a:pt x="469900" y="402590"/>
                    <a:pt x="464820" y="396240"/>
                    <a:pt x="463550" y="393700"/>
                  </a:cubicBezTo>
                  <a:cubicBezTo>
                    <a:pt x="462280" y="392430"/>
                    <a:pt x="462280" y="391160"/>
                    <a:pt x="459740" y="391160"/>
                  </a:cubicBezTo>
                  <a:cubicBezTo>
                    <a:pt x="454660" y="388620"/>
                    <a:pt x="433070" y="391160"/>
                    <a:pt x="416560" y="392430"/>
                  </a:cubicBezTo>
                  <a:cubicBezTo>
                    <a:pt x="392430" y="392430"/>
                    <a:pt x="355600" y="392430"/>
                    <a:pt x="326390" y="392430"/>
                  </a:cubicBezTo>
                  <a:cubicBezTo>
                    <a:pt x="299720" y="392430"/>
                    <a:pt x="275590" y="397510"/>
                    <a:pt x="248920" y="392430"/>
                  </a:cubicBezTo>
                  <a:cubicBezTo>
                    <a:pt x="218440" y="387350"/>
                    <a:pt x="163830" y="355600"/>
                    <a:pt x="153670" y="358140"/>
                  </a:cubicBezTo>
                  <a:cubicBezTo>
                    <a:pt x="149860" y="358140"/>
                    <a:pt x="149860" y="360680"/>
                    <a:pt x="148590" y="361950"/>
                  </a:cubicBezTo>
                  <a:cubicBezTo>
                    <a:pt x="146050" y="363220"/>
                    <a:pt x="140970" y="368300"/>
                    <a:pt x="140970" y="368300"/>
                  </a:cubicBezTo>
                  <a:cubicBezTo>
                    <a:pt x="140970" y="368300"/>
                    <a:pt x="134620" y="372110"/>
                    <a:pt x="130810" y="373380"/>
                  </a:cubicBezTo>
                  <a:cubicBezTo>
                    <a:pt x="128270" y="375920"/>
                    <a:pt x="121920" y="378460"/>
                    <a:pt x="121920" y="378460"/>
                  </a:cubicBezTo>
                  <a:cubicBezTo>
                    <a:pt x="121920" y="378460"/>
                    <a:pt x="115570" y="381000"/>
                    <a:pt x="111760" y="381000"/>
                  </a:cubicBezTo>
                  <a:cubicBezTo>
                    <a:pt x="107950" y="382270"/>
                    <a:pt x="101600" y="383540"/>
                    <a:pt x="101600" y="383540"/>
                  </a:cubicBezTo>
                  <a:cubicBezTo>
                    <a:pt x="101600" y="383540"/>
                    <a:pt x="93980" y="383540"/>
                    <a:pt x="90170" y="383540"/>
                  </a:cubicBezTo>
                  <a:cubicBezTo>
                    <a:pt x="87630" y="383540"/>
                    <a:pt x="80010" y="383540"/>
                    <a:pt x="80010" y="383540"/>
                  </a:cubicBezTo>
                  <a:cubicBezTo>
                    <a:pt x="80010" y="383540"/>
                    <a:pt x="73660" y="382270"/>
                    <a:pt x="69850" y="381000"/>
                  </a:cubicBezTo>
                  <a:cubicBezTo>
                    <a:pt x="66040" y="381000"/>
                    <a:pt x="59690" y="378460"/>
                    <a:pt x="59690" y="378460"/>
                  </a:cubicBezTo>
                  <a:cubicBezTo>
                    <a:pt x="59690" y="378460"/>
                    <a:pt x="53340" y="375920"/>
                    <a:pt x="49530" y="373380"/>
                  </a:cubicBezTo>
                  <a:cubicBezTo>
                    <a:pt x="46990" y="372110"/>
                    <a:pt x="40640" y="368300"/>
                    <a:pt x="40640" y="368300"/>
                  </a:cubicBezTo>
                  <a:cubicBezTo>
                    <a:pt x="40640" y="368300"/>
                    <a:pt x="35560" y="364490"/>
                    <a:pt x="33020" y="361950"/>
                  </a:cubicBezTo>
                  <a:cubicBezTo>
                    <a:pt x="30480" y="359410"/>
                    <a:pt x="24130" y="354330"/>
                    <a:pt x="24130" y="354330"/>
                  </a:cubicBezTo>
                  <a:cubicBezTo>
                    <a:pt x="24130" y="354330"/>
                    <a:pt x="20320" y="349250"/>
                    <a:pt x="19050" y="345440"/>
                  </a:cubicBezTo>
                  <a:cubicBezTo>
                    <a:pt x="16510" y="342900"/>
                    <a:pt x="12700" y="337820"/>
                    <a:pt x="12700" y="337820"/>
                  </a:cubicBezTo>
                  <a:cubicBezTo>
                    <a:pt x="12700" y="336550"/>
                    <a:pt x="10160" y="330200"/>
                    <a:pt x="8890" y="327660"/>
                  </a:cubicBezTo>
                  <a:cubicBezTo>
                    <a:pt x="7620" y="323850"/>
                    <a:pt x="5080" y="317500"/>
                    <a:pt x="5080" y="317500"/>
                  </a:cubicBezTo>
                  <a:cubicBezTo>
                    <a:pt x="5080" y="317500"/>
                    <a:pt x="3810" y="309880"/>
                    <a:pt x="3810" y="307340"/>
                  </a:cubicBezTo>
                  <a:cubicBezTo>
                    <a:pt x="3810" y="303530"/>
                    <a:pt x="2540" y="295910"/>
                    <a:pt x="2540" y="29591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493371" y="199611"/>
            <a:ext cx="11301259" cy="1356151"/>
          </a:xfrm>
          <a:custGeom>
            <a:avLst/>
            <a:gdLst/>
            <a:ahLst/>
            <a:cxnLst/>
            <a:rect r="r" b="b" t="t" l="l"/>
            <a:pathLst>
              <a:path h="1356151" w="11301259">
                <a:moveTo>
                  <a:pt x="0" y="0"/>
                </a:moveTo>
                <a:lnTo>
                  <a:pt x="11301258" y="0"/>
                </a:lnTo>
                <a:lnTo>
                  <a:pt x="11301258" y="1356151"/>
                </a:lnTo>
                <a:lnTo>
                  <a:pt x="0" y="13561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48257" y="8459303"/>
            <a:ext cx="2139743" cy="1794009"/>
          </a:xfrm>
          <a:custGeom>
            <a:avLst/>
            <a:gdLst/>
            <a:ahLst/>
            <a:cxnLst/>
            <a:rect r="r" b="b" t="t" l="l"/>
            <a:pathLst>
              <a:path h="1794009" w="2139743">
                <a:moveTo>
                  <a:pt x="0" y="0"/>
                </a:moveTo>
                <a:lnTo>
                  <a:pt x="2139743" y="0"/>
                </a:lnTo>
                <a:lnTo>
                  <a:pt x="2139743" y="1794009"/>
                </a:lnTo>
                <a:lnTo>
                  <a:pt x="0" y="17940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930" r="0" b="-10341"/>
            </a:stretch>
          </a:blipFill>
        </p:spPr>
      </p:sp>
      <p:sp>
        <p:nvSpPr>
          <p:cNvPr name="AutoShape 4" id="4"/>
          <p:cNvSpPr/>
          <p:nvPr/>
        </p:nvSpPr>
        <p:spPr>
          <a:xfrm flipH="true">
            <a:off x="9144000" y="896939"/>
            <a:ext cx="1568232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5" id="5"/>
          <p:cNvSpPr txBox="true"/>
          <p:nvPr/>
        </p:nvSpPr>
        <p:spPr>
          <a:xfrm rot="0">
            <a:off x="-5069088" y="113793"/>
            <a:ext cx="13457222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Plans: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592160" y="92943"/>
            <a:ext cx="1252167" cy="643577"/>
          </a:xfrm>
          <a:custGeom>
            <a:avLst/>
            <a:gdLst/>
            <a:ahLst/>
            <a:cxnLst/>
            <a:rect r="r" b="b" t="t" l="l"/>
            <a:pathLst>
              <a:path h="643577" w="1252167">
                <a:moveTo>
                  <a:pt x="0" y="0"/>
                </a:moveTo>
                <a:lnTo>
                  <a:pt x="1252167" y="0"/>
                </a:lnTo>
                <a:lnTo>
                  <a:pt x="1252167" y="643577"/>
                </a:lnTo>
                <a:lnTo>
                  <a:pt x="0" y="6435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60784" t="-1009634" r="-1124704" b="-1369872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5627529" y="5656719"/>
            <a:ext cx="9843344" cy="4596593"/>
          </a:xfrm>
          <a:custGeom>
            <a:avLst/>
            <a:gdLst/>
            <a:ahLst/>
            <a:cxnLst/>
            <a:rect r="r" b="b" t="t" l="l"/>
            <a:pathLst>
              <a:path h="4596593" w="9843344">
                <a:moveTo>
                  <a:pt x="0" y="0"/>
                </a:moveTo>
                <a:lnTo>
                  <a:pt x="9843343" y="0"/>
                </a:lnTo>
                <a:lnTo>
                  <a:pt x="9843343" y="4596593"/>
                </a:lnTo>
                <a:lnTo>
                  <a:pt x="0" y="45965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386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627529" y="6436647"/>
            <a:ext cx="9834979" cy="219050"/>
          </a:xfrm>
          <a:custGeom>
            <a:avLst/>
            <a:gdLst/>
            <a:ahLst/>
            <a:cxnLst/>
            <a:rect r="r" b="b" t="t" l="l"/>
            <a:pathLst>
              <a:path h="219050" w="9834979">
                <a:moveTo>
                  <a:pt x="0" y="0"/>
                </a:moveTo>
                <a:lnTo>
                  <a:pt x="9834979" y="0"/>
                </a:lnTo>
                <a:lnTo>
                  <a:pt x="9834979" y="219050"/>
                </a:lnTo>
                <a:lnTo>
                  <a:pt x="0" y="2190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670" t="-1134360" r="-47693" b="-3712422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4794629" y="5656719"/>
            <a:ext cx="818028" cy="818028"/>
          </a:xfrm>
          <a:custGeom>
            <a:avLst/>
            <a:gdLst/>
            <a:ahLst/>
            <a:cxnLst/>
            <a:rect r="r" b="b" t="t" l="l"/>
            <a:pathLst>
              <a:path h="818028" w="818028">
                <a:moveTo>
                  <a:pt x="0" y="0"/>
                </a:moveTo>
                <a:lnTo>
                  <a:pt x="818028" y="0"/>
                </a:lnTo>
                <a:lnTo>
                  <a:pt x="818028" y="818028"/>
                </a:lnTo>
                <a:lnTo>
                  <a:pt x="0" y="81802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5605526" y="5542781"/>
            <a:ext cx="287976" cy="474341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5627529" y="5872132"/>
            <a:ext cx="564515" cy="564515"/>
          </a:xfrm>
          <a:custGeom>
            <a:avLst/>
            <a:gdLst/>
            <a:ahLst/>
            <a:cxnLst/>
            <a:rect r="r" b="b" t="t" l="l"/>
            <a:pathLst>
              <a:path h="564515" w="564515">
                <a:moveTo>
                  <a:pt x="0" y="0"/>
                </a:moveTo>
                <a:lnTo>
                  <a:pt x="564514" y="0"/>
                </a:lnTo>
                <a:lnTo>
                  <a:pt x="564514" y="564515"/>
                </a:lnTo>
                <a:lnTo>
                  <a:pt x="0" y="5645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07631" y="1634626"/>
            <a:ext cx="8836369" cy="3943230"/>
          </a:xfrm>
          <a:custGeom>
            <a:avLst/>
            <a:gdLst/>
            <a:ahLst/>
            <a:cxnLst/>
            <a:rect r="r" b="b" t="t" l="l"/>
            <a:pathLst>
              <a:path h="3943230" w="8836369">
                <a:moveTo>
                  <a:pt x="0" y="0"/>
                </a:moveTo>
                <a:lnTo>
                  <a:pt x="8836369" y="0"/>
                </a:lnTo>
                <a:lnTo>
                  <a:pt x="8836369" y="3943229"/>
                </a:lnTo>
                <a:lnTo>
                  <a:pt x="0" y="39432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429548" y="523308"/>
            <a:ext cx="6949135" cy="1010783"/>
          </a:xfrm>
          <a:custGeom>
            <a:avLst/>
            <a:gdLst/>
            <a:ahLst/>
            <a:cxnLst/>
            <a:rect r="r" b="b" t="t" l="l"/>
            <a:pathLst>
              <a:path h="1010783" w="6949135">
                <a:moveTo>
                  <a:pt x="0" y="0"/>
                </a:moveTo>
                <a:lnTo>
                  <a:pt x="6949135" y="0"/>
                </a:lnTo>
                <a:lnTo>
                  <a:pt x="6949135" y="1010784"/>
                </a:lnTo>
                <a:lnTo>
                  <a:pt x="0" y="1010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5117180" y="2079576"/>
            <a:ext cx="2979631" cy="2979631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3175000"/>
                  </a:moveTo>
                  <a:cubicBezTo>
                    <a:pt x="0" y="4928870"/>
                    <a:pt x="1421130" y="6350000"/>
                    <a:pt x="3175000" y="6350000"/>
                  </a:cubicBezTo>
                  <a:lnTo>
                    <a:pt x="6350000" y="6350000"/>
                  </a:lnTo>
                  <a:lnTo>
                    <a:pt x="6350000" y="3175000"/>
                  </a:lnTo>
                  <a:cubicBezTo>
                    <a:pt x="6350000" y="1421130"/>
                    <a:pt x="4928870" y="0"/>
                    <a:pt x="3175000" y="0"/>
                  </a:cubicBezTo>
                  <a:cubicBezTo>
                    <a:pt x="1421130" y="0"/>
                    <a:pt x="0" y="1421130"/>
                    <a:pt x="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91160" y="364490"/>
              <a:ext cx="5619750" cy="5621020"/>
            </a:xfrm>
            <a:custGeom>
              <a:avLst/>
              <a:gdLst/>
              <a:ahLst/>
              <a:cxnLst/>
              <a:rect r="r" b="b" t="t" l="l"/>
              <a:pathLst>
                <a:path h="5621020" w="5619750">
                  <a:moveTo>
                    <a:pt x="2810510" y="0"/>
                  </a:moveTo>
                  <a:cubicBezTo>
                    <a:pt x="4362450" y="0"/>
                    <a:pt x="5619750" y="1258570"/>
                    <a:pt x="5619750" y="2810510"/>
                  </a:cubicBezTo>
                  <a:cubicBezTo>
                    <a:pt x="5619750" y="4362450"/>
                    <a:pt x="4361180" y="5621020"/>
                    <a:pt x="2810510" y="5621020"/>
                  </a:cubicBezTo>
                  <a:cubicBezTo>
                    <a:pt x="1258570" y="5621020"/>
                    <a:pt x="0" y="4362450"/>
                    <a:pt x="0" y="2810510"/>
                  </a:cubicBezTo>
                  <a:cubicBezTo>
                    <a:pt x="1270" y="1258570"/>
                    <a:pt x="1258570" y="0"/>
                    <a:pt x="2810510" y="0"/>
                  </a:cubicBezTo>
                  <a:close/>
                </a:path>
              </a:pathLst>
            </a:custGeom>
            <a:blipFill>
              <a:blip r:embed="rId4"/>
              <a:stretch>
                <a:fillRect l="-8492" t="0" r="-8492" b="0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9144000" y="1959678"/>
            <a:ext cx="2922315" cy="2922315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5"/>
              <a:stretch>
                <a:fillRect l="-38887" t="0" r="-38887" b="0"/>
              </a:stretch>
            </a:blip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5237865" y="5574344"/>
            <a:ext cx="2858946" cy="2858946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6350000"/>
                  </a:moveTo>
                  <a:cubicBezTo>
                    <a:pt x="4928870" y="6350000"/>
                    <a:pt x="6350000" y="4928870"/>
                    <a:pt x="6350000" y="3175000"/>
                  </a:cubicBezTo>
                  <a:lnTo>
                    <a:pt x="6350000" y="0"/>
                  </a:lnTo>
                  <a:lnTo>
                    <a:pt x="3175000" y="0"/>
                  </a:lnTo>
                  <a:cubicBezTo>
                    <a:pt x="1421130" y="0"/>
                    <a:pt x="0" y="1421130"/>
                    <a:pt x="0" y="3175000"/>
                  </a:cubicBezTo>
                  <a:cubicBezTo>
                    <a:pt x="0" y="4928870"/>
                    <a:pt x="1421130" y="6350000"/>
                    <a:pt x="3175000" y="6350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27013" y="334588"/>
              <a:ext cx="5895974" cy="5627484"/>
            </a:xfrm>
            <a:custGeom>
              <a:avLst/>
              <a:gdLst/>
              <a:ahLst/>
              <a:cxnLst/>
              <a:rect r="r" b="b" t="t" l="l"/>
              <a:pathLst>
                <a:path h="5627484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3"/>
                    <a:pt x="1941349" y="5627484"/>
                    <a:pt x="2947987" y="5622982"/>
                  </a:cubicBezTo>
                  <a:cubicBezTo>
                    <a:pt x="3954625" y="5627484"/>
                    <a:pt x="4886728" y="5093033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2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6"/>
              <a:stretch>
                <a:fillRect l="-24712" t="0" r="-24712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9144000" y="5542660"/>
            <a:ext cx="2922315" cy="2922315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6350000" y="3175000"/>
                  </a:moveTo>
                  <a:cubicBezTo>
                    <a:pt x="6350000" y="1421130"/>
                    <a:pt x="4928870" y="0"/>
                    <a:pt x="3175000" y="0"/>
                  </a:cubicBezTo>
                  <a:lnTo>
                    <a:pt x="0" y="0"/>
                  </a:lnTo>
                  <a:lnTo>
                    <a:pt x="0" y="3175000"/>
                  </a:lnTo>
                  <a:cubicBezTo>
                    <a:pt x="0" y="4928870"/>
                    <a:pt x="1421130" y="6350000"/>
                    <a:pt x="3175000" y="6350000"/>
                  </a:cubicBezTo>
                  <a:cubicBezTo>
                    <a:pt x="4928870" y="6350000"/>
                    <a:pt x="6350000" y="4928870"/>
                    <a:pt x="635000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99010" y="359986"/>
              <a:ext cx="5898640" cy="5630028"/>
            </a:xfrm>
            <a:custGeom>
              <a:avLst/>
              <a:gdLst/>
              <a:ahLst/>
              <a:cxnLst/>
              <a:rect r="r" b="b" t="t" l="l"/>
              <a:pathLst>
                <a:path h="5630028" w="5898640">
                  <a:moveTo>
                    <a:pt x="2949320" y="4504"/>
                  </a:moveTo>
                  <a:cubicBezTo>
                    <a:pt x="1942227" y="0"/>
                    <a:pt x="1009702" y="534693"/>
                    <a:pt x="504851" y="1406118"/>
                  </a:cubicBezTo>
                  <a:cubicBezTo>
                    <a:pt x="0" y="2277543"/>
                    <a:pt x="0" y="3352485"/>
                    <a:pt x="504851" y="4223910"/>
                  </a:cubicBezTo>
                  <a:cubicBezTo>
                    <a:pt x="1009702" y="5095335"/>
                    <a:pt x="1942227" y="5630028"/>
                    <a:pt x="2949320" y="5625524"/>
                  </a:cubicBezTo>
                  <a:cubicBezTo>
                    <a:pt x="3956413" y="5630028"/>
                    <a:pt x="4888938" y="5095335"/>
                    <a:pt x="5393789" y="4223910"/>
                  </a:cubicBezTo>
                  <a:cubicBezTo>
                    <a:pt x="5898640" y="3352485"/>
                    <a:pt x="5898640" y="2277543"/>
                    <a:pt x="5393789" y="1406118"/>
                  </a:cubicBezTo>
                  <a:cubicBezTo>
                    <a:pt x="4888938" y="534693"/>
                    <a:pt x="3956413" y="0"/>
                    <a:pt x="2949320" y="4504"/>
                  </a:cubicBezTo>
                  <a:close/>
                </a:path>
              </a:pathLst>
            </a:custGeom>
            <a:blipFill>
              <a:blip r:embed="rId7"/>
              <a:stretch>
                <a:fillRect l="-34546" t="0" r="-34546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7379591" y="3746682"/>
            <a:ext cx="2496203" cy="2495037"/>
            <a:chOff x="0" y="0"/>
            <a:chExt cx="3328271" cy="332671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328271" cy="3326718"/>
            </a:xfrm>
            <a:custGeom>
              <a:avLst/>
              <a:gdLst/>
              <a:ahLst/>
              <a:cxnLst/>
              <a:rect r="r" b="b" t="t" l="l"/>
              <a:pathLst>
                <a:path h="3326718" w="3328271">
                  <a:moveTo>
                    <a:pt x="0" y="0"/>
                  </a:moveTo>
                  <a:lnTo>
                    <a:pt x="3328271" y="0"/>
                  </a:lnTo>
                  <a:lnTo>
                    <a:pt x="3328271" y="3326718"/>
                  </a:lnTo>
                  <a:lnTo>
                    <a:pt x="0" y="33267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alphaModFix amt="93000"/>
              </a:blip>
              <a:stretch>
                <a:fillRect l="0" t="0" r="0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-657036">
            <a:off x="2017997" y="3211444"/>
            <a:ext cx="3368630" cy="774785"/>
          </a:xfrm>
          <a:custGeom>
            <a:avLst/>
            <a:gdLst/>
            <a:ahLst/>
            <a:cxnLst/>
            <a:rect r="r" b="b" t="t" l="l"/>
            <a:pathLst>
              <a:path h="774785" w="3368630">
                <a:moveTo>
                  <a:pt x="0" y="0"/>
                </a:moveTo>
                <a:lnTo>
                  <a:pt x="3368630" y="0"/>
                </a:lnTo>
                <a:lnTo>
                  <a:pt x="3368630" y="774785"/>
                </a:lnTo>
                <a:lnTo>
                  <a:pt x="0" y="77478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-657036">
            <a:off x="2312626" y="6703322"/>
            <a:ext cx="3368630" cy="774785"/>
          </a:xfrm>
          <a:custGeom>
            <a:avLst/>
            <a:gdLst/>
            <a:ahLst/>
            <a:cxnLst/>
            <a:rect r="r" b="b" t="t" l="l"/>
            <a:pathLst>
              <a:path h="774785" w="3368630">
                <a:moveTo>
                  <a:pt x="0" y="0"/>
                </a:moveTo>
                <a:lnTo>
                  <a:pt x="3368630" y="0"/>
                </a:lnTo>
                <a:lnTo>
                  <a:pt x="3368630" y="774785"/>
                </a:lnTo>
                <a:lnTo>
                  <a:pt x="0" y="77478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208802" y="4497070"/>
            <a:ext cx="3493510" cy="646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>
                <a:solidFill>
                  <a:srgbClr val="11268F"/>
                </a:solidFill>
                <a:latin typeface="Shrikhand"/>
                <a:ea typeface="Shrikhand"/>
                <a:cs typeface="Shrikhand"/>
                <a:sym typeface="Shrikhand"/>
              </a:rPr>
              <a:t>Problems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0" y="7991035"/>
            <a:ext cx="3493510" cy="646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>
                <a:solidFill>
                  <a:srgbClr val="11268F"/>
                </a:solidFill>
                <a:latin typeface="Shrikhand"/>
                <a:ea typeface="Shrikhand"/>
                <a:cs typeface="Shrikhand"/>
                <a:sym typeface="Shrikhand"/>
              </a:rPr>
              <a:t>Objectives</a:t>
            </a:r>
          </a:p>
        </p:txBody>
      </p:sp>
      <p:sp>
        <p:nvSpPr>
          <p:cNvPr name="Freeform 21" id="21"/>
          <p:cNvSpPr/>
          <p:nvPr/>
        </p:nvSpPr>
        <p:spPr>
          <a:xfrm flipH="false" flipV="true" rot="-9430887">
            <a:off x="11366893" y="3108929"/>
            <a:ext cx="2712224" cy="623811"/>
          </a:xfrm>
          <a:custGeom>
            <a:avLst/>
            <a:gdLst/>
            <a:ahLst/>
            <a:cxnLst/>
            <a:rect r="r" b="b" t="t" l="l"/>
            <a:pathLst>
              <a:path h="623811" w="2712224">
                <a:moveTo>
                  <a:pt x="0" y="623812"/>
                </a:moveTo>
                <a:lnTo>
                  <a:pt x="2712223" y="623812"/>
                </a:lnTo>
                <a:lnTo>
                  <a:pt x="2712223" y="0"/>
                </a:lnTo>
                <a:lnTo>
                  <a:pt x="0" y="0"/>
                </a:lnTo>
                <a:lnTo>
                  <a:pt x="0" y="623812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3629087" y="4215447"/>
            <a:ext cx="3493510" cy="639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sz="3699">
                <a:solidFill>
                  <a:srgbClr val="11268F"/>
                </a:solidFill>
                <a:latin typeface="Shrikhand"/>
                <a:ea typeface="Shrikhand"/>
                <a:cs typeface="Shrikhand"/>
                <a:sym typeface="Shrikhand"/>
              </a:rPr>
              <a:t>Why Odoo?</a:t>
            </a:r>
          </a:p>
        </p:txBody>
      </p:sp>
      <p:sp>
        <p:nvSpPr>
          <p:cNvPr name="Freeform 23" id="23"/>
          <p:cNvSpPr/>
          <p:nvPr/>
        </p:nvSpPr>
        <p:spPr>
          <a:xfrm flipH="false" flipV="true" rot="-9424694">
            <a:off x="11380649" y="6452821"/>
            <a:ext cx="2712224" cy="623811"/>
          </a:xfrm>
          <a:custGeom>
            <a:avLst/>
            <a:gdLst/>
            <a:ahLst/>
            <a:cxnLst/>
            <a:rect r="r" b="b" t="t" l="l"/>
            <a:pathLst>
              <a:path h="623811" w="2712224">
                <a:moveTo>
                  <a:pt x="0" y="623812"/>
                </a:moveTo>
                <a:lnTo>
                  <a:pt x="2712223" y="623812"/>
                </a:lnTo>
                <a:lnTo>
                  <a:pt x="2712223" y="0"/>
                </a:lnTo>
                <a:lnTo>
                  <a:pt x="0" y="0"/>
                </a:lnTo>
                <a:lnTo>
                  <a:pt x="0" y="623812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2968402" y="7645703"/>
            <a:ext cx="5192985" cy="1152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9"/>
              </a:lnSpc>
            </a:pPr>
            <a:r>
              <a:rPr lang="en-US" sz="2507" spc="4">
                <a:solidFill>
                  <a:srgbClr val="11268F"/>
                </a:solidFill>
                <a:latin typeface="Shrikhand"/>
                <a:ea typeface="Shrikhand"/>
                <a:cs typeface="Shrikhand"/>
                <a:sym typeface="Shrikhand"/>
              </a:rPr>
              <a:t>An Integrated Gym System With Online Subscription and Virtual Training Features</a:t>
            </a:r>
          </a:p>
        </p:txBody>
      </p:sp>
    </p:spTree>
  </p:cSld>
  <p:clrMapOvr>
    <a:masterClrMapping/>
  </p:clrMapOvr>
  <p:transition spd="fast">
    <p:fade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64528" y="242074"/>
            <a:ext cx="6648852" cy="8648914"/>
          </a:xfrm>
          <a:custGeom>
            <a:avLst/>
            <a:gdLst/>
            <a:ahLst/>
            <a:cxnLst/>
            <a:rect r="r" b="b" t="t" l="l"/>
            <a:pathLst>
              <a:path h="8648914" w="6648852">
                <a:moveTo>
                  <a:pt x="0" y="0"/>
                </a:moveTo>
                <a:lnTo>
                  <a:pt x="6648852" y="0"/>
                </a:lnTo>
                <a:lnTo>
                  <a:pt x="6648852" y="8648914"/>
                </a:lnTo>
                <a:lnTo>
                  <a:pt x="0" y="8648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245503"/>
            <a:ext cx="2415957" cy="2025594"/>
          </a:xfrm>
          <a:custGeom>
            <a:avLst/>
            <a:gdLst/>
            <a:ahLst/>
            <a:cxnLst/>
            <a:rect r="r" b="b" t="t" l="l"/>
            <a:pathLst>
              <a:path h="2025594" w="2415957">
                <a:moveTo>
                  <a:pt x="0" y="0"/>
                </a:moveTo>
                <a:lnTo>
                  <a:pt x="2415957" y="0"/>
                </a:lnTo>
                <a:lnTo>
                  <a:pt x="2415957" y="2025594"/>
                </a:lnTo>
                <a:lnTo>
                  <a:pt x="0" y="20255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930" r="0" b="-1034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58236" y="5727391"/>
            <a:ext cx="2770545" cy="3283385"/>
          </a:xfrm>
          <a:custGeom>
            <a:avLst/>
            <a:gdLst/>
            <a:ahLst/>
            <a:cxnLst/>
            <a:rect r="r" b="b" t="t" l="l"/>
            <a:pathLst>
              <a:path h="3283385" w="2770545">
                <a:moveTo>
                  <a:pt x="0" y="0"/>
                </a:moveTo>
                <a:lnTo>
                  <a:pt x="2770545" y="0"/>
                </a:lnTo>
                <a:lnTo>
                  <a:pt x="2770545" y="3283385"/>
                </a:lnTo>
                <a:lnTo>
                  <a:pt x="0" y="32833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9517" r="-48138" b="-9075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654204" y="1895627"/>
            <a:ext cx="1404032" cy="398893"/>
          </a:xfrm>
          <a:custGeom>
            <a:avLst/>
            <a:gdLst/>
            <a:ahLst/>
            <a:cxnLst/>
            <a:rect r="r" b="b" t="t" l="l"/>
            <a:pathLst>
              <a:path h="398893" w="1404032">
                <a:moveTo>
                  <a:pt x="0" y="0"/>
                </a:moveTo>
                <a:lnTo>
                  <a:pt x="1404032" y="0"/>
                </a:lnTo>
                <a:lnTo>
                  <a:pt x="1404032" y="398893"/>
                </a:lnTo>
                <a:lnTo>
                  <a:pt x="0" y="3988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208093" y="481427"/>
            <a:ext cx="2535631" cy="5115114"/>
          </a:xfrm>
          <a:custGeom>
            <a:avLst/>
            <a:gdLst/>
            <a:ahLst/>
            <a:cxnLst/>
            <a:rect r="r" b="b" t="t" l="l"/>
            <a:pathLst>
              <a:path h="5115114" w="2535631">
                <a:moveTo>
                  <a:pt x="0" y="0"/>
                </a:moveTo>
                <a:lnTo>
                  <a:pt x="2535630" y="0"/>
                </a:lnTo>
                <a:lnTo>
                  <a:pt x="2535630" y="5115114"/>
                </a:lnTo>
                <a:lnTo>
                  <a:pt x="0" y="51151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3590" r="0" b="-359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4933524" y="302012"/>
            <a:ext cx="13457222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Report: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356220" y="2619884"/>
            <a:ext cx="10644591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b="true" sz="2800" spc="2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Send via Whatsapp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356220" y="6988381"/>
            <a:ext cx="10644591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b="true" sz="2800" spc="2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Send via email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654204" y="6800839"/>
            <a:ext cx="1404032" cy="398893"/>
          </a:xfrm>
          <a:custGeom>
            <a:avLst/>
            <a:gdLst/>
            <a:ahLst/>
            <a:cxnLst/>
            <a:rect r="r" b="b" t="t" l="l"/>
            <a:pathLst>
              <a:path h="398893" w="1404032">
                <a:moveTo>
                  <a:pt x="0" y="0"/>
                </a:moveTo>
                <a:lnTo>
                  <a:pt x="1404032" y="0"/>
                </a:lnTo>
                <a:lnTo>
                  <a:pt x="1404032" y="398893"/>
                </a:lnTo>
                <a:lnTo>
                  <a:pt x="0" y="3988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60073" y="2696084"/>
            <a:ext cx="10829676" cy="640906"/>
          </a:xfrm>
          <a:custGeom>
            <a:avLst/>
            <a:gdLst/>
            <a:ahLst/>
            <a:cxnLst/>
            <a:rect r="r" b="b" t="t" l="l"/>
            <a:pathLst>
              <a:path h="640906" w="10829676">
                <a:moveTo>
                  <a:pt x="0" y="0"/>
                </a:moveTo>
                <a:lnTo>
                  <a:pt x="10829677" y="0"/>
                </a:lnTo>
                <a:lnTo>
                  <a:pt x="10829677" y="640907"/>
                </a:lnTo>
                <a:lnTo>
                  <a:pt x="0" y="6409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05595" y="3709273"/>
            <a:ext cx="13359005" cy="2363516"/>
          </a:xfrm>
          <a:custGeom>
            <a:avLst/>
            <a:gdLst/>
            <a:ahLst/>
            <a:cxnLst/>
            <a:rect r="r" b="b" t="t" l="l"/>
            <a:pathLst>
              <a:path h="2363516" w="13359005">
                <a:moveTo>
                  <a:pt x="0" y="0"/>
                </a:moveTo>
                <a:lnTo>
                  <a:pt x="13359005" y="0"/>
                </a:lnTo>
                <a:lnTo>
                  <a:pt x="13359005" y="2363516"/>
                </a:lnTo>
                <a:lnTo>
                  <a:pt x="0" y="23635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1497338" y="805291"/>
            <a:ext cx="13457222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3399" spc="3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Plans Filter By Date &amp; gender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731298" y="530869"/>
            <a:ext cx="948594" cy="995661"/>
          </a:xfrm>
          <a:custGeom>
            <a:avLst/>
            <a:gdLst/>
            <a:ahLst/>
            <a:cxnLst/>
            <a:rect r="r" b="b" t="t" l="l"/>
            <a:pathLst>
              <a:path h="995661" w="948594">
                <a:moveTo>
                  <a:pt x="0" y="0"/>
                </a:moveTo>
                <a:lnTo>
                  <a:pt x="948594" y="0"/>
                </a:lnTo>
                <a:lnTo>
                  <a:pt x="948594" y="995662"/>
                </a:lnTo>
                <a:lnTo>
                  <a:pt x="0" y="9956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51971" y="346701"/>
            <a:ext cx="7212689" cy="681999"/>
          </a:xfrm>
          <a:custGeom>
            <a:avLst/>
            <a:gdLst/>
            <a:ahLst/>
            <a:cxnLst/>
            <a:rect r="r" b="b" t="t" l="l"/>
            <a:pathLst>
              <a:path h="681999" w="7212689">
                <a:moveTo>
                  <a:pt x="0" y="0"/>
                </a:moveTo>
                <a:lnTo>
                  <a:pt x="7212689" y="0"/>
                </a:lnTo>
                <a:lnTo>
                  <a:pt x="7212689" y="681999"/>
                </a:lnTo>
                <a:lnTo>
                  <a:pt x="0" y="6819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851" t="-11071" r="-36116" b="-1862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5746" y="2047646"/>
            <a:ext cx="948594" cy="995661"/>
          </a:xfrm>
          <a:custGeom>
            <a:avLst/>
            <a:gdLst/>
            <a:ahLst/>
            <a:cxnLst/>
            <a:rect r="r" b="b" t="t" l="l"/>
            <a:pathLst>
              <a:path h="995661" w="948594">
                <a:moveTo>
                  <a:pt x="0" y="0"/>
                </a:moveTo>
                <a:lnTo>
                  <a:pt x="948593" y="0"/>
                </a:lnTo>
                <a:lnTo>
                  <a:pt x="948593" y="995662"/>
                </a:lnTo>
                <a:lnTo>
                  <a:pt x="0" y="9956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299605"/>
            <a:ext cx="2286901" cy="1917390"/>
          </a:xfrm>
          <a:custGeom>
            <a:avLst/>
            <a:gdLst/>
            <a:ahLst/>
            <a:cxnLst/>
            <a:rect r="r" b="b" t="t" l="l"/>
            <a:pathLst>
              <a:path h="1917390" w="2286901">
                <a:moveTo>
                  <a:pt x="0" y="0"/>
                </a:moveTo>
                <a:lnTo>
                  <a:pt x="2286901" y="0"/>
                </a:lnTo>
                <a:lnTo>
                  <a:pt x="2286901" y="1917390"/>
                </a:lnTo>
                <a:lnTo>
                  <a:pt x="0" y="19173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8930" r="0" b="-1034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99751" y="6704677"/>
            <a:ext cx="12898875" cy="3189857"/>
          </a:xfrm>
          <a:custGeom>
            <a:avLst/>
            <a:gdLst/>
            <a:ahLst/>
            <a:cxnLst/>
            <a:rect r="r" b="b" t="t" l="l"/>
            <a:pathLst>
              <a:path h="3189857" w="12898875">
                <a:moveTo>
                  <a:pt x="0" y="0"/>
                </a:moveTo>
                <a:lnTo>
                  <a:pt x="12898876" y="0"/>
                </a:lnTo>
                <a:lnTo>
                  <a:pt x="12898876" y="3189857"/>
                </a:lnTo>
                <a:lnTo>
                  <a:pt x="0" y="31898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297368" y="1654236"/>
            <a:ext cx="11617913" cy="3587031"/>
          </a:xfrm>
          <a:custGeom>
            <a:avLst/>
            <a:gdLst/>
            <a:ahLst/>
            <a:cxnLst/>
            <a:rect r="r" b="b" t="t" l="l"/>
            <a:pathLst>
              <a:path h="3587031" w="11617913">
                <a:moveTo>
                  <a:pt x="0" y="0"/>
                </a:moveTo>
                <a:lnTo>
                  <a:pt x="11617913" y="0"/>
                </a:lnTo>
                <a:lnTo>
                  <a:pt x="11617913" y="3587031"/>
                </a:lnTo>
                <a:lnTo>
                  <a:pt x="0" y="35870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5069088" y="219915"/>
            <a:ext cx="13457222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Plans: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-3198907" y="2452758"/>
            <a:ext cx="13457222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3399" spc="3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Diet Plans Filter By Date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4313222" y="6794326"/>
            <a:ext cx="13457222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3399" spc="3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Group By Date Month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7228188" y="1306768"/>
            <a:ext cx="740878" cy="740878"/>
          </a:xfrm>
          <a:custGeom>
            <a:avLst/>
            <a:gdLst/>
            <a:ahLst/>
            <a:cxnLst/>
            <a:rect r="r" b="b" t="t" l="l"/>
            <a:pathLst>
              <a:path h="740878" w="740878">
                <a:moveTo>
                  <a:pt x="0" y="0"/>
                </a:moveTo>
                <a:lnTo>
                  <a:pt x="740878" y="0"/>
                </a:lnTo>
                <a:lnTo>
                  <a:pt x="740878" y="740878"/>
                </a:lnTo>
                <a:lnTo>
                  <a:pt x="0" y="7408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31921" y="7476433"/>
            <a:ext cx="2810567" cy="2810567"/>
          </a:xfrm>
          <a:custGeom>
            <a:avLst/>
            <a:gdLst/>
            <a:ahLst/>
            <a:cxnLst/>
            <a:rect r="r" b="b" t="t" l="l"/>
            <a:pathLst>
              <a:path h="2810567" w="2810567">
                <a:moveTo>
                  <a:pt x="0" y="0"/>
                </a:moveTo>
                <a:lnTo>
                  <a:pt x="2810567" y="0"/>
                </a:lnTo>
                <a:lnTo>
                  <a:pt x="2810567" y="2810567"/>
                </a:lnTo>
                <a:lnTo>
                  <a:pt x="0" y="28105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506" y="7302584"/>
            <a:ext cx="2984416" cy="2984416"/>
          </a:xfrm>
          <a:custGeom>
            <a:avLst/>
            <a:gdLst/>
            <a:ahLst/>
            <a:cxnLst/>
            <a:rect r="r" b="b" t="t" l="l"/>
            <a:pathLst>
              <a:path h="2984416" w="2984416">
                <a:moveTo>
                  <a:pt x="0" y="0"/>
                </a:moveTo>
                <a:lnTo>
                  <a:pt x="2984415" y="0"/>
                </a:lnTo>
                <a:lnTo>
                  <a:pt x="2984415" y="2984416"/>
                </a:lnTo>
                <a:lnTo>
                  <a:pt x="0" y="29844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3149355" y="193513"/>
            <a:ext cx="12293355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b="true" sz="4899" spc="4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Inventory &amp; Sales 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39713" y="1519066"/>
            <a:ext cx="15354160" cy="1400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Inventory module in odoo is a powerful tool to manage our inventory and sales , How?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649594" y="3743325"/>
            <a:ext cx="15354160" cy="2790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 spc="41" b="true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1- Create and manage service</a:t>
            </a:r>
          </a:p>
          <a:p>
            <a:pPr algn="l">
              <a:lnSpc>
                <a:spcPts val="5519"/>
              </a:lnSpc>
            </a:pPr>
            <a:r>
              <a:rPr lang="en-US" sz="4599" spc="41" b="true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2- Manage Warehouse </a:t>
            </a:r>
          </a:p>
          <a:p>
            <a:pPr algn="l">
              <a:lnSpc>
                <a:spcPts val="5519"/>
              </a:lnSpc>
            </a:pPr>
            <a:r>
              <a:rPr lang="en-US" sz="4599" spc="41" b="true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3- Create Subscriber Invoice </a:t>
            </a:r>
          </a:p>
          <a:p>
            <a:pPr algn="l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4- Tracking Inventory  levels in real -time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8532" y="2109184"/>
            <a:ext cx="6901265" cy="7444547"/>
          </a:xfrm>
          <a:custGeom>
            <a:avLst/>
            <a:gdLst/>
            <a:ahLst/>
            <a:cxnLst/>
            <a:rect r="r" b="b" t="t" l="l"/>
            <a:pathLst>
              <a:path h="7444547" w="6901265">
                <a:moveTo>
                  <a:pt x="0" y="0"/>
                </a:moveTo>
                <a:lnTo>
                  <a:pt x="6901265" y="0"/>
                </a:lnTo>
                <a:lnTo>
                  <a:pt x="6901265" y="7444547"/>
                </a:lnTo>
                <a:lnTo>
                  <a:pt x="0" y="74445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7" t="0" r="-1037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027272" y="8240169"/>
            <a:ext cx="2046831" cy="2046831"/>
          </a:xfrm>
          <a:custGeom>
            <a:avLst/>
            <a:gdLst/>
            <a:ahLst/>
            <a:cxnLst/>
            <a:rect r="r" b="b" t="t" l="l"/>
            <a:pathLst>
              <a:path h="2046831" w="2046831">
                <a:moveTo>
                  <a:pt x="0" y="0"/>
                </a:moveTo>
                <a:lnTo>
                  <a:pt x="2046831" y="0"/>
                </a:lnTo>
                <a:lnTo>
                  <a:pt x="2046831" y="2046831"/>
                </a:lnTo>
                <a:lnTo>
                  <a:pt x="0" y="20468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083081" y="2109184"/>
            <a:ext cx="949632" cy="449090"/>
          </a:xfrm>
          <a:custGeom>
            <a:avLst/>
            <a:gdLst/>
            <a:ahLst/>
            <a:cxnLst/>
            <a:rect r="r" b="b" t="t" l="l"/>
            <a:pathLst>
              <a:path h="449090" w="949632">
                <a:moveTo>
                  <a:pt x="0" y="0"/>
                </a:moveTo>
                <a:lnTo>
                  <a:pt x="949632" y="0"/>
                </a:lnTo>
                <a:lnTo>
                  <a:pt x="949632" y="449090"/>
                </a:lnTo>
                <a:lnTo>
                  <a:pt x="0" y="4490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7586997" y="126569"/>
            <a:ext cx="3872218" cy="2431705"/>
          </a:xfrm>
          <a:custGeom>
            <a:avLst/>
            <a:gdLst/>
            <a:ahLst/>
            <a:cxnLst/>
            <a:rect r="r" b="b" t="t" l="l"/>
            <a:pathLst>
              <a:path h="2431705" w="3872218">
                <a:moveTo>
                  <a:pt x="0" y="0"/>
                </a:moveTo>
                <a:lnTo>
                  <a:pt x="3872218" y="0"/>
                </a:lnTo>
                <a:lnTo>
                  <a:pt x="3872218" y="2431705"/>
                </a:lnTo>
                <a:lnTo>
                  <a:pt x="0" y="24317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4204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947971">
            <a:off x="5986448" y="1395821"/>
            <a:ext cx="2809619" cy="813668"/>
          </a:xfrm>
          <a:custGeom>
            <a:avLst/>
            <a:gdLst/>
            <a:ahLst/>
            <a:cxnLst/>
            <a:rect r="r" b="b" t="t" l="l"/>
            <a:pathLst>
              <a:path h="813668" w="2809619">
                <a:moveTo>
                  <a:pt x="0" y="0"/>
                </a:moveTo>
                <a:lnTo>
                  <a:pt x="2809619" y="0"/>
                </a:lnTo>
                <a:lnTo>
                  <a:pt x="2809619" y="813667"/>
                </a:lnTo>
                <a:lnTo>
                  <a:pt x="0" y="8136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" t="-13231" r="-64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391258" y="3132718"/>
            <a:ext cx="10423371" cy="5241093"/>
          </a:xfrm>
          <a:custGeom>
            <a:avLst/>
            <a:gdLst/>
            <a:ahLst/>
            <a:cxnLst/>
            <a:rect r="r" b="b" t="t" l="l"/>
            <a:pathLst>
              <a:path h="5241093" w="10423371">
                <a:moveTo>
                  <a:pt x="0" y="0"/>
                </a:moveTo>
                <a:lnTo>
                  <a:pt x="10423371" y="0"/>
                </a:lnTo>
                <a:lnTo>
                  <a:pt x="10423371" y="5241093"/>
                </a:lnTo>
                <a:lnTo>
                  <a:pt x="0" y="524109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33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0" y="117044"/>
            <a:ext cx="3389796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Inventory: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7586997" y="4550617"/>
            <a:ext cx="7584870" cy="449090"/>
          </a:xfrm>
          <a:custGeom>
            <a:avLst/>
            <a:gdLst/>
            <a:ahLst/>
            <a:cxnLst/>
            <a:rect r="r" b="b" t="t" l="l"/>
            <a:pathLst>
              <a:path h="449090" w="7584870">
                <a:moveTo>
                  <a:pt x="0" y="0"/>
                </a:moveTo>
                <a:lnTo>
                  <a:pt x="7584870" y="0"/>
                </a:lnTo>
                <a:lnTo>
                  <a:pt x="7584870" y="449090"/>
                </a:lnTo>
                <a:lnTo>
                  <a:pt x="0" y="4490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2578" t="-1446875" r="-10218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12602943" y="5095130"/>
            <a:ext cx="3114179" cy="551357"/>
          </a:xfrm>
          <a:custGeom>
            <a:avLst/>
            <a:gdLst/>
            <a:ahLst/>
            <a:cxnLst/>
            <a:rect r="r" b="b" t="t" l="l"/>
            <a:pathLst>
              <a:path h="551357" w="3114179">
                <a:moveTo>
                  <a:pt x="0" y="0"/>
                </a:moveTo>
                <a:lnTo>
                  <a:pt x="3114179" y="0"/>
                </a:lnTo>
                <a:lnTo>
                  <a:pt x="3114179" y="551357"/>
                </a:lnTo>
                <a:lnTo>
                  <a:pt x="0" y="5513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3647" t="-1178506" r="-344272" b="-1615724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12602943" y="5741910"/>
            <a:ext cx="4313245" cy="551357"/>
          </a:xfrm>
          <a:custGeom>
            <a:avLst/>
            <a:gdLst/>
            <a:ahLst/>
            <a:cxnLst/>
            <a:rect r="r" b="b" t="t" l="l"/>
            <a:pathLst>
              <a:path h="551357" w="4313245">
                <a:moveTo>
                  <a:pt x="0" y="0"/>
                </a:moveTo>
                <a:lnTo>
                  <a:pt x="4313245" y="0"/>
                </a:lnTo>
                <a:lnTo>
                  <a:pt x="4313245" y="551357"/>
                </a:lnTo>
                <a:lnTo>
                  <a:pt x="0" y="5513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7574" t="-1178506" r="-220766" b="-1615724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220367"/>
            <a:ext cx="3019323" cy="5926061"/>
          </a:xfrm>
          <a:custGeom>
            <a:avLst/>
            <a:gdLst/>
            <a:ahLst/>
            <a:cxnLst/>
            <a:rect r="r" b="b" t="t" l="l"/>
            <a:pathLst>
              <a:path h="5926061" w="3019323">
                <a:moveTo>
                  <a:pt x="0" y="0"/>
                </a:moveTo>
                <a:lnTo>
                  <a:pt x="3019323" y="0"/>
                </a:lnTo>
                <a:lnTo>
                  <a:pt x="3019323" y="5926062"/>
                </a:lnTo>
                <a:lnTo>
                  <a:pt x="0" y="59260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62588" y="1932801"/>
            <a:ext cx="2472586" cy="1169309"/>
          </a:xfrm>
          <a:custGeom>
            <a:avLst/>
            <a:gdLst/>
            <a:ahLst/>
            <a:cxnLst/>
            <a:rect r="r" b="b" t="t" l="l"/>
            <a:pathLst>
              <a:path h="1169309" w="2472586">
                <a:moveTo>
                  <a:pt x="0" y="0"/>
                </a:moveTo>
                <a:lnTo>
                  <a:pt x="2472586" y="0"/>
                </a:lnTo>
                <a:lnTo>
                  <a:pt x="2472586" y="1169309"/>
                </a:lnTo>
                <a:lnTo>
                  <a:pt x="0" y="11693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697735" y="968272"/>
            <a:ext cx="11718001" cy="1699110"/>
          </a:xfrm>
          <a:custGeom>
            <a:avLst/>
            <a:gdLst/>
            <a:ahLst/>
            <a:cxnLst/>
            <a:rect r="r" b="b" t="t" l="l"/>
            <a:pathLst>
              <a:path h="1699110" w="11718001">
                <a:moveTo>
                  <a:pt x="0" y="0"/>
                </a:moveTo>
                <a:lnTo>
                  <a:pt x="11718001" y="0"/>
                </a:lnTo>
                <a:lnTo>
                  <a:pt x="11718001" y="1699111"/>
                </a:lnTo>
                <a:lnTo>
                  <a:pt x="0" y="16991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97735" y="3102110"/>
            <a:ext cx="11301259" cy="2684049"/>
          </a:xfrm>
          <a:custGeom>
            <a:avLst/>
            <a:gdLst/>
            <a:ahLst/>
            <a:cxnLst/>
            <a:rect r="r" b="b" t="t" l="l"/>
            <a:pathLst>
              <a:path h="2684049" w="11301259">
                <a:moveTo>
                  <a:pt x="0" y="0"/>
                </a:moveTo>
                <a:lnTo>
                  <a:pt x="11301259" y="0"/>
                </a:lnTo>
                <a:lnTo>
                  <a:pt x="11301259" y="2684049"/>
                </a:lnTo>
                <a:lnTo>
                  <a:pt x="0" y="26840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02069" y="3598743"/>
            <a:ext cx="2472586" cy="1169309"/>
          </a:xfrm>
          <a:custGeom>
            <a:avLst/>
            <a:gdLst/>
            <a:ahLst/>
            <a:cxnLst/>
            <a:rect r="r" b="b" t="t" l="l"/>
            <a:pathLst>
              <a:path h="1169309" w="2472586">
                <a:moveTo>
                  <a:pt x="0" y="0"/>
                </a:moveTo>
                <a:lnTo>
                  <a:pt x="2472586" y="0"/>
                </a:lnTo>
                <a:lnTo>
                  <a:pt x="2472586" y="1169309"/>
                </a:lnTo>
                <a:lnTo>
                  <a:pt x="0" y="11693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4697735" y="6293637"/>
            <a:ext cx="11301259" cy="2599290"/>
          </a:xfrm>
          <a:custGeom>
            <a:avLst/>
            <a:gdLst/>
            <a:ahLst/>
            <a:cxnLst/>
            <a:rect r="r" b="b" t="t" l="l"/>
            <a:pathLst>
              <a:path h="2599290" w="11301259">
                <a:moveTo>
                  <a:pt x="0" y="0"/>
                </a:moveTo>
                <a:lnTo>
                  <a:pt x="11301259" y="0"/>
                </a:lnTo>
                <a:lnTo>
                  <a:pt x="11301259" y="2599290"/>
                </a:lnTo>
                <a:lnTo>
                  <a:pt x="0" y="259929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74869" y="159954"/>
            <a:ext cx="404802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Configuration: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0" y="7498854"/>
            <a:ext cx="2788146" cy="2788146"/>
          </a:xfrm>
          <a:custGeom>
            <a:avLst/>
            <a:gdLst/>
            <a:ahLst/>
            <a:cxnLst/>
            <a:rect r="r" b="b" t="t" l="l"/>
            <a:pathLst>
              <a:path h="2788146" w="2788146">
                <a:moveTo>
                  <a:pt x="0" y="0"/>
                </a:moveTo>
                <a:lnTo>
                  <a:pt x="2788146" y="0"/>
                </a:lnTo>
                <a:lnTo>
                  <a:pt x="2788146" y="2788146"/>
                </a:lnTo>
                <a:lnTo>
                  <a:pt x="0" y="27881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199104"/>
            <a:ext cx="3019323" cy="5926061"/>
          </a:xfrm>
          <a:custGeom>
            <a:avLst/>
            <a:gdLst/>
            <a:ahLst/>
            <a:cxnLst/>
            <a:rect r="r" b="b" t="t" l="l"/>
            <a:pathLst>
              <a:path h="5926061" w="3019323">
                <a:moveTo>
                  <a:pt x="0" y="0"/>
                </a:moveTo>
                <a:lnTo>
                  <a:pt x="3019323" y="0"/>
                </a:lnTo>
                <a:lnTo>
                  <a:pt x="3019323" y="5926062"/>
                </a:lnTo>
                <a:lnTo>
                  <a:pt x="0" y="59260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4678172"/>
            <a:ext cx="2472586" cy="1169309"/>
          </a:xfrm>
          <a:custGeom>
            <a:avLst/>
            <a:gdLst/>
            <a:ahLst/>
            <a:cxnLst/>
            <a:rect r="r" b="b" t="t" l="l"/>
            <a:pathLst>
              <a:path h="1169309" w="2472586">
                <a:moveTo>
                  <a:pt x="0" y="0"/>
                </a:moveTo>
                <a:lnTo>
                  <a:pt x="2472586" y="0"/>
                </a:lnTo>
                <a:lnTo>
                  <a:pt x="2472586" y="1169309"/>
                </a:lnTo>
                <a:lnTo>
                  <a:pt x="0" y="11693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320624" y="1547012"/>
            <a:ext cx="10056737" cy="2820259"/>
          </a:xfrm>
          <a:custGeom>
            <a:avLst/>
            <a:gdLst/>
            <a:ahLst/>
            <a:cxnLst/>
            <a:rect r="r" b="b" t="t" l="l"/>
            <a:pathLst>
              <a:path h="2820259" w="10056737">
                <a:moveTo>
                  <a:pt x="0" y="0"/>
                </a:moveTo>
                <a:lnTo>
                  <a:pt x="10056738" y="0"/>
                </a:lnTo>
                <a:lnTo>
                  <a:pt x="10056738" y="2820259"/>
                </a:lnTo>
                <a:lnTo>
                  <a:pt x="0" y="28202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10769" y="5091709"/>
            <a:ext cx="11301259" cy="1511543"/>
          </a:xfrm>
          <a:custGeom>
            <a:avLst/>
            <a:gdLst/>
            <a:ahLst/>
            <a:cxnLst/>
            <a:rect r="r" b="b" t="t" l="l"/>
            <a:pathLst>
              <a:path h="1511543" w="11301259">
                <a:moveTo>
                  <a:pt x="0" y="0"/>
                </a:moveTo>
                <a:lnTo>
                  <a:pt x="11301259" y="0"/>
                </a:lnTo>
                <a:lnTo>
                  <a:pt x="11301259" y="1511543"/>
                </a:lnTo>
                <a:lnTo>
                  <a:pt x="0" y="15115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0506" y="7457334"/>
            <a:ext cx="2829666" cy="2829666"/>
          </a:xfrm>
          <a:custGeom>
            <a:avLst/>
            <a:gdLst/>
            <a:ahLst/>
            <a:cxnLst/>
            <a:rect r="r" b="b" t="t" l="l"/>
            <a:pathLst>
              <a:path h="2829666" w="2829666">
                <a:moveTo>
                  <a:pt x="0" y="0"/>
                </a:moveTo>
                <a:lnTo>
                  <a:pt x="2829666" y="0"/>
                </a:lnTo>
                <a:lnTo>
                  <a:pt x="2829666" y="2829666"/>
                </a:lnTo>
                <a:lnTo>
                  <a:pt x="0" y="28296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010769" y="7247611"/>
            <a:ext cx="11329338" cy="1624556"/>
          </a:xfrm>
          <a:custGeom>
            <a:avLst/>
            <a:gdLst/>
            <a:ahLst/>
            <a:cxnLst/>
            <a:rect r="r" b="b" t="t" l="l"/>
            <a:pathLst>
              <a:path h="1624556" w="11329338">
                <a:moveTo>
                  <a:pt x="0" y="0"/>
                </a:moveTo>
                <a:lnTo>
                  <a:pt x="11329339" y="0"/>
                </a:lnTo>
                <a:lnTo>
                  <a:pt x="11329339" y="1624556"/>
                </a:lnTo>
                <a:lnTo>
                  <a:pt x="0" y="16245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24" r="0" b="-12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40981" y="159954"/>
            <a:ext cx="404802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Configuration: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48721" y="677191"/>
            <a:ext cx="9735942" cy="5671186"/>
          </a:xfrm>
          <a:custGeom>
            <a:avLst/>
            <a:gdLst/>
            <a:ahLst/>
            <a:cxnLst/>
            <a:rect r="r" b="b" t="t" l="l"/>
            <a:pathLst>
              <a:path h="5671186" w="9735942">
                <a:moveTo>
                  <a:pt x="0" y="0"/>
                </a:moveTo>
                <a:lnTo>
                  <a:pt x="9735942" y="0"/>
                </a:lnTo>
                <a:lnTo>
                  <a:pt x="9735942" y="5671186"/>
                </a:lnTo>
                <a:lnTo>
                  <a:pt x="0" y="56711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958041" y="4186860"/>
            <a:ext cx="11301259" cy="5071440"/>
          </a:xfrm>
          <a:custGeom>
            <a:avLst/>
            <a:gdLst/>
            <a:ahLst/>
            <a:cxnLst/>
            <a:rect r="r" b="b" t="t" l="l"/>
            <a:pathLst>
              <a:path h="5071440" w="11301259">
                <a:moveTo>
                  <a:pt x="0" y="0"/>
                </a:moveTo>
                <a:lnTo>
                  <a:pt x="11301259" y="0"/>
                </a:lnTo>
                <a:lnTo>
                  <a:pt x="11301259" y="5071440"/>
                </a:lnTo>
                <a:lnTo>
                  <a:pt x="0" y="50714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9014" y="7406818"/>
            <a:ext cx="2880182" cy="2880182"/>
          </a:xfrm>
          <a:custGeom>
            <a:avLst/>
            <a:gdLst/>
            <a:ahLst/>
            <a:cxnLst/>
            <a:rect r="r" b="b" t="t" l="l"/>
            <a:pathLst>
              <a:path h="2880182" w="2880182">
                <a:moveTo>
                  <a:pt x="0" y="0"/>
                </a:moveTo>
                <a:lnTo>
                  <a:pt x="2880182" y="0"/>
                </a:lnTo>
                <a:lnTo>
                  <a:pt x="2880182" y="2880182"/>
                </a:lnTo>
                <a:lnTo>
                  <a:pt x="0" y="28801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495403" y="159954"/>
            <a:ext cx="404802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Products: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3048721" y="1598080"/>
            <a:ext cx="4867971" cy="2302109"/>
          </a:xfrm>
          <a:custGeom>
            <a:avLst/>
            <a:gdLst/>
            <a:ahLst/>
            <a:cxnLst/>
            <a:rect r="r" b="b" t="t" l="l"/>
            <a:pathLst>
              <a:path h="2302109" w="4867971">
                <a:moveTo>
                  <a:pt x="0" y="0"/>
                </a:moveTo>
                <a:lnTo>
                  <a:pt x="4867971" y="0"/>
                </a:lnTo>
                <a:lnTo>
                  <a:pt x="4867971" y="2302110"/>
                </a:lnTo>
                <a:lnTo>
                  <a:pt x="0" y="23021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916692" y="1598080"/>
            <a:ext cx="4867971" cy="2302109"/>
          </a:xfrm>
          <a:custGeom>
            <a:avLst/>
            <a:gdLst/>
            <a:ahLst/>
            <a:cxnLst/>
            <a:rect r="r" b="b" t="t" l="l"/>
            <a:pathLst>
              <a:path h="2302109" w="4867971">
                <a:moveTo>
                  <a:pt x="0" y="0"/>
                </a:moveTo>
                <a:lnTo>
                  <a:pt x="4867971" y="0"/>
                </a:lnTo>
                <a:lnTo>
                  <a:pt x="4867971" y="2302110"/>
                </a:lnTo>
                <a:lnTo>
                  <a:pt x="0" y="23021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2127494" y="5197323"/>
            <a:ext cx="4867971" cy="2302109"/>
          </a:xfrm>
          <a:custGeom>
            <a:avLst/>
            <a:gdLst/>
            <a:ahLst/>
            <a:cxnLst/>
            <a:rect r="r" b="b" t="t" l="l"/>
            <a:pathLst>
              <a:path h="2302109" w="4867971">
                <a:moveTo>
                  <a:pt x="0" y="0"/>
                </a:moveTo>
                <a:lnTo>
                  <a:pt x="4867972" y="0"/>
                </a:lnTo>
                <a:lnTo>
                  <a:pt x="4867972" y="2302109"/>
                </a:lnTo>
                <a:lnTo>
                  <a:pt x="0" y="23021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39440" t="-1446875" r="-1514873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2007955" y="4119215"/>
            <a:ext cx="1553417" cy="687582"/>
          </a:xfrm>
          <a:custGeom>
            <a:avLst/>
            <a:gdLst/>
            <a:ahLst/>
            <a:cxnLst/>
            <a:rect r="r" b="b" t="t" l="l"/>
            <a:pathLst>
              <a:path h="687582" w="1553417">
                <a:moveTo>
                  <a:pt x="0" y="0"/>
                </a:moveTo>
                <a:lnTo>
                  <a:pt x="1553417" y="0"/>
                </a:lnTo>
                <a:lnTo>
                  <a:pt x="1553417" y="687583"/>
                </a:lnTo>
                <a:lnTo>
                  <a:pt x="0" y="6875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2089" t="-1446875" r="-1411461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6332059" y="677191"/>
            <a:ext cx="1099787" cy="486794"/>
          </a:xfrm>
          <a:custGeom>
            <a:avLst/>
            <a:gdLst/>
            <a:ahLst/>
            <a:cxnLst/>
            <a:rect r="r" b="b" t="t" l="l"/>
            <a:pathLst>
              <a:path h="486794" w="1099787">
                <a:moveTo>
                  <a:pt x="0" y="0"/>
                </a:moveTo>
                <a:lnTo>
                  <a:pt x="1099787" y="0"/>
                </a:lnTo>
                <a:lnTo>
                  <a:pt x="1099787" y="486794"/>
                </a:lnTo>
                <a:lnTo>
                  <a:pt x="0" y="4867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2089" t="-1446875" r="-1411461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3048721" y="3992445"/>
            <a:ext cx="2725761" cy="2302109"/>
          </a:xfrm>
          <a:custGeom>
            <a:avLst/>
            <a:gdLst/>
            <a:ahLst/>
            <a:cxnLst/>
            <a:rect r="r" b="b" t="t" l="l"/>
            <a:pathLst>
              <a:path h="2302109" w="2725761">
                <a:moveTo>
                  <a:pt x="0" y="0"/>
                </a:moveTo>
                <a:lnTo>
                  <a:pt x="2725762" y="0"/>
                </a:lnTo>
                <a:lnTo>
                  <a:pt x="2725762" y="2302110"/>
                </a:lnTo>
                <a:lnTo>
                  <a:pt x="0" y="23021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320576" t="-1446875" r="-2784021" b="-2006429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39594" y="0"/>
            <a:ext cx="8548406" cy="5728043"/>
          </a:xfrm>
          <a:custGeom>
            <a:avLst/>
            <a:gdLst/>
            <a:ahLst/>
            <a:cxnLst/>
            <a:rect r="r" b="b" t="t" l="l"/>
            <a:pathLst>
              <a:path h="5728043" w="8548406">
                <a:moveTo>
                  <a:pt x="0" y="0"/>
                </a:moveTo>
                <a:lnTo>
                  <a:pt x="8548406" y="0"/>
                </a:lnTo>
                <a:lnTo>
                  <a:pt x="8548406" y="5728043"/>
                </a:lnTo>
                <a:lnTo>
                  <a:pt x="0" y="5728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7" t="-5626" r="-107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04380" y="7545476"/>
            <a:ext cx="2741524" cy="2741524"/>
          </a:xfrm>
          <a:custGeom>
            <a:avLst/>
            <a:gdLst/>
            <a:ahLst/>
            <a:cxnLst/>
            <a:rect r="r" b="b" t="t" l="l"/>
            <a:pathLst>
              <a:path h="2741524" w="2741524">
                <a:moveTo>
                  <a:pt x="0" y="0"/>
                </a:moveTo>
                <a:lnTo>
                  <a:pt x="2741523" y="0"/>
                </a:lnTo>
                <a:lnTo>
                  <a:pt x="2741523" y="2741524"/>
                </a:lnTo>
                <a:lnTo>
                  <a:pt x="0" y="27415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693502" y="5981849"/>
            <a:ext cx="9370052" cy="3127255"/>
          </a:xfrm>
          <a:custGeom>
            <a:avLst/>
            <a:gdLst/>
            <a:ahLst/>
            <a:cxnLst/>
            <a:rect r="r" b="b" t="t" l="l"/>
            <a:pathLst>
              <a:path h="3127255" w="9370052">
                <a:moveTo>
                  <a:pt x="0" y="0"/>
                </a:moveTo>
                <a:lnTo>
                  <a:pt x="9370052" y="0"/>
                </a:lnTo>
                <a:lnTo>
                  <a:pt x="9370052" y="3127255"/>
                </a:lnTo>
                <a:lnTo>
                  <a:pt x="0" y="31272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04380" y="5008797"/>
            <a:ext cx="7829524" cy="2536679"/>
          </a:xfrm>
          <a:custGeom>
            <a:avLst/>
            <a:gdLst/>
            <a:ahLst/>
            <a:cxnLst/>
            <a:rect r="r" b="b" t="t" l="l"/>
            <a:pathLst>
              <a:path h="2536679" w="7829524">
                <a:moveTo>
                  <a:pt x="0" y="0"/>
                </a:moveTo>
                <a:lnTo>
                  <a:pt x="7829524" y="0"/>
                </a:lnTo>
                <a:lnTo>
                  <a:pt x="7829524" y="2536679"/>
                </a:lnTo>
                <a:lnTo>
                  <a:pt x="0" y="25366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1368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78528" y="6869504"/>
            <a:ext cx="3135186" cy="2239600"/>
          </a:xfrm>
          <a:custGeom>
            <a:avLst/>
            <a:gdLst/>
            <a:ahLst/>
            <a:cxnLst/>
            <a:rect r="r" b="b" t="t" l="l"/>
            <a:pathLst>
              <a:path h="2239600" w="3135186">
                <a:moveTo>
                  <a:pt x="0" y="0"/>
                </a:moveTo>
                <a:lnTo>
                  <a:pt x="3135186" y="0"/>
                </a:lnTo>
                <a:lnTo>
                  <a:pt x="3135186" y="2239600"/>
                </a:lnTo>
                <a:lnTo>
                  <a:pt x="0" y="223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65058" t="-1208552" r="-1943297" b="-1697304"/>
            </a:stretch>
          </a:blipFill>
          <a:ln w="5715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0" y="0"/>
            <a:ext cx="9537463" cy="4696583"/>
          </a:xfrm>
          <a:custGeom>
            <a:avLst/>
            <a:gdLst/>
            <a:ahLst/>
            <a:cxnLst/>
            <a:rect r="r" b="b" t="t" l="l"/>
            <a:pathLst>
              <a:path h="4696583" w="9537463">
                <a:moveTo>
                  <a:pt x="0" y="0"/>
                </a:moveTo>
                <a:lnTo>
                  <a:pt x="9537463" y="0"/>
                </a:lnTo>
                <a:lnTo>
                  <a:pt x="9537463" y="4696583"/>
                </a:lnTo>
                <a:lnTo>
                  <a:pt x="0" y="46965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0488" r="-1402" b="-5341"/>
            </a:stretch>
          </a:blipFill>
        </p:spPr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417" y="2995712"/>
            <a:ext cx="7843497" cy="3335461"/>
          </a:xfrm>
          <a:custGeom>
            <a:avLst/>
            <a:gdLst/>
            <a:ahLst/>
            <a:cxnLst/>
            <a:rect r="r" b="b" t="t" l="l"/>
            <a:pathLst>
              <a:path h="3335461" w="7843497">
                <a:moveTo>
                  <a:pt x="0" y="0"/>
                </a:moveTo>
                <a:lnTo>
                  <a:pt x="7843497" y="0"/>
                </a:lnTo>
                <a:lnTo>
                  <a:pt x="7843497" y="3335462"/>
                </a:lnTo>
                <a:lnTo>
                  <a:pt x="0" y="33354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9100" r="-619" b="-1399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7782493"/>
            <a:ext cx="2998590" cy="2504507"/>
          </a:xfrm>
          <a:custGeom>
            <a:avLst/>
            <a:gdLst/>
            <a:ahLst/>
            <a:cxnLst/>
            <a:rect r="r" b="b" t="t" l="l"/>
            <a:pathLst>
              <a:path h="2504507" w="2998590">
                <a:moveTo>
                  <a:pt x="0" y="0"/>
                </a:moveTo>
                <a:lnTo>
                  <a:pt x="2998590" y="0"/>
                </a:lnTo>
                <a:lnTo>
                  <a:pt x="2998590" y="2504507"/>
                </a:lnTo>
                <a:lnTo>
                  <a:pt x="0" y="250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9727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563456" y="2427022"/>
            <a:ext cx="8847602" cy="5976773"/>
          </a:xfrm>
          <a:custGeom>
            <a:avLst/>
            <a:gdLst/>
            <a:ahLst/>
            <a:cxnLst/>
            <a:rect r="r" b="b" t="t" l="l"/>
            <a:pathLst>
              <a:path h="5976773" w="8847602">
                <a:moveTo>
                  <a:pt x="0" y="0"/>
                </a:moveTo>
                <a:lnTo>
                  <a:pt x="8847602" y="0"/>
                </a:lnTo>
                <a:lnTo>
                  <a:pt x="8847602" y="5976774"/>
                </a:lnTo>
                <a:lnTo>
                  <a:pt x="0" y="5976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1894" r="-54711" b="-1693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791225" y="3802971"/>
            <a:ext cx="4960829" cy="1178197"/>
          </a:xfrm>
          <a:custGeom>
            <a:avLst/>
            <a:gdLst/>
            <a:ahLst/>
            <a:cxnLst/>
            <a:rect r="r" b="b" t="t" l="l"/>
            <a:pathLst>
              <a:path h="1178197" w="4960829">
                <a:moveTo>
                  <a:pt x="0" y="0"/>
                </a:moveTo>
                <a:lnTo>
                  <a:pt x="4960829" y="0"/>
                </a:lnTo>
                <a:lnTo>
                  <a:pt x="4960829" y="1178197"/>
                </a:lnTo>
                <a:lnTo>
                  <a:pt x="0" y="11781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791225" y="5314950"/>
            <a:ext cx="3212179" cy="2675672"/>
          </a:xfrm>
          <a:custGeom>
            <a:avLst/>
            <a:gdLst/>
            <a:ahLst/>
            <a:cxnLst/>
            <a:rect r="r" b="b" t="t" l="l"/>
            <a:pathLst>
              <a:path h="2675672" w="3212179">
                <a:moveTo>
                  <a:pt x="0" y="0"/>
                </a:moveTo>
                <a:lnTo>
                  <a:pt x="3212179" y="0"/>
                </a:lnTo>
                <a:lnTo>
                  <a:pt x="3212179" y="2675672"/>
                </a:lnTo>
                <a:lnTo>
                  <a:pt x="0" y="26756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985" t="-139847" r="-118346" b="-28265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6327526" y="4740069"/>
            <a:ext cx="2463699" cy="806861"/>
          </a:xfrm>
          <a:custGeom>
            <a:avLst/>
            <a:gdLst/>
            <a:ahLst/>
            <a:cxnLst/>
            <a:rect r="r" b="b" t="t" l="l"/>
            <a:pathLst>
              <a:path h="806861" w="2463699">
                <a:moveTo>
                  <a:pt x="0" y="0"/>
                </a:moveTo>
                <a:lnTo>
                  <a:pt x="2463699" y="0"/>
                </a:lnTo>
                <a:lnTo>
                  <a:pt x="2463699" y="806862"/>
                </a:lnTo>
                <a:lnTo>
                  <a:pt x="0" y="8068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27526" y="327870"/>
            <a:ext cx="9861938" cy="1235713"/>
          </a:xfrm>
          <a:custGeom>
            <a:avLst/>
            <a:gdLst/>
            <a:ahLst/>
            <a:cxnLst/>
            <a:rect r="r" b="b" t="t" l="l"/>
            <a:pathLst>
              <a:path h="1235713" w="9861938">
                <a:moveTo>
                  <a:pt x="0" y="0"/>
                </a:moveTo>
                <a:lnTo>
                  <a:pt x="9861938" y="0"/>
                </a:lnTo>
                <a:lnTo>
                  <a:pt x="9861938" y="1235713"/>
                </a:lnTo>
                <a:lnTo>
                  <a:pt x="0" y="123571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3752054" y="3838286"/>
            <a:ext cx="1701403" cy="352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2"/>
              </a:lnSpc>
              <a:spcBef>
                <a:spcPct val="0"/>
              </a:spcBef>
            </a:pPr>
            <a:r>
              <a:rPr lang="en-US" b="true" sz="2327" spc="2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Course Name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998854" y="4962525"/>
            <a:ext cx="2281948" cy="352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4"/>
              </a:lnSpc>
              <a:spcBef>
                <a:spcPct val="0"/>
              </a:spcBef>
            </a:pPr>
            <a:r>
              <a:rPr lang="en-US" b="true" sz="2295" spc="2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Course Category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823833" y="6986619"/>
            <a:ext cx="3320167" cy="41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34"/>
              </a:lnSpc>
              <a:spcBef>
                <a:spcPct val="0"/>
              </a:spcBef>
            </a:pPr>
            <a:r>
              <a:rPr lang="en-US" b="true" sz="2695" spc="25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Course Content</a:t>
            </a:r>
            <a:r>
              <a:rPr lang="en-US" b="true" sz="2695" spc="25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6799072" y="736206"/>
            <a:ext cx="1764384" cy="419041"/>
          </a:xfrm>
          <a:custGeom>
            <a:avLst/>
            <a:gdLst/>
            <a:ahLst/>
            <a:cxnLst/>
            <a:rect r="r" b="b" t="t" l="l"/>
            <a:pathLst>
              <a:path h="419041" w="1764384">
                <a:moveTo>
                  <a:pt x="0" y="0"/>
                </a:moveTo>
                <a:lnTo>
                  <a:pt x="1764384" y="0"/>
                </a:lnTo>
                <a:lnTo>
                  <a:pt x="1764384" y="419041"/>
                </a:lnTo>
                <a:lnTo>
                  <a:pt x="0" y="41904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13" id="13"/>
          <p:cNvSpPr txBox="true"/>
          <p:nvPr/>
        </p:nvSpPr>
        <p:spPr>
          <a:xfrm rot="0">
            <a:off x="404168" y="453082"/>
            <a:ext cx="5419665" cy="9842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45"/>
              </a:lnSpc>
              <a:spcBef>
                <a:spcPct val="0"/>
              </a:spcBef>
            </a:pPr>
            <a:r>
              <a:rPr lang="en-US" b="true" sz="6986" spc="65">
                <a:solidFill>
                  <a:srgbClr val="34373D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E Learning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97981" y="2683838"/>
            <a:ext cx="2572780" cy="2572780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3175000"/>
                  </a:moveTo>
                  <a:cubicBezTo>
                    <a:pt x="0" y="4928870"/>
                    <a:pt x="1421130" y="6350000"/>
                    <a:pt x="3175000" y="6350000"/>
                  </a:cubicBezTo>
                  <a:lnTo>
                    <a:pt x="6350000" y="6350000"/>
                  </a:lnTo>
                  <a:lnTo>
                    <a:pt x="6350000" y="3175000"/>
                  </a:lnTo>
                  <a:cubicBezTo>
                    <a:pt x="6350000" y="1421130"/>
                    <a:pt x="4928870" y="0"/>
                    <a:pt x="3175000" y="0"/>
                  </a:cubicBezTo>
                  <a:cubicBezTo>
                    <a:pt x="1421130" y="0"/>
                    <a:pt x="0" y="1421130"/>
                    <a:pt x="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391160" y="364490"/>
              <a:ext cx="5619750" cy="5621020"/>
            </a:xfrm>
            <a:custGeom>
              <a:avLst/>
              <a:gdLst/>
              <a:ahLst/>
              <a:cxnLst/>
              <a:rect r="r" b="b" t="t" l="l"/>
              <a:pathLst>
                <a:path h="5621020" w="5619750">
                  <a:moveTo>
                    <a:pt x="2810510" y="0"/>
                  </a:moveTo>
                  <a:cubicBezTo>
                    <a:pt x="4362450" y="0"/>
                    <a:pt x="5619750" y="1258570"/>
                    <a:pt x="5619750" y="2810510"/>
                  </a:cubicBezTo>
                  <a:cubicBezTo>
                    <a:pt x="5619750" y="4362450"/>
                    <a:pt x="4361180" y="5621020"/>
                    <a:pt x="2810510" y="5621020"/>
                  </a:cubicBezTo>
                  <a:cubicBezTo>
                    <a:pt x="1258570" y="5621020"/>
                    <a:pt x="0" y="4362450"/>
                    <a:pt x="0" y="2810510"/>
                  </a:cubicBezTo>
                  <a:cubicBezTo>
                    <a:pt x="1270" y="1258570"/>
                    <a:pt x="1258570" y="0"/>
                    <a:pt x="2810510" y="0"/>
                  </a:cubicBezTo>
                  <a:close/>
                </a:path>
              </a:pathLst>
            </a:custGeom>
            <a:blipFill>
              <a:blip r:embed="rId2"/>
              <a:stretch>
                <a:fillRect l="-8492" t="0" r="-8492" b="0"/>
              </a:stretch>
            </a:blip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2690753" y="3712113"/>
            <a:ext cx="1431387" cy="1431387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3"/>
              <a:stretch>
                <a:fillRect l="-38887" t="0" r="-38887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43412" y="5588122"/>
            <a:ext cx="1431387" cy="1431387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6350000"/>
                  </a:moveTo>
                  <a:cubicBezTo>
                    <a:pt x="4928870" y="6350000"/>
                    <a:pt x="6350000" y="4928870"/>
                    <a:pt x="6350000" y="3175000"/>
                  </a:cubicBezTo>
                  <a:lnTo>
                    <a:pt x="6350000" y="0"/>
                  </a:lnTo>
                  <a:lnTo>
                    <a:pt x="3175000" y="0"/>
                  </a:lnTo>
                  <a:cubicBezTo>
                    <a:pt x="1421130" y="0"/>
                    <a:pt x="0" y="1421130"/>
                    <a:pt x="0" y="3175000"/>
                  </a:cubicBezTo>
                  <a:cubicBezTo>
                    <a:pt x="0" y="4928870"/>
                    <a:pt x="1421130" y="6350000"/>
                    <a:pt x="3175000" y="6350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27013" y="334588"/>
              <a:ext cx="5895974" cy="5627484"/>
            </a:xfrm>
            <a:custGeom>
              <a:avLst/>
              <a:gdLst/>
              <a:ahLst/>
              <a:cxnLst/>
              <a:rect r="r" b="b" t="t" l="l"/>
              <a:pathLst>
                <a:path h="5627484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3"/>
                    <a:pt x="1941349" y="5627484"/>
                    <a:pt x="2947987" y="5622982"/>
                  </a:cubicBezTo>
                  <a:cubicBezTo>
                    <a:pt x="3954625" y="5627484"/>
                    <a:pt x="4886728" y="5093033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2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4"/>
              <a:stretch>
                <a:fillRect l="-24712" t="0" r="-24712" b="0"/>
              </a:stretch>
            </a:blip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2690753" y="5588122"/>
            <a:ext cx="1431387" cy="1431387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6350000" y="3175000"/>
                  </a:moveTo>
                  <a:cubicBezTo>
                    <a:pt x="6350000" y="1421130"/>
                    <a:pt x="4928870" y="0"/>
                    <a:pt x="3175000" y="0"/>
                  </a:cubicBezTo>
                  <a:lnTo>
                    <a:pt x="0" y="0"/>
                  </a:lnTo>
                  <a:lnTo>
                    <a:pt x="0" y="3175000"/>
                  </a:lnTo>
                  <a:cubicBezTo>
                    <a:pt x="0" y="4928870"/>
                    <a:pt x="1421130" y="6350000"/>
                    <a:pt x="3175000" y="6350000"/>
                  </a:cubicBezTo>
                  <a:cubicBezTo>
                    <a:pt x="4928870" y="6350000"/>
                    <a:pt x="6350000" y="4928870"/>
                    <a:pt x="635000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99010" y="359986"/>
              <a:ext cx="5898640" cy="5630028"/>
            </a:xfrm>
            <a:custGeom>
              <a:avLst/>
              <a:gdLst/>
              <a:ahLst/>
              <a:cxnLst/>
              <a:rect r="r" b="b" t="t" l="l"/>
              <a:pathLst>
                <a:path h="5630028" w="5898640">
                  <a:moveTo>
                    <a:pt x="2949320" y="4504"/>
                  </a:moveTo>
                  <a:cubicBezTo>
                    <a:pt x="1942227" y="0"/>
                    <a:pt x="1009702" y="534693"/>
                    <a:pt x="504851" y="1406118"/>
                  </a:cubicBezTo>
                  <a:cubicBezTo>
                    <a:pt x="0" y="2277543"/>
                    <a:pt x="0" y="3352485"/>
                    <a:pt x="504851" y="4223910"/>
                  </a:cubicBezTo>
                  <a:cubicBezTo>
                    <a:pt x="1009702" y="5095335"/>
                    <a:pt x="1942227" y="5630028"/>
                    <a:pt x="2949320" y="5625524"/>
                  </a:cubicBezTo>
                  <a:cubicBezTo>
                    <a:pt x="3956413" y="5630028"/>
                    <a:pt x="4888938" y="5095335"/>
                    <a:pt x="5393789" y="4223910"/>
                  </a:cubicBezTo>
                  <a:cubicBezTo>
                    <a:pt x="5898640" y="3352485"/>
                    <a:pt x="5898640" y="2277543"/>
                    <a:pt x="5393789" y="1406118"/>
                  </a:cubicBezTo>
                  <a:cubicBezTo>
                    <a:pt x="4888938" y="534693"/>
                    <a:pt x="3956413" y="0"/>
                    <a:pt x="2949320" y="4504"/>
                  </a:cubicBezTo>
                  <a:close/>
                </a:path>
              </a:pathLst>
            </a:custGeom>
            <a:blipFill>
              <a:blip r:embed="rId5"/>
              <a:stretch>
                <a:fillRect l="-34546" t="0" r="-34546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804978" y="4587111"/>
            <a:ext cx="1339640" cy="1339015"/>
            <a:chOff x="0" y="0"/>
            <a:chExt cx="1786187" cy="178535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786187" cy="1785354"/>
            </a:xfrm>
            <a:custGeom>
              <a:avLst/>
              <a:gdLst/>
              <a:ahLst/>
              <a:cxnLst/>
              <a:rect r="r" b="b" t="t" l="l"/>
              <a:pathLst>
                <a:path h="1785354" w="1786187">
                  <a:moveTo>
                    <a:pt x="0" y="0"/>
                  </a:moveTo>
                  <a:lnTo>
                    <a:pt x="1786187" y="0"/>
                  </a:lnTo>
                  <a:lnTo>
                    <a:pt x="1786187" y="1785354"/>
                  </a:lnTo>
                  <a:lnTo>
                    <a:pt x="0" y="17853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alphaModFix amt="82000"/>
              </a:blip>
              <a:stretch>
                <a:fillRect l="0" t="0" r="0" b="0"/>
              </a:stretch>
            </a:blip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5378791" y="139359"/>
            <a:ext cx="10313472" cy="10219713"/>
          </a:xfrm>
          <a:custGeom>
            <a:avLst/>
            <a:gdLst/>
            <a:ahLst/>
            <a:cxnLst/>
            <a:rect r="r" b="b" t="t" l="l"/>
            <a:pathLst>
              <a:path h="10219713" w="10313472">
                <a:moveTo>
                  <a:pt x="0" y="0"/>
                </a:moveTo>
                <a:lnTo>
                  <a:pt x="10313472" y="0"/>
                </a:lnTo>
                <a:lnTo>
                  <a:pt x="10313472" y="10219714"/>
                </a:lnTo>
                <a:lnTo>
                  <a:pt x="0" y="102197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7573110" y="771754"/>
            <a:ext cx="5263436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18"/>
              </a:lnSpc>
            </a:pPr>
            <a:r>
              <a:rPr lang="en-US" sz="6765" spc="63">
                <a:solidFill>
                  <a:srgbClr val="1D3966"/>
                </a:solidFill>
                <a:latin typeface="Comic Sans"/>
                <a:ea typeface="Comic Sans"/>
                <a:cs typeface="Comic Sans"/>
                <a:sym typeface="Comic Sans"/>
              </a:rPr>
              <a:t>PROBLEMS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977673" y="2368140"/>
            <a:ext cx="932907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9" indent="-377824" lvl="1">
              <a:lnSpc>
                <a:spcPts val="4199"/>
              </a:lnSpc>
              <a:buFont typeface="Arial"/>
              <a:buChar char="•"/>
            </a:pPr>
            <a:r>
              <a:rPr lang="en-US" b="true" sz="3499" spc="32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Lack of Integration Between Departments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977673" y="3450176"/>
            <a:ext cx="1077843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9" indent="-377824" lvl="1">
              <a:lnSpc>
                <a:spcPts val="4199"/>
              </a:lnSpc>
              <a:buFont typeface="Arial"/>
              <a:buChar char="•"/>
            </a:pPr>
            <a:r>
              <a:rPr lang="en-US" b="true" sz="3499" spc="32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Random Management of Trainers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957441" y="4619625"/>
            <a:ext cx="1130185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9" indent="-377824" lvl="1">
              <a:lnSpc>
                <a:spcPts val="4199"/>
              </a:lnSpc>
              <a:buFont typeface="Arial"/>
              <a:buChar char="•"/>
            </a:pPr>
            <a:r>
              <a:rPr lang="en-US" b="true" sz="3499" spc="32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Lack analysis Preparing Reports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977673" y="5611897"/>
            <a:ext cx="1130185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9" indent="-377824" lvl="1">
              <a:lnSpc>
                <a:spcPts val="4199"/>
              </a:lnSpc>
              <a:buFont typeface="Arial"/>
              <a:buChar char="•"/>
            </a:pPr>
            <a:r>
              <a:rPr lang="en-US" b="true" sz="3499" spc="32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Using Paper &amp; Excel Sheet 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51477" y="-427636"/>
            <a:ext cx="23446941" cy="11932833"/>
          </a:xfrm>
          <a:custGeom>
            <a:avLst/>
            <a:gdLst/>
            <a:ahLst/>
            <a:cxnLst/>
            <a:rect r="r" b="b" t="t" l="l"/>
            <a:pathLst>
              <a:path h="11932833" w="23446941">
                <a:moveTo>
                  <a:pt x="0" y="0"/>
                </a:moveTo>
                <a:lnTo>
                  <a:pt x="23446941" y="0"/>
                </a:lnTo>
                <a:lnTo>
                  <a:pt x="23446941" y="11932834"/>
                </a:lnTo>
                <a:lnTo>
                  <a:pt x="0" y="119328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0" t="-15456" r="0" b="-1545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38270" y="6824573"/>
            <a:ext cx="3087425" cy="3295679"/>
          </a:xfrm>
          <a:custGeom>
            <a:avLst/>
            <a:gdLst/>
            <a:ahLst/>
            <a:cxnLst/>
            <a:rect r="r" b="b" t="t" l="l"/>
            <a:pathLst>
              <a:path h="3295679" w="3087425">
                <a:moveTo>
                  <a:pt x="0" y="0"/>
                </a:moveTo>
                <a:lnTo>
                  <a:pt x="3087425" y="0"/>
                </a:lnTo>
                <a:lnTo>
                  <a:pt x="3087425" y="3295679"/>
                </a:lnTo>
                <a:lnTo>
                  <a:pt x="0" y="32956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709" t="0" r="-3709" b="-63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03907" y="2888408"/>
            <a:ext cx="10568087" cy="1347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032"/>
              </a:lnSpc>
            </a:pPr>
            <a:r>
              <a:rPr lang="en-US" sz="7880">
                <a:solidFill>
                  <a:srgbClr val="55679C"/>
                </a:solidFill>
                <a:latin typeface="Shrikhand"/>
                <a:ea typeface="Shrikhand"/>
                <a:cs typeface="Shrikhand"/>
                <a:sym typeface="Shrikhand"/>
              </a:rPr>
              <a:t>Website Home Page 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32096" y="3996913"/>
            <a:ext cx="1591395" cy="738886"/>
          </a:xfrm>
          <a:custGeom>
            <a:avLst/>
            <a:gdLst/>
            <a:ahLst/>
            <a:cxnLst/>
            <a:rect r="r" b="b" t="t" l="l"/>
            <a:pathLst>
              <a:path h="738886" w="1591395">
                <a:moveTo>
                  <a:pt x="0" y="0"/>
                </a:moveTo>
                <a:lnTo>
                  <a:pt x="1591395" y="0"/>
                </a:lnTo>
                <a:lnTo>
                  <a:pt x="1591395" y="738886"/>
                </a:lnTo>
                <a:lnTo>
                  <a:pt x="0" y="738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967" r="0" b="-9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31813" y="6906725"/>
            <a:ext cx="1614230" cy="738886"/>
            <a:chOff x="0" y="0"/>
            <a:chExt cx="2152306" cy="9851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152306" cy="985181"/>
            </a:xfrm>
            <a:custGeom>
              <a:avLst/>
              <a:gdLst/>
              <a:ahLst/>
              <a:cxnLst/>
              <a:rect r="r" b="b" t="t" l="l"/>
              <a:pathLst>
                <a:path h="985181" w="2152306">
                  <a:moveTo>
                    <a:pt x="0" y="0"/>
                  </a:moveTo>
                  <a:lnTo>
                    <a:pt x="2152306" y="0"/>
                  </a:lnTo>
                  <a:lnTo>
                    <a:pt x="2152306" y="985181"/>
                  </a:lnTo>
                  <a:lnTo>
                    <a:pt x="0" y="9851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584" t="0" r="-584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26247" y="73872"/>
              <a:ext cx="2099813" cy="8850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022"/>
                </a:lnSpc>
              </a:pPr>
              <a:r>
                <a:rPr lang="en-US" sz="4650" spc="43">
                  <a:solidFill>
                    <a:srgbClr val="1D3966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-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-146710" y="20052"/>
            <a:ext cx="18581421" cy="7953721"/>
          </a:xfrm>
          <a:custGeom>
            <a:avLst/>
            <a:gdLst/>
            <a:ahLst/>
            <a:cxnLst/>
            <a:rect r="r" b="b" t="t" l="l"/>
            <a:pathLst>
              <a:path h="7953721" w="18581421">
                <a:moveTo>
                  <a:pt x="0" y="0"/>
                </a:moveTo>
                <a:lnTo>
                  <a:pt x="18581420" y="0"/>
                </a:lnTo>
                <a:lnTo>
                  <a:pt x="18581420" y="7953721"/>
                </a:lnTo>
                <a:lnTo>
                  <a:pt x="0" y="79537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6620" r="0" b="-1479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7093557"/>
            <a:ext cx="18288000" cy="3518665"/>
          </a:xfrm>
          <a:custGeom>
            <a:avLst/>
            <a:gdLst/>
            <a:ahLst/>
            <a:cxnLst/>
            <a:rect r="r" b="b" t="t" l="l"/>
            <a:pathLst>
              <a:path h="3518665" w="18288000">
                <a:moveTo>
                  <a:pt x="0" y="0"/>
                </a:moveTo>
                <a:lnTo>
                  <a:pt x="18288000" y="0"/>
                </a:lnTo>
                <a:lnTo>
                  <a:pt x="18288000" y="3518665"/>
                </a:lnTo>
                <a:lnTo>
                  <a:pt x="0" y="351866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9039" r="0" b="-2298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861888" y="7276168"/>
            <a:ext cx="2381613" cy="2381613"/>
          </a:xfrm>
          <a:custGeom>
            <a:avLst/>
            <a:gdLst/>
            <a:ahLst/>
            <a:cxnLst/>
            <a:rect r="r" b="b" t="t" l="l"/>
            <a:pathLst>
              <a:path h="2381613" w="2381613">
                <a:moveTo>
                  <a:pt x="0" y="0"/>
                </a:moveTo>
                <a:lnTo>
                  <a:pt x="2381613" y="0"/>
                </a:lnTo>
                <a:lnTo>
                  <a:pt x="2381613" y="2381614"/>
                </a:lnTo>
                <a:lnTo>
                  <a:pt x="0" y="2381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32096" y="3996913"/>
            <a:ext cx="1591395" cy="738886"/>
          </a:xfrm>
          <a:custGeom>
            <a:avLst/>
            <a:gdLst/>
            <a:ahLst/>
            <a:cxnLst/>
            <a:rect r="r" b="b" t="t" l="l"/>
            <a:pathLst>
              <a:path h="738886" w="1591395">
                <a:moveTo>
                  <a:pt x="0" y="0"/>
                </a:moveTo>
                <a:lnTo>
                  <a:pt x="1591395" y="0"/>
                </a:lnTo>
                <a:lnTo>
                  <a:pt x="1591395" y="738886"/>
                </a:lnTo>
                <a:lnTo>
                  <a:pt x="0" y="738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967" r="0" b="-9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31813" y="6906725"/>
            <a:ext cx="1614230" cy="738886"/>
            <a:chOff x="0" y="0"/>
            <a:chExt cx="2152306" cy="9851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152306" cy="985181"/>
            </a:xfrm>
            <a:custGeom>
              <a:avLst/>
              <a:gdLst/>
              <a:ahLst/>
              <a:cxnLst/>
              <a:rect r="r" b="b" t="t" l="l"/>
              <a:pathLst>
                <a:path h="985181" w="2152306">
                  <a:moveTo>
                    <a:pt x="0" y="0"/>
                  </a:moveTo>
                  <a:lnTo>
                    <a:pt x="2152306" y="0"/>
                  </a:lnTo>
                  <a:lnTo>
                    <a:pt x="2152306" y="985181"/>
                  </a:lnTo>
                  <a:lnTo>
                    <a:pt x="0" y="9851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584" t="0" r="-584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26247" y="73872"/>
              <a:ext cx="2099813" cy="8850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022"/>
                </a:lnSpc>
              </a:pPr>
              <a:r>
                <a:rPr lang="en-US" sz="4650" spc="43">
                  <a:solidFill>
                    <a:srgbClr val="1D3966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-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2234" y="0"/>
            <a:ext cx="18581421" cy="6386811"/>
          </a:xfrm>
          <a:custGeom>
            <a:avLst/>
            <a:gdLst/>
            <a:ahLst/>
            <a:cxnLst/>
            <a:rect r="r" b="b" t="t" l="l"/>
            <a:pathLst>
              <a:path h="6386811" w="18581421">
                <a:moveTo>
                  <a:pt x="0" y="0"/>
                </a:moveTo>
                <a:lnTo>
                  <a:pt x="18581421" y="0"/>
                </a:lnTo>
                <a:lnTo>
                  <a:pt x="18581421" y="6386811"/>
                </a:lnTo>
                <a:lnTo>
                  <a:pt x="0" y="638681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20698" r="0" b="-4295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6386811"/>
            <a:ext cx="18288000" cy="3900189"/>
          </a:xfrm>
          <a:custGeom>
            <a:avLst/>
            <a:gdLst/>
            <a:ahLst/>
            <a:cxnLst/>
            <a:rect r="r" b="b" t="t" l="l"/>
            <a:pathLst>
              <a:path h="3900189" w="18288000">
                <a:moveTo>
                  <a:pt x="0" y="0"/>
                </a:moveTo>
                <a:lnTo>
                  <a:pt x="18288000" y="0"/>
                </a:lnTo>
                <a:lnTo>
                  <a:pt x="18288000" y="3900189"/>
                </a:lnTo>
                <a:lnTo>
                  <a:pt x="0" y="390018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7147" r="0" b="-18246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64847" y="6562666"/>
            <a:ext cx="3146135" cy="3146135"/>
          </a:xfrm>
          <a:custGeom>
            <a:avLst/>
            <a:gdLst/>
            <a:ahLst/>
            <a:cxnLst/>
            <a:rect r="r" b="b" t="t" l="l"/>
            <a:pathLst>
              <a:path h="3146135" w="3146135">
                <a:moveTo>
                  <a:pt x="0" y="0"/>
                </a:moveTo>
                <a:lnTo>
                  <a:pt x="3146135" y="0"/>
                </a:lnTo>
                <a:lnTo>
                  <a:pt x="3146135" y="3146136"/>
                </a:lnTo>
                <a:lnTo>
                  <a:pt x="0" y="31461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32096" y="3996913"/>
            <a:ext cx="1591395" cy="738886"/>
          </a:xfrm>
          <a:custGeom>
            <a:avLst/>
            <a:gdLst/>
            <a:ahLst/>
            <a:cxnLst/>
            <a:rect r="r" b="b" t="t" l="l"/>
            <a:pathLst>
              <a:path h="738886" w="1591395">
                <a:moveTo>
                  <a:pt x="0" y="0"/>
                </a:moveTo>
                <a:lnTo>
                  <a:pt x="1591395" y="0"/>
                </a:lnTo>
                <a:lnTo>
                  <a:pt x="1591395" y="738886"/>
                </a:lnTo>
                <a:lnTo>
                  <a:pt x="0" y="738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967" r="0" b="-9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31813" y="6906725"/>
            <a:ext cx="1614230" cy="738886"/>
            <a:chOff x="0" y="0"/>
            <a:chExt cx="2152306" cy="9851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152306" cy="985181"/>
            </a:xfrm>
            <a:custGeom>
              <a:avLst/>
              <a:gdLst/>
              <a:ahLst/>
              <a:cxnLst/>
              <a:rect r="r" b="b" t="t" l="l"/>
              <a:pathLst>
                <a:path h="985181" w="2152306">
                  <a:moveTo>
                    <a:pt x="0" y="0"/>
                  </a:moveTo>
                  <a:lnTo>
                    <a:pt x="2152306" y="0"/>
                  </a:lnTo>
                  <a:lnTo>
                    <a:pt x="2152306" y="985181"/>
                  </a:lnTo>
                  <a:lnTo>
                    <a:pt x="0" y="9851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584" t="0" r="-584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26247" y="73872"/>
              <a:ext cx="2099813" cy="8850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022"/>
                </a:lnSpc>
              </a:pPr>
              <a:r>
                <a:rPr lang="en-US" sz="4650" spc="43">
                  <a:solidFill>
                    <a:srgbClr val="1D3966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-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2234" y="0"/>
            <a:ext cx="18581421" cy="6906725"/>
          </a:xfrm>
          <a:custGeom>
            <a:avLst/>
            <a:gdLst/>
            <a:ahLst/>
            <a:cxnLst/>
            <a:rect r="r" b="b" t="t" l="l"/>
            <a:pathLst>
              <a:path h="6906725" w="18581421">
                <a:moveTo>
                  <a:pt x="0" y="0"/>
                </a:moveTo>
                <a:lnTo>
                  <a:pt x="18581421" y="0"/>
                </a:lnTo>
                <a:lnTo>
                  <a:pt x="18581421" y="6906725"/>
                </a:lnTo>
                <a:lnTo>
                  <a:pt x="0" y="69067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9140" r="0" b="-32191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6663243"/>
            <a:ext cx="18288000" cy="4233454"/>
          </a:xfrm>
          <a:custGeom>
            <a:avLst/>
            <a:gdLst/>
            <a:ahLst/>
            <a:cxnLst/>
            <a:rect r="r" b="b" t="t" l="l"/>
            <a:pathLst>
              <a:path h="4233454" w="18288000">
                <a:moveTo>
                  <a:pt x="0" y="0"/>
                </a:moveTo>
                <a:lnTo>
                  <a:pt x="18288000" y="0"/>
                </a:lnTo>
                <a:lnTo>
                  <a:pt x="18288000" y="4233454"/>
                </a:lnTo>
                <a:lnTo>
                  <a:pt x="0" y="423345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4100" r="0" b="-20635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75955" y="7645611"/>
            <a:ext cx="2936090" cy="2936090"/>
          </a:xfrm>
          <a:custGeom>
            <a:avLst/>
            <a:gdLst/>
            <a:ahLst/>
            <a:cxnLst/>
            <a:rect r="r" b="b" t="t" l="l"/>
            <a:pathLst>
              <a:path h="2936090" w="2936090">
                <a:moveTo>
                  <a:pt x="0" y="0"/>
                </a:moveTo>
                <a:lnTo>
                  <a:pt x="2936090" y="0"/>
                </a:lnTo>
                <a:lnTo>
                  <a:pt x="2936090" y="2936090"/>
                </a:lnTo>
                <a:lnTo>
                  <a:pt x="0" y="293609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32096" y="3996913"/>
            <a:ext cx="1591395" cy="738886"/>
          </a:xfrm>
          <a:custGeom>
            <a:avLst/>
            <a:gdLst/>
            <a:ahLst/>
            <a:cxnLst/>
            <a:rect r="r" b="b" t="t" l="l"/>
            <a:pathLst>
              <a:path h="738886" w="1591395">
                <a:moveTo>
                  <a:pt x="0" y="0"/>
                </a:moveTo>
                <a:lnTo>
                  <a:pt x="1591395" y="0"/>
                </a:lnTo>
                <a:lnTo>
                  <a:pt x="1591395" y="738886"/>
                </a:lnTo>
                <a:lnTo>
                  <a:pt x="0" y="738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967" r="0" b="-9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31813" y="6906725"/>
            <a:ext cx="1614230" cy="738886"/>
            <a:chOff x="0" y="0"/>
            <a:chExt cx="2152306" cy="9851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152306" cy="985181"/>
            </a:xfrm>
            <a:custGeom>
              <a:avLst/>
              <a:gdLst/>
              <a:ahLst/>
              <a:cxnLst/>
              <a:rect r="r" b="b" t="t" l="l"/>
              <a:pathLst>
                <a:path h="985181" w="2152306">
                  <a:moveTo>
                    <a:pt x="0" y="0"/>
                  </a:moveTo>
                  <a:lnTo>
                    <a:pt x="2152306" y="0"/>
                  </a:lnTo>
                  <a:lnTo>
                    <a:pt x="2152306" y="985181"/>
                  </a:lnTo>
                  <a:lnTo>
                    <a:pt x="0" y="9851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584" t="0" r="-584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26247" y="73872"/>
              <a:ext cx="2099813" cy="8850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022"/>
                </a:lnSpc>
              </a:pPr>
              <a:r>
                <a:rPr lang="en-US" sz="4650" spc="43">
                  <a:solidFill>
                    <a:srgbClr val="1D3966"/>
                  </a:solidFill>
                  <a:latin typeface="TT Rounds Condensed"/>
                  <a:ea typeface="TT Rounds Condensed"/>
                  <a:cs typeface="TT Rounds Condensed"/>
                  <a:sym typeface="TT Rounds Condensed"/>
                </a:rPr>
                <a:t>-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2234" y="0"/>
            <a:ext cx="18581421" cy="6659317"/>
          </a:xfrm>
          <a:custGeom>
            <a:avLst/>
            <a:gdLst/>
            <a:ahLst/>
            <a:cxnLst/>
            <a:rect r="r" b="b" t="t" l="l"/>
            <a:pathLst>
              <a:path h="6659317" w="18581421">
                <a:moveTo>
                  <a:pt x="0" y="0"/>
                </a:moveTo>
                <a:lnTo>
                  <a:pt x="18581421" y="0"/>
                </a:lnTo>
                <a:lnTo>
                  <a:pt x="18581421" y="6659317"/>
                </a:lnTo>
                <a:lnTo>
                  <a:pt x="0" y="66593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9851" r="0" b="-3710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6659317"/>
            <a:ext cx="18187147" cy="3473349"/>
          </a:xfrm>
          <a:custGeom>
            <a:avLst/>
            <a:gdLst/>
            <a:ahLst/>
            <a:cxnLst/>
            <a:rect r="r" b="b" t="t" l="l"/>
            <a:pathLst>
              <a:path h="3473349" w="18187147">
                <a:moveTo>
                  <a:pt x="0" y="0"/>
                </a:moveTo>
                <a:lnTo>
                  <a:pt x="18187147" y="0"/>
                </a:lnTo>
                <a:lnTo>
                  <a:pt x="18187147" y="3473349"/>
                </a:lnTo>
                <a:lnTo>
                  <a:pt x="0" y="347334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9378" r="0" b="-1985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31479" y="6420801"/>
            <a:ext cx="2837499" cy="2837499"/>
          </a:xfrm>
          <a:custGeom>
            <a:avLst/>
            <a:gdLst/>
            <a:ahLst/>
            <a:cxnLst/>
            <a:rect r="r" b="b" t="t" l="l"/>
            <a:pathLst>
              <a:path h="2837499" w="2837499">
                <a:moveTo>
                  <a:pt x="0" y="0"/>
                </a:moveTo>
                <a:lnTo>
                  <a:pt x="2837499" y="0"/>
                </a:lnTo>
                <a:lnTo>
                  <a:pt x="2837499" y="2837499"/>
                </a:lnTo>
                <a:lnTo>
                  <a:pt x="0" y="283749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469599"/>
            <a:ext cx="18553761" cy="5424366"/>
          </a:xfrm>
          <a:custGeom>
            <a:avLst/>
            <a:gdLst/>
            <a:ahLst/>
            <a:cxnLst/>
            <a:rect r="r" b="b" t="t" l="l"/>
            <a:pathLst>
              <a:path h="5424366" w="18553761">
                <a:moveTo>
                  <a:pt x="0" y="0"/>
                </a:moveTo>
                <a:lnTo>
                  <a:pt x="18553761" y="0"/>
                </a:lnTo>
                <a:lnTo>
                  <a:pt x="18553761" y="5424367"/>
                </a:lnTo>
                <a:lnTo>
                  <a:pt x="0" y="5424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4125" r="0" b="-3827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18288000" cy="6041760"/>
          </a:xfrm>
          <a:custGeom>
            <a:avLst/>
            <a:gdLst/>
            <a:ahLst/>
            <a:cxnLst/>
            <a:rect r="r" b="b" t="t" l="l"/>
            <a:pathLst>
              <a:path h="6041760" w="18288000">
                <a:moveTo>
                  <a:pt x="0" y="0"/>
                </a:moveTo>
                <a:lnTo>
                  <a:pt x="18288000" y="0"/>
                </a:lnTo>
                <a:lnTo>
                  <a:pt x="18288000" y="6041760"/>
                </a:lnTo>
                <a:lnTo>
                  <a:pt x="0" y="60417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268" r="0" b="-1268"/>
            </a:stretch>
          </a:blipFill>
        </p:spPr>
      </p:sp>
    </p:spTree>
  </p:cSld>
  <p:clrMapOvr>
    <a:masterClrMapping/>
  </p:clrMapOvr>
  <p:transition spd="fast">
    <p:fade/>
  </p:transition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44069" y="-3175772"/>
            <a:ext cx="19604528" cy="7575180"/>
          </a:xfrm>
          <a:custGeom>
            <a:avLst/>
            <a:gdLst/>
            <a:ahLst/>
            <a:cxnLst/>
            <a:rect r="r" b="b" t="t" l="l"/>
            <a:pathLst>
              <a:path h="7575180" w="19604528">
                <a:moveTo>
                  <a:pt x="0" y="0"/>
                </a:moveTo>
                <a:lnTo>
                  <a:pt x="19604528" y="0"/>
                </a:lnTo>
                <a:lnTo>
                  <a:pt x="19604528" y="7575179"/>
                </a:lnTo>
                <a:lnTo>
                  <a:pt x="0" y="7575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18" t="-8189" r="-51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748866" y="4399407"/>
            <a:ext cx="4424911" cy="5979075"/>
          </a:xfrm>
          <a:custGeom>
            <a:avLst/>
            <a:gdLst/>
            <a:ahLst/>
            <a:cxnLst/>
            <a:rect r="r" b="b" t="t" l="l"/>
            <a:pathLst>
              <a:path h="5979075" w="4424911">
                <a:moveTo>
                  <a:pt x="0" y="0"/>
                </a:moveTo>
                <a:lnTo>
                  <a:pt x="4424911" y="0"/>
                </a:lnTo>
                <a:lnTo>
                  <a:pt x="4424911" y="5979075"/>
                </a:lnTo>
                <a:lnTo>
                  <a:pt x="0" y="59790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57751" y="4314225"/>
            <a:ext cx="4392623" cy="5972775"/>
          </a:xfrm>
          <a:custGeom>
            <a:avLst/>
            <a:gdLst/>
            <a:ahLst/>
            <a:cxnLst/>
            <a:rect r="r" b="b" t="t" l="l"/>
            <a:pathLst>
              <a:path h="5972775" w="4392623">
                <a:moveTo>
                  <a:pt x="0" y="0"/>
                </a:moveTo>
                <a:lnTo>
                  <a:pt x="4392623" y="0"/>
                </a:lnTo>
                <a:lnTo>
                  <a:pt x="4392623" y="5972775"/>
                </a:lnTo>
                <a:lnTo>
                  <a:pt x="0" y="59727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5416562"/>
            <a:ext cx="3689663" cy="3303127"/>
          </a:xfrm>
          <a:custGeom>
            <a:avLst/>
            <a:gdLst/>
            <a:ahLst/>
            <a:cxnLst/>
            <a:rect r="r" b="b" t="t" l="l"/>
            <a:pathLst>
              <a:path h="3303127" w="3689663">
                <a:moveTo>
                  <a:pt x="0" y="0"/>
                </a:moveTo>
                <a:lnTo>
                  <a:pt x="3689663" y="0"/>
                </a:lnTo>
                <a:lnTo>
                  <a:pt x="3689663" y="3303127"/>
                </a:lnTo>
                <a:lnTo>
                  <a:pt x="0" y="33031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55069" y="1704975"/>
            <a:ext cx="7901556" cy="7423249"/>
          </a:xfrm>
          <a:custGeom>
            <a:avLst/>
            <a:gdLst/>
            <a:ahLst/>
            <a:cxnLst/>
            <a:rect r="r" b="b" t="t" l="l"/>
            <a:pathLst>
              <a:path h="7423249" w="7901556">
                <a:moveTo>
                  <a:pt x="0" y="0"/>
                </a:moveTo>
                <a:lnTo>
                  <a:pt x="7901556" y="0"/>
                </a:lnTo>
                <a:lnTo>
                  <a:pt x="7901556" y="7423249"/>
                </a:lnTo>
                <a:lnTo>
                  <a:pt x="0" y="74232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7653" t="-10651" r="-50144" b="-777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520228" y="1571625"/>
            <a:ext cx="8353170" cy="7423249"/>
          </a:xfrm>
          <a:custGeom>
            <a:avLst/>
            <a:gdLst/>
            <a:ahLst/>
            <a:cxnLst/>
            <a:rect r="r" b="b" t="t" l="l"/>
            <a:pathLst>
              <a:path h="7423249" w="8353170">
                <a:moveTo>
                  <a:pt x="0" y="0"/>
                </a:moveTo>
                <a:lnTo>
                  <a:pt x="8353170" y="0"/>
                </a:lnTo>
                <a:lnTo>
                  <a:pt x="8353170" y="7423249"/>
                </a:lnTo>
                <a:lnTo>
                  <a:pt x="0" y="74232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5503" t="-10130" r="-45783" b="-1094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4478" y="8377628"/>
            <a:ext cx="1909372" cy="1909372"/>
          </a:xfrm>
          <a:custGeom>
            <a:avLst/>
            <a:gdLst/>
            <a:ahLst/>
            <a:cxnLst/>
            <a:rect r="r" b="b" t="t" l="l"/>
            <a:pathLst>
              <a:path h="1909372" w="1909372">
                <a:moveTo>
                  <a:pt x="0" y="0"/>
                </a:moveTo>
                <a:lnTo>
                  <a:pt x="1909372" y="0"/>
                </a:lnTo>
                <a:lnTo>
                  <a:pt x="1909372" y="1909372"/>
                </a:lnTo>
                <a:lnTo>
                  <a:pt x="0" y="19093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650728" y="6339544"/>
            <a:ext cx="6302769" cy="1624556"/>
          </a:xfrm>
          <a:custGeom>
            <a:avLst/>
            <a:gdLst/>
            <a:ahLst/>
            <a:cxnLst/>
            <a:rect r="r" b="b" t="t" l="l"/>
            <a:pathLst>
              <a:path h="1624556" w="6302769">
                <a:moveTo>
                  <a:pt x="0" y="0"/>
                </a:moveTo>
                <a:lnTo>
                  <a:pt x="6302769" y="0"/>
                </a:lnTo>
                <a:lnTo>
                  <a:pt x="6302769" y="1624556"/>
                </a:lnTo>
                <a:lnTo>
                  <a:pt x="0" y="16245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79306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534383" y="146607"/>
            <a:ext cx="6935271" cy="75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99"/>
              </a:lnSpc>
              <a:spcBef>
                <a:spcPct val="0"/>
              </a:spcBef>
            </a:pPr>
            <a:r>
              <a:rPr lang="en-US" b="true" sz="4999" spc="4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Community -Website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744708" y="1019175"/>
            <a:ext cx="2789675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b="true" sz="4199" spc="39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About Us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037701" y="896948"/>
            <a:ext cx="2789675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FAQ Page 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8571" y="1304649"/>
            <a:ext cx="7880391" cy="4593624"/>
          </a:xfrm>
          <a:custGeom>
            <a:avLst/>
            <a:gdLst/>
            <a:ahLst/>
            <a:cxnLst/>
            <a:rect r="r" b="b" t="t" l="l"/>
            <a:pathLst>
              <a:path h="4593624" w="7880391">
                <a:moveTo>
                  <a:pt x="0" y="0"/>
                </a:moveTo>
                <a:lnTo>
                  <a:pt x="7880391" y="0"/>
                </a:lnTo>
                <a:lnTo>
                  <a:pt x="7880391" y="4593624"/>
                </a:lnTo>
                <a:lnTo>
                  <a:pt x="0" y="45936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171" t="-12250" r="-4812" b="-932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17552" y="2014588"/>
            <a:ext cx="1318057" cy="313038"/>
          </a:xfrm>
          <a:custGeom>
            <a:avLst/>
            <a:gdLst/>
            <a:ahLst/>
            <a:cxnLst/>
            <a:rect r="r" b="b" t="t" l="l"/>
            <a:pathLst>
              <a:path h="313038" w="1318057">
                <a:moveTo>
                  <a:pt x="0" y="0"/>
                </a:moveTo>
                <a:lnTo>
                  <a:pt x="1318057" y="0"/>
                </a:lnTo>
                <a:lnTo>
                  <a:pt x="1318057" y="313038"/>
                </a:lnTo>
                <a:lnTo>
                  <a:pt x="0" y="3130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4" id="4"/>
          <p:cNvSpPr/>
          <p:nvPr/>
        </p:nvSpPr>
        <p:spPr>
          <a:xfrm>
            <a:off x="5535130" y="2171107"/>
            <a:ext cx="982422" cy="0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1178490" y="2010788"/>
            <a:ext cx="6563979" cy="3062864"/>
          </a:xfrm>
          <a:custGeom>
            <a:avLst/>
            <a:gdLst/>
            <a:ahLst/>
            <a:cxnLst/>
            <a:rect r="r" b="b" t="t" l="l"/>
            <a:pathLst>
              <a:path h="3062864" w="6563979">
                <a:moveTo>
                  <a:pt x="0" y="0"/>
                </a:moveTo>
                <a:lnTo>
                  <a:pt x="6563979" y="0"/>
                </a:lnTo>
                <a:lnTo>
                  <a:pt x="6563979" y="3062864"/>
                </a:lnTo>
                <a:lnTo>
                  <a:pt x="0" y="30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2611" t="-44436" r="-5572" b="-1008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94492" y="2171107"/>
            <a:ext cx="1467690" cy="348576"/>
          </a:xfrm>
          <a:custGeom>
            <a:avLst/>
            <a:gdLst/>
            <a:ahLst/>
            <a:cxnLst/>
            <a:rect r="r" b="b" t="t" l="l"/>
            <a:pathLst>
              <a:path h="348576" w="1467690">
                <a:moveTo>
                  <a:pt x="0" y="0"/>
                </a:moveTo>
                <a:lnTo>
                  <a:pt x="1467690" y="0"/>
                </a:lnTo>
                <a:lnTo>
                  <a:pt x="1467690" y="348576"/>
                </a:lnTo>
                <a:lnTo>
                  <a:pt x="0" y="3485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2813992" y="2643767"/>
            <a:ext cx="2319092" cy="550784"/>
          </a:xfrm>
          <a:custGeom>
            <a:avLst/>
            <a:gdLst/>
            <a:ahLst/>
            <a:cxnLst/>
            <a:rect r="r" b="b" t="t" l="l"/>
            <a:pathLst>
              <a:path h="550784" w="2319092">
                <a:moveTo>
                  <a:pt x="0" y="0"/>
                </a:moveTo>
                <a:lnTo>
                  <a:pt x="2319093" y="0"/>
                </a:lnTo>
                <a:lnTo>
                  <a:pt x="2319093" y="550785"/>
                </a:lnTo>
                <a:lnTo>
                  <a:pt x="0" y="5507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413586" y="5831358"/>
            <a:ext cx="9874414" cy="1825441"/>
          </a:xfrm>
          <a:custGeom>
            <a:avLst/>
            <a:gdLst/>
            <a:ahLst/>
            <a:cxnLst/>
            <a:rect r="r" b="b" t="t" l="l"/>
            <a:pathLst>
              <a:path h="1825441" w="9874414">
                <a:moveTo>
                  <a:pt x="0" y="0"/>
                </a:moveTo>
                <a:lnTo>
                  <a:pt x="9874414" y="0"/>
                </a:lnTo>
                <a:lnTo>
                  <a:pt x="9874414" y="1825441"/>
                </a:lnTo>
                <a:lnTo>
                  <a:pt x="0" y="18254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8385" t="-95538" r="-6964" b="-15544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929212" y="6574548"/>
            <a:ext cx="2009874" cy="477345"/>
          </a:xfrm>
          <a:custGeom>
            <a:avLst/>
            <a:gdLst/>
            <a:ahLst/>
            <a:cxnLst/>
            <a:rect r="r" b="b" t="t" l="l"/>
            <a:pathLst>
              <a:path h="477345" w="2009874">
                <a:moveTo>
                  <a:pt x="0" y="0"/>
                </a:moveTo>
                <a:lnTo>
                  <a:pt x="2009874" y="0"/>
                </a:lnTo>
                <a:lnTo>
                  <a:pt x="2009874" y="477345"/>
                </a:lnTo>
                <a:lnTo>
                  <a:pt x="0" y="47734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10" id="10"/>
          <p:cNvSpPr/>
          <p:nvPr/>
        </p:nvSpPr>
        <p:spPr>
          <a:xfrm flipV="true">
            <a:off x="14656708" y="6811275"/>
            <a:ext cx="952752" cy="3891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12580335" y="5898273"/>
            <a:ext cx="1393203" cy="330886"/>
          </a:xfrm>
          <a:custGeom>
            <a:avLst/>
            <a:gdLst/>
            <a:ahLst/>
            <a:cxnLst/>
            <a:rect r="r" b="b" t="t" l="l"/>
            <a:pathLst>
              <a:path h="330886" w="1393203">
                <a:moveTo>
                  <a:pt x="0" y="0"/>
                </a:moveTo>
                <a:lnTo>
                  <a:pt x="1393203" y="0"/>
                </a:lnTo>
                <a:lnTo>
                  <a:pt x="1393203" y="330885"/>
                </a:lnTo>
                <a:lnTo>
                  <a:pt x="0" y="33088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16102268" y="8253363"/>
            <a:ext cx="2009874" cy="2009874"/>
          </a:xfrm>
          <a:custGeom>
            <a:avLst/>
            <a:gdLst/>
            <a:ahLst/>
            <a:cxnLst/>
            <a:rect r="r" b="b" t="t" l="l"/>
            <a:pathLst>
              <a:path h="2009874" w="2009874">
                <a:moveTo>
                  <a:pt x="0" y="0"/>
                </a:moveTo>
                <a:lnTo>
                  <a:pt x="2009874" y="0"/>
                </a:lnTo>
                <a:lnTo>
                  <a:pt x="2009874" y="2009874"/>
                </a:lnTo>
                <a:lnTo>
                  <a:pt x="0" y="20098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242622" y="1662211"/>
            <a:ext cx="1467690" cy="348576"/>
          </a:xfrm>
          <a:custGeom>
            <a:avLst/>
            <a:gdLst/>
            <a:ahLst/>
            <a:cxnLst/>
            <a:rect r="r" b="b" t="t" l="l"/>
            <a:pathLst>
              <a:path h="348576" w="1467690">
                <a:moveTo>
                  <a:pt x="0" y="0"/>
                </a:moveTo>
                <a:lnTo>
                  <a:pt x="1467690" y="0"/>
                </a:lnTo>
                <a:lnTo>
                  <a:pt x="1467690" y="348577"/>
                </a:lnTo>
                <a:lnTo>
                  <a:pt x="0" y="3485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4" id="14"/>
          <p:cNvSpPr/>
          <p:nvPr/>
        </p:nvSpPr>
        <p:spPr>
          <a:xfrm flipH="false" flipV="false" rot="5492522">
            <a:off x="8026501" y="1783425"/>
            <a:ext cx="2763728" cy="2822254"/>
          </a:xfrm>
          <a:custGeom>
            <a:avLst/>
            <a:gdLst/>
            <a:ahLst/>
            <a:cxnLst/>
            <a:rect r="r" b="b" t="t" l="l"/>
            <a:pathLst>
              <a:path h="2822254" w="2763728">
                <a:moveTo>
                  <a:pt x="0" y="0"/>
                </a:moveTo>
                <a:lnTo>
                  <a:pt x="2763728" y="0"/>
                </a:lnTo>
                <a:lnTo>
                  <a:pt x="2763728" y="2822254"/>
                </a:lnTo>
                <a:lnTo>
                  <a:pt x="0" y="282225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05768" y="202782"/>
            <a:ext cx="2271474" cy="8542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33"/>
              </a:lnSpc>
              <a:spcBef>
                <a:spcPct val="0"/>
              </a:spcBef>
            </a:pPr>
            <a:r>
              <a:rPr lang="en-US" b="true" sz="6049" spc="5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Forum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330352" y="5143500"/>
            <a:ext cx="8165961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b="true" sz="2800" spc="2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user of the website can post any Questions or feedback.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981525" y="5338762"/>
            <a:ext cx="6947686" cy="447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58"/>
              </a:lnSpc>
              <a:spcBef>
                <a:spcPct val="0"/>
              </a:spcBef>
            </a:pPr>
            <a:r>
              <a:rPr lang="en-US" b="true" sz="2965" spc="27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How it Appears to the Administrator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517552" y="18774"/>
            <a:ext cx="6935271" cy="75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99"/>
              </a:lnSpc>
              <a:spcBef>
                <a:spcPct val="0"/>
              </a:spcBef>
            </a:pPr>
            <a:r>
              <a:rPr lang="en-US" b="true" sz="4999" spc="46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Community -Website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-10602831">
            <a:off x="15315167" y="4246938"/>
            <a:ext cx="1574201" cy="1607537"/>
          </a:xfrm>
          <a:custGeom>
            <a:avLst/>
            <a:gdLst/>
            <a:ahLst/>
            <a:cxnLst/>
            <a:rect r="r" b="b" t="t" l="l"/>
            <a:pathLst>
              <a:path h="1607537" w="1574201">
                <a:moveTo>
                  <a:pt x="0" y="0"/>
                </a:moveTo>
                <a:lnTo>
                  <a:pt x="1574202" y="0"/>
                </a:lnTo>
                <a:lnTo>
                  <a:pt x="1574202" y="1607538"/>
                </a:lnTo>
                <a:lnTo>
                  <a:pt x="0" y="160753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725363" y="6095090"/>
            <a:ext cx="6866807" cy="2449216"/>
          </a:xfrm>
          <a:custGeom>
            <a:avLst/>
            <a:gdLst/>
            <a:ahLst/>
            <a:cxnLst/>
            <a:rect r="r" b="b" t="t" l="l"/>
            <a:pathLst>
              <a:path h="2449216" w="6866807">
                <a:moveTo>
                  <a:pt x="0" y="0"/>
                </a:moveTo>
                <a:lnTo>
                  <a:pt x="6866807" y="0"/>
                </a:lnTo>
                <a:lnTo>
                  <a:pt x="6866807" y="2449216"/>
                </a:lnTo>
                <a:lnTo>
                  <a:pt x="0" y="244921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36454" t="-54052" r="-5783" b="-70267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-7795502">
            <a:off x="7356924" y="5986410"/>
            <a:ext cx="2113324" cy="2158077"/>
          </a:xfrm>
          <a:custGeom>
            <a:avLst/>
            <a:gdLst/>
            <a:ahLst/>
            <a:cxnLst/>
            <a:rect r="r" b="b" t="t" l="l"/>
            <a:pathLst>
              <a:path h="2158077" w="2113324">
                <a:moveTo>
                  <a:pt x="0" y="0"/>
                </a:moveTo>
                <a:lnTo>
                  <a:pt x="2113324" y="0"/>
                </a:lnTo>
                <a:lnTo>
                  <a:pt x="2113324" y="2158077"/>
                </a:lnTo>
                <a:lnTo>
                  <a:pt x="0" y="21580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725363" y="6721849"/>
            <a:ext cx="2517259" cy="597849"/>
          </a:xfrm>
          <a:custGeom>
            <a:avLst/>
            <a:gdLst/>
            <a:ahLst/>
            <a:cxnLst/>
            <a:rect r="r" b="b" t="t" l="l"/>
            <a:pathLst>
              <a:path h="597849" w="2517259">
                <a:moveTo>
                  <a:pt x="0" y="0"/>
                </a:moveTo>
                <a:lnTo>
                  <a:pt x="2517259" y="0"/>
                </a:lnTo>
                <a:lnTo>
                  <a:pt x="2517259" y="597849"/>
                </a:lnTo>
                <a:lnTo>
                  <a:pt x="0" y="5978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23" id="23"/>
          <p:cNvSpPr txBox="true"/>
          <p:nvPr/>
        </p:nvSpPr>
        <p:spPr>
          <a:xfrm rot="0">
            <a:off x="1179823" y="7886445"/>
            <a:ext cx="2978944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After Accepted 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6936" y="8711609"/>
            <a:ext cx="1917955" cy="1601930"/>
          </a:xfrm>
          <a:custGeom>
            <a:avLst/>
            <a:gdLst/>
            <a:ahLst/>
            <a:cxnLst/>
            <a:rect r="r" b="b" t="t" l="l"/>
            <a:pathLst>
              <a:path h="1601930" w="1917955">
                <a:moveTo>
                  <a:pt x="0" y="0"/>
                </a:moveTo>
                <a:lnTo>
                  <a:pt x="1917955" y="0"/>
                </a:lnTo>
                <a:lnTo>
                  <a:pt x="1917955" y="1601930"/>
                </a:lnTo>
                <a:lnTo>
                  <a:pt x="0" y="16019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9727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4221" y="2384375"/>
            <a:ext cx="7402806" cy="3637241"/>
          </a:xfrm>
          <a:custGeom>
            <a:avLst/>
            <a:gdLst/>
            <a:ahLst/>
            <a:cxnLst/>
            <a:rect r="r" b="b" t="t" l="l"/>
            <a:pathLst>
              <a:path h="3637241" w="7402806">
                <a:moveTo>
                  <a:pt x="0" y="0"/>
                </a:moveTo>
                <a:lnTo>
                  <a:pt x="7402806" y="0"/>
                </a:lnTo>
                <a:lnTo>
                  <a:pt x="7402806" y="3637241"/>
                </a:lnTo>
                <a:lnTo>
                  <a:pt x="0" y="36372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61" t="-15523" r="-5181" b="-1080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62716" y="2839525"/>
            <a:ext cx="1730584" cy="2133661"/>
          </a:xfrm>
          <a:custGeom>
            <a:avLst/>
            <a:gdLst/>
            <a:ahLst/>
            <a:cxnLst/>
            <a:rect r="r" b="b" t="t" l="l"/>
            <a:pathLst>
              <a:path h="2133661" w="1730584">
                <a:moveTo>
                  <a:pt x="0" y="0"/>
                </a:moveTo>
                <a:lnTo>
                  <a:pt x="1730584" y="0"/>
                </a:lnTo>
                <a:lnTo>
                  <a:pt x="1730584" y="2133661"/>
                </a:lnTo>
                <a:lnTo>
                  <a:pt x="0" y="21336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8828" t="0" r="-43909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9161615" y="1512206"/>
            <a:ext cx="7852158" cy="3721048"/>
          </a:xfrm>
          <a:custGeom>
            <a:avLst/>
            <a:gdLst/>
            <a:ahLst/>
            <a:cxnLst/>
            <a:rect r="r" b="b" t="t" l="l"/>
            <a:pathLst>
              <a:path h="3721048" w="7852158">
                <a:moveTo>
                  <a:pt x="0" y="0"/>
                </a:moveTo>
                <a:lnTo>
                  <a:pt x="7852158" y="0"/>
                </a:lnTo>
                <a:lnTo>
                  <a:pt x="7852158" y="3721048"/>
                </a:lnTo>
                <a:lnTo>
                  <a:pt x="0" y="37210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987" t="-14972" r="-1618" b="-919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320197" y="3026261"/>
            <a:ext cx="1800170" cy="427540"/>
          </a:xfrm>
          <a:custGeom>
            <a:avLst/>
            <a:gdLst/>
            <a:ahLst/>
            <a:cxnLst/>
            <a:rect r="r" b="b" t="t" l="l"/>
            <a:pathLst>
              <a:path h="427540" w="1800170">
                <a:moveTo>
                  <a:pt x="0" y="0"/>
                </a:moveTo>
                <a:lnTo>
                  <a:pt x="1800170" y="0"/>
                </a:lnTo>
                <a:lnTo>
                  <a:pt x="1800170" y="427540"/>
                </a:lnTo>
                <a:lnTo>
                  <a:pt x="0" y="4275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1288530" y="3262491"/>
            <a:ext cx="5391338" cy="1881009"/>
          </a:xfrm>
          <a:custGeom>
            <a:avLst/>
            <a:gdLst/>
            <a:ahLst/>
            <a:cxnLst/>
            <a:rect r="r" b="b" t="t" l="l"/>
            <a:pathLst>
              <a:path h="1881009" w="5391338">
                <a:moveTo>
                  <a:pt x="0" y="0"/>
                </a:moveTo>
                <a:lnTo>
                  <a:pt x="5391338" y="0"/>
                </a:lnTo>
                <a:lnTo>
                  <a:pt x="5391338" y="1881009"/>
                </a:lnTo>
                <a:lnTo>
                  <a:pt x="0" y="18810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1156" r="0" b="-73418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8" id="8"/>
          <p:cNvSpPr txBox="true"/>
          <p:nvPr/>
        </p:nvSpPr>
        <p:spPr>
          <a:xfrm rot="0">
            <a:off x="8838702" y="703408"/>
            <a:ext cx="6755845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59"/>
              </a:lnSpc>
              <a:spcBef>
                <a:spcPct val="0"/>
              </a:spcBef>
            </a:pPr>
            <a:r>
              <a:rPr lang="en-US" b="true" sz="3299" spc="30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Can’t open the content before you buy</a:t>
            </a:r>
            <a:r>
              <a:rPr lang="en-US" b="true" sz="3299" spc="3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</a:t>
            </a:r>
          </a:p>
        </p:txBody>
      </p:sp>
      <p:sp>
        <p:nvSpPr>
          <p:cNvPr name="AutoShape 9" id="9"/>
          <p:cNvSpPr/>
          <p:nvPr/>
        </p:nvSpPr>
        <p:spPr>
          <a:xfrm>
            <a:off x="12216624" y="1198708"/>
            <a:ext cx="1785191" cy="2533497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9320197" y="5530801"/>
            <a:ext cx="7861154" cy="3810617"/>
          </a:xfrm>
          <a:custGeom>
            <a:avLst/>
            <a:gdLst/>
            <a:ahLst/>
            <a:cxnLst/>
            <a:rect r="r" b="b" t="t" l="l"/>
            <a:pathLst>
              <a:path h="3810617" w="7861154">
                <a:moveTo>
                  <a:pt x="0" y="0"/>
                </a:moveTo>
                <a:lnTo>
                  <a:pt x="7861154" y="0"/>
                </a:lnTo>
                <a:lnTo>
                  <a:pt x="7861154" y="3810617"/>
                </a:lnTo>
                <a:lnTo>
                  <a:pt x="0" y="38106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339" t="-12333" r="-2193" b="-8967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1545" y="8711609"/>
            <a:ext cx="1575391" cy="1575391"/>
          </a:xfrm>
          <a:custGeom>
            <a:avLst/>
            <a:gdLst/>
            <a:ahLst/>
            <a:cxnLst/>
            <a:rect r="r" b="b" t="t" l="l"/>
            <a:pathLst>
              <a:path h="1575391" w="1575391">
                <a:moveTo>
                  <a:pt x="0" y="0"/>
                </a:moveTo>
                <a:lnTo>
                  <a:pt x="1575391" y="0"/>
                </a:lnTo>
                <a:lnTo>
                  <a:pt x="1575391" y="1575391"/>
                </a:lnTo>
                <a:lnTo>
                  <a:pt x="0" y="157539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927821" y="3732205"/>
            <a:ext cx="2109970" cy="1981524"/>
          </a:xfrm>
          <a:custGeom>
            <a:avLst/>
            <a:gdLst/>
            <a:ahLst/>
            <a:cxnLst/>
            <a:rect r="r" b="b" t="t" l="l"/>
            <a:pathLst>
              <a:path h="1981524" w="2109970">
                <a:moveTo>
                  <a:pt x="0" y="0"/>
                </a:moveTo>
                <a:lnTo>
                  <a:pt x="2109969" y="0"/>
                </a:lnTo>
                <a:lnTo>
                  <a:pt x="2109969" y="1981524"/>
                </a:lnTo>
                <a:lnTo>
                  <a:pt x="0" y="198152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10156268">
            <a:off x="14299664" y="4870605"/>
            <a:ext cx="1200600" cy="1796408"/>
          </a:xfrm>
          <a:custGeom>
            <a:avLst/>
            <a:gdLst/>
            <a:ahLst/>
            <a:cxnLst/>
            <a:rect r="r" b="b" t="t" l="l"/>
            <a:pathLst>
              <a:path h="1796408" w="1200600">
                <a:moveTo>
                  <a:pt x="0" y="0"/>
                </a:moveTo>
                <a:lnTo>
                  <a:pt x="1200599" y="0"/>
                </a:lnTo>
                <a:lnTo>
                  <a:pt x="1200599" y="1796408"/>
                </a:lnTo>
                <a:lnTo>
                  <a:pt x="0" y="179640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94845" y="-19434"/>
            <a:ext cx="3345537" cy="1219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940"/>
              </a:lnSpc>
            </a:pPr>
            <a:r>
              <a:rPr lang="en-US" sz="7100" b="true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Courses: 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5584" y="2117124"/>
            <a:ext cx="7289387" cy="6186867"/>
          </a:xfrm>
          <a:custGeom>
            <a:avLst/>
            <a:gdLst/>
            <a:ahLst/>
            <a:cxnLst/>
            <a:rect r="r" b="b" t="t" l="l"/>
            <a:pathLst>
              <a:path h="6186867" w="7289387">
                <a:moveTo>
                  <a:pt x="0" y="0"/>
                </a:moveTo>
                <a:lnTo>
                  <a:pt x="7289387" y="0"/>
                </a:lnTo>
                <a:lnTo>
                  <a:pt x="7289387" y="6186867"/>
                </a:lnTo>
                <a:lnTo>
                  <a:pt x="0" y="61868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15118" y="2117124"/>
            <a:ext cx="7289387" cy="6186867"/>
          </a:xfrm>
          <a:custGeom>
            <a:avLst/>
            <a:gdLst/>
            <a:ahLst/>
            <a:cxnLst/>
            <a:rect r="r" b="b" t="t" l="l"/>
            <a:pathLst>
              <a:path h="6186867" w="7289387">
                <a:moveTo>
                  <a:pt x="0" y="0"/>
                </a:moveTo>
                <a:lnTo>
                  <a:pt x="7289387" y="0"/>
                </a:lnTo>
                <a:lnTo>
                  <a:pt x="7289387" y="6186867"/>
                </a:lnTo>
                <a:lnTo>
                  <a:pt x="0" y="61868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-3562642"/>
            <a:ext cx="20994128" cy="13849642"/>
            <a:chOff x="0" y="0"/>
            <a:chExt cx="16385380" cy="1080929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385381" cy="10809291"/>
            </a:xfrm>
            <a:custGeom>
              <a:avLst/>
              <a:gdLst/>
              <a:ahLst/>
              <a:cxnLst/>
              <a:rect r="r" b="b" t="t" l="l"/>
              <a:pathLst>
                <a:path h="10809291" w="16385381">
                  <a:moveTo>
                    <a:pt x="16385381" y="259216"/>
                  </a:moveTo>
                  <a:lnTo>
                    <a:pt x="16385381" y="10550076"/>
                  </a:lnTo>
                  <a:cubicBezTo>
                    <a:pt x="16385381" y="10693292"/>
                    <a:pt x="16262559" y="10809291"/>
                    <a:pt x="16110919" y="10809291"/>
                  </a:cubicBezTo>
                  <a:lnTo>
                    <a:pt x="274462" y="10809291"/>
                  </a:lnTo>
                  <a:cubicBezTo>
                    <a:pt x="122822" y="10809291"/>
                    <a:pt x="0" y="10693292"/>
                    <a:pt x="0" y="10550076"/>
                  </a:cubicBezTo>
                  <a:lnTo>
                    <a:pt x="0" y="259216"/>
                  </a:lnTo>
                  <a:cubicBezTo>
                    <a:pt x="0" y="115999"/>
                    <a:pt x="122822" y="0"/>
                    <a:pt x="274462" y="0"/>
                  </a:cubicBezTo>
                  <a:lnTo>
                    <a:pt x="16110919" y="0"/>
                  </a:lnTo>
                  <a:cubicBezTo>
                    <a:pt x="16262559" y="0"/>
                    <a:pt x="16385381" y="115999"/>
                    <a:pt x="16385381" y="259216"/>
                  </a:cubicBezTo>
                  <a:close/>
                </a:path>
              </a:pathLst>
            </a:custGeom>
            <a:blipFill>
              <a:blip r:embed="rId6">
                <a:alphaModFix amt="19999"/>
              </a:blip>
              <a:stretch>
                <a:fillRect l="-8520" t="0" r="-8520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3037619" y="586330"/>
            <a:ext cx="12239318" cy="1035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79"/>
              </a:lnSpc>
              <a:spcBef>
                <a:spcPct val="0"/>
              </a:spcBef>
            </a:pPr>
            <a:r>
              <a:rPr lang="en-US" sz="6899" spc="64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Senario For Subscription 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686246" y="2528712"/>
            <a:ext cx="4466511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40"/>
              </a:lnSpc>
              <a:spcBef>
                <a:spcPct val="0"/>
              </a:spcBef>
            </a:pPr>
            <a:r>
              <a:rPr lang="en-US" b="true" sz="3700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Initial Communication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86246" y="3854469"/>
            <a:ext cx="4984620" cy="1552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8"/>
              </a:lnSpc>
              <a:spcBef>
                <a:spcPct val="0"/>
              </a:spcBef>
            </a:pPr>
            <a:r>
              <a:rPr lang="en-US" b="true" sz="3507" spc="32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Filling Out the Registration Form</a:t>
            </a:r>
          </a:p>
          <a:p>
            <a:pPr algn="l">
              <a:lnSpc>
                <a:spcPts val="3774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2406835" y="5730894"/>
            <a:ext cx="5025333" cy="10406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40"/>
              </a:lnSpc>
              <a:spcBef>
                <a:spcPct val="0"/>
              </a:spcBef>
            </a:pPr>
            <a:r>
              <a:rPr lang="en-US" b="true" sz="3700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Scheduling the Interview</a:t>
            </a:r>
          </a:p>
          <a:p>
            <a:pPr algn="l">
              <a:lnSpc>
                <a:spcPts val="3806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384244" y="7288004"/>
            <a:ext cx="4812402" cy="10159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42"/>
              </a:lnSpc>
              <a:spcBef>
                <a:spcPct val="0"/>
              </a:spcBef>
            </a:pPr>
            <a:r>
              <a:rPr lang="en-US" b="true" sz="3702" spc="34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Attending the Interview</a:t>
            </a:r>
          </a:p>
          <a:p>
            <a:pPr algn="l">
              <a:lnSpc>
                <a:spcPts val="3600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0155830" y="2528712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Confirming Registration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497064" y="4063128"/>
            <a:ext cx="6598897" cy="676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3"/>
              </a:lnSpc>
              <a:spcBef>
                <a:spcPct val="0"/>
              </a:spcBef>
            </a:pPr>
            <a:r>
              <a:rPr lang="en-US" b="true" sz="4444" spc="4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Payment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145524" y="5730894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Starting the Program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-2313025" y="2547762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1.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-2313025" y="4101360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2.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2313025" y="5787285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3.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-2313025" y="7113687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4.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593789" y="2477813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5.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593789" y="4150623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6.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593789" y="5730894"/>
            <a:ext cx="710347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b="true" sz="3600" spc="3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7.</a:t>
            </a:r>
          </a:p>
        </p:txBody>
      </p:sp>
    </p:spTree>
  </p:cSld>
  <p:clrMapOvr>
    <a:masterClrMapping/>
  </p:clrMapOvr>
  <p:transition spd="fast">
    <p:fade/>
  </p:transition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425" y="1014704"/>
            <a:ext cx="9019575" cy="3900196"/>
          </a:xfrm>
          <a:custGeom>
            <a:avLst/>
            <a:gdLst/>
            <a:ahLst/>
            <a:cxnLst/>
            <a:rect r="r" b="b" t="t" l="l"/>
            <a:pathLst>
              <a:path h="3900196" w="9019575">
                <a:moveTo>
                  <a:pt x="0" y="0"/>
                </a:moveTo>
                <a:lnTo>
                  <a:pt x="9019575" y="0"/>
                </a:lnTo>
                <a:lnTo>
                  <a:pt x="9019575" y="3900196"/>
                </a:lnTo>
                <a:lnTo>
                  <a:pt x="0" y="39001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2939" r="0" b="-1714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4311" y="3230510"/>
            <a:ext cx="2330229" cy="553429"/>
          </a:xfrm>
          <a:custGeom>
            <a:avLst/>
            <a:gdLst/>
            <a:ahLst/>
            <a:cxnLst/>
            <a:rect r="r" b="b" t="t" l="l"/>
            <a:pathLst>
              <a:path h="553429" w="2330229">
                <a:moveTo>
                  <a:pt x="0" y="0"/>
                </a:moveTo>
                <a:lnTo>
                  <a:pt x="2330229" y="0"/>
                </a:lnTo>
                <a:lnTo>
                  <a:pt x="2330229" y="553429"/>
                </a:lnTo>
                <a:lnTo>
                  <a:pt x="0" y="5534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4" id="4"/>
          <p:cNvSpPr/>
          <p:nvPr/>
        </p:nvSpPr>
        <p:spPr>
          <a:xfrm>
            <a:off x="4634212" y="4514306"/>
            <a:ext cx="1278718" cy="0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382446" y="5526684"/>
            <a:ext cx="8761554" cy="3690581"/>
          </a:xfrm>
          <a:custGeom>
            <a:avLst/>
            <a:gdLst/>
            <a:ahLst/>
            <a:cxnLst/>
            <a:rect r="r" b="b" t="t" l="l"/>
            <a:pathLst>
              <a:path h="3690581" w="8761554">
                <a:moveTo>
                  <a:pt x="0" y="0"/>
                </a:moveTo>
                <a:lnTo>
                  <a:pt x="8761554" y="0"/>
                </a:lnTo>
                <a:lnTo>
                  <a:pt x="8761554" y="3690580"/>
                </a:lnTo>
                <a:lnTo>
                  <a:pt x="0" y="3690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614" r="0" b="-1992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64311" y="6532782"/>
            <a:ext cx="2169863" cy="515342"/>
          </a:xfrm>
          <a:custGeom>
            <a:avLst/>
            <a:gdLst/>
            <a:ahLst/>
            <a:cxnLst/>
            <a:rect r="r" b="b" t="t" l="l"/>
            <a:pathLst>
              <a:path h="515342" w="2169863">
                <a:moveTo>
                  <a:pt x="0" y="0"/>
                </a:moveTo>
                <a:lnTo>
                  <a:pt x="2169863" y="0"/>
                </a:lnTo>
                <a:lnTo>
                  <a:pt x="2169863" y="515342"/>
                </a:lnTo>
                <a:lnTo>
                  <a:pt x="0" y="5153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504928" y="1544397"/>
            <a:ext cx="8783072" cy="3372226"/>
          </a:xfrm>
          <a:custGeom>
            <a:avLst/>
            <a:gdLst/>
            <a:ahLst/>
            <a:cxnLst/>
            <a:rect r="r" b="b" t="t" l="l"/>
            <a:pathLst>
              <a:path h="3372226" w="8783072">
                <a:moveTo>
                  <a:pt x="0" y="0"/>
                </a:moveTo>
                <a:lnTo>
                  <a:pt x="8783072" y="0"/>
                </a:lnTo>
                <a:lnTo>
                  <a:pt x="8783072" y="3372226"/>
                </a:lnTo>
                <a:lnTo>
                  <a:pt x="0" y="33722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381" t="-31872" r="-3625" b="-2636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330206" y="5781842"/>
            <a:ext cx="7132516" cy="2466794"/>
          </a:xfrm>
          <a:custGeom>
            <a:avLst/>
            <a:gdLst/>
            <a:ahLst/>
            <a:cxnLst/>
            <a:rect r="r" b="b" t="t" l="l"/>
            <a:pathLst>
              <a:path h="2466794" w="7132516">
                <a:moveTo>
                  <a:pt x="0" y="0"/>
                </a:moveTo>
                <a:lnTo>
                  <a:pt x="7132516" y="0"/>
                </a:lnTo>
                <a:lnTo>
                  <a:pt x="7132516" y="2466794"/>
                </a:lnTo>
                <a:lnTo>
                  <a:pt x="0" y="246679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0906" t="-111409" r="-47767" b="-95454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019220" y="2323180"/>
            <a:ext cx="767136" cy="2191126"/>
          </a:xfrm>
          <a:custGeom>
            <a:avLst/>
            <a:gdLst/>
            <a:ahLst/>
            <a:cxnLst/>
            <a:rect r="r" b="b" t="t" l="l"/>
            <a:pathLst>
              <a:path h="2191126" w="767136">
                <a:moveTo>
                  <a:pt x="0" y="0"/>
                </a:moveTo>
                <a:lnTo>
                  <a:pt x="767135" y="0"/>
                </a:lnTo>
                <a:lnTo>
                  <a:pt x="767135" y="2191126"/>
                </a:lnTo>
                <a:lnTo>
                  <a:pt x="0" y="219112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866102" t="-41393" r="-32868" b="-27361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9504928" y="2053302"/>
            <a:ext cx="2272649" cy="539754"/>
          </a:xfrm>
          <a:custGeom>
            <a:avLst/>
            <a:gdLst/>
            <a:ahLst/>
            <a:cxnLst/>
            <a:rect r="r" b="b" t="t" l="l"/>
            <a:pathLst>
              <a:path h="539754" w="2272649">
                <a:moveTo>
                  <a:pt x="0" y="0"/>
                </a:moveTo>
                <a:lnTo>
                  <a:pt x="2272650" y="0"/>
                </a:lnTo>
                <a:lnTo>
                  <a:pt x="2272650" y="539755"/>
                </a:lnTo>
                <a:lnTo>
                  <a:pt x="0" y="5397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16220887" y="8505811"/>
            <a:ext cx="2067113" cy="1726511"/>
          </a:xfrm>
          <a:custGeom>
            <a:avLst/>
            <a:gdLst/>
            <a:ahLst/>
            <a:cxnLst/>
            <a:rect r="r" b="b" t="t" l="l"/>
            <a:pathLst>
              <a:path h="1726511" w="2067113">
                <a:moveTo>
                  <a:pt x="0" y="0"/>
                </a:moveTo>
                <a:lnTo>
                  <a:pt x="2067113" y="0"/>
                </a:lnTo>
                <a:lnTo>
                  <a:pt x="2067113" y="1726510"/>
                </a:lnTo>
                <a:lnTo>
                  <a:pt x="0" y="17265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9727" r="0" b="0"/>
            </a:stretch>
          </a:blipFill>
        </p:spPr>
      </p:sp>
      <p:sp>
        <p:nvSpPr>
          <p:cNvPr name="AutoShape 12" id="12"/>
          <p:cNvSpPr/>
          <p:nvPr/>
        </p:nvSpPr>
        <p:spPr>
          <a:xfrm>
            <a:off x="13457929" y="7391212"/>
            <a:ext cx="1734258" cy="38476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4939541" y="7209956"/>
            <a:ext cx="2079678" cy="699528"/>
          </a:xfrm>
          <a:custGeom>
            <a:avLst/>
            <a:gdLst/>
            <a:ahLst/>
            <a:cxnLst/>
            <a:rect r="r" b="b" t="t" l="l"/>
            <a:pathLst>
              <a:path h="699528" w="2079678">
                <a:moveTo>
                  <a:pt x="0" y="0"/>
                </a:moveTo>
                <a:lnTo>
                  <a:pt x="2079679" y="0"/>
                </a:lnTo>
                <a:lnTo>
                  <a:pt x="2079679" y="699528"/>
                </a:lnTo>
                <a:lnTo>
                  <a:pt x="0" y="69952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280231" y="-142875"/>
            <a:ext cx="3298388" cy="12033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 b="true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Courses: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623011" y="5019675"/>
            <a:ext cx="6947362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b="true" sz="3000" spc="2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After You Pay, The Content Will Appear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750638" y="5164273"/>
            <a:ext cx="4228743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b="true" sz="3000" spc="2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You Can Leave The Course</a:t>
            </a:r>
            <a:r>
              <a:rPr lang="en-US" b="true" sz="3000" spc="28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415326" y="839547"/>
            <a:ext cx="7447689" cy="447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97"/>
              </a:lnSpc>
              <a:spcBef>
                <a:spcPct val="0"/>
              </a:spcBef>
            </a:pPr>
            <a:r>
              <a:rPr lang="en-US" b="true" sz="2997" spc="2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When You Finish The Content, Click Here  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4021515" y="8505811"/>
            <a:ext cx="1853090" cy="1853090"/>
          </a:xfrm>
          <a:custGeom>
            <a:avLst/>
            <a:gdLst/>
            <a:ahLst/>
            <a:cxnLst/>
            <a:rect r="r" b="b" t="t" l="l"/>
            <a:pathLst>
              <a:path h="1853090" w="1853090">
                <a:moveTo>
                  <a:pt x="0" y="0"/>
                </a:moveTo>
                <a:lnTo>
                  <a:pt x="1853090" y="0"/>
                </a:lnTo>
                <a:lnTo>
                  <a:pt x="1853090" y="1853090"/>
                </a:lnTo>
                <a:lnTo>
                  <a:pt x="0" y="185309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205873" y="8436520"/>
            <a:ext cx="1914995" cy="1914995"/>
          </a:xfrm>
          <a:custGeom>
            <a:avLst/>
            <a:gdLst/>
            <a:ahLst/>
            <a:cxnLst/>
            <a:rect r="r" b="b" t="t" l="l"/>
            <a:pathLst>
              <a:path h="1914995" w="1914995">
                <a:moveTo>
                  <a:pt x="0" y="0"/>
                </a:moveTo>
                <a:lnTo>
                  <a:pt x="1914995" y="0"/>
                </a:lnTo>
                <a:lnTo>
                  <a:pt x="1914995" y="1914995"/>
                </a:lnTo>
                <a:lnTo>
                  <a:pt x="0" y="19149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103973" y="8662296"/>
            <a:ext cx="1624704" cy="1624704"/>
          </a:xfrm>
          <a:custGeom>
            <a:avLst/>
            <a:gdLst/>
            <a:ahLst/>
            <a:cxnLst/>
            <a:rect r="r" b="b" t="t" l="l"/>
            <a:pathLst>
              <a:path h="1624704" w="1624704">
                <a:moveTo>
                  <a:pt x="0" y="0"/>
                </a:moveTo>
                <a:lnTo>
                  <a:pt x="1624703" y="0"/>
                </a:lnTo>
                <a:lnTo>
                  <a:pt x="1624703" y="1624704"/>
                </a:lnTo>
                <a:lnTo>
                  <a:pt x="0" y="16247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302411" y="8662296"/>
            <a:ext cx="1701773" cy="1446621"/>
          </a:xfrm>
          <a:custGeom>
            <a:avLst/>
            <a:gdLst/>
            <a:ahLst/>
            <a:cxnLst/>
            <a:rect r="r" b="b" t="t" l="l"/>
            <a:pathLst>
              <a:path h="1446621" w="1701773">
                <a:moveTo>
                  <a:pt x="0" y="0"/>
                </a:moveTo>
                <a:lnTo>
                  <a:pt x="1701772" y="0"/>
                </a:lnTo>
                <a:lnTo>
                  <a:pt x="1701772" y="1446622"/>
                </a:lnTo>
                <a:lnTo>
                  <a:pt x="0" y="14466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818" r="0" b="-881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9821" y="2014921"/>
            <a:ext cx="7410323" cy="3771061"/>
          </a:xfrm>
          <a:custGeom>
            <a:avLst/>
            <a:gdLst/>
            <a:ahLst/>
            <a:cxnLst/>
            <a:rect r="r" b="b" t="t" l="l"/>
            <a:pathLst>
              <a:path h="3771061" w="7410323">
                <a:moveTo>
                  <a:pt x="0" y="0"/>
                </a:moveTo>
                <a:lnTo>
                  <a:pt x="7410323" y="0"/>
                </a:lnTo>
                <a:lnTo>
                  <a:pt x="7410323" y="3771061"/>
                </a:lnTo>
                <a:lnTo>
                  <a:pt x="0" y="37710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3" t="-12137" r="-3620" b="-502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49011" y="2477974"/>
            <a:ext cx="1892476" cy="1768777"/>
          </a:xfrm>
          <a:custGeom>
            <a:avLst/>
            <a:gdLst/>
            <a:ahLst/>
            <a:cxnLst/>
            <a:rect r="r" b="b" t="t" l="l"/>
            <a:pathLst>
              <a:path h="1768777" w="1892476">
                <a:moveTo>
                  <a:pt x="0" y="0"/>
                </a:moveTo>
                <a:lnTo>
                  <a:pt x="1892476" y="0"/>
                </a:lnTo>
                <a:lnTo>
                  <a:pt x="1892476" y="1768776"/>
                </a:lnTo>
                <a:lnTo>
                  <a:pt x="0" y="17687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9125" t="0" r="-97864" b="-65707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842290" y="2388969"/>
            <a:ext cx="8321081" cy="3908908"/>
          </a:xfrm>
          <a:custGeom>
            <a:avLst/>
            <a:gdLst/>
            <a:ahLst/>
            <a:cxnLst/>
            <a:rect r="r" b="b" t="t" l="l"/>
            <a:pathLst>
              <a:path h="3908908" w="8321081">
                <a:moveTo>
                  <a:pt x="0" y="0"/>
                </a:moveTo>
                <a:lnTo>
                  <a:pt x="8321081" y="0"/>
                </a:lnTo>
                <a:lnTo>
                  <a:pt x="8321081" y="3908908"/>
                </a:lnTo>
                <a:lnTo>
                  <a:pt x="0" y="390890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140" t="-19597" r="-2774" b="-603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4000" y="2938119"/>
            <a:ext cx="1487651" cy="257154"/>
          </a:xfrm>
          <a:custGeom>
            <a:avLst/>
            <a:gdLst/>
            <a:ahLst/>
            <a:cxnLst/>
            <a:rect r="r" b="b" t="t" l="l"/>
            <a:pathLst>
              <a:path h="257154" w="1487651">
                <a:moveTo>
                  <a:pt x="0" y="0"/>
                </a:moveTo>
                <a:lnTo>
                  <a:pt x="1487651" y="0"/>
                </a:lnTo>
                <a:lnTo>
                  <a:pt x="1487651" y="257154"/>
                </a:lnTo>
                <a:lnTo>
                  <a:pt x="0" y="2571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63130" r="-82152" b="-588994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9" id="9"/>
          <p:cNvSpPr/>
          <p:nvPr/>
        </p:nvSpPr>
        <p:spPr>
          <a:xfrm flipH="true">
            <a:off x="14484678" y="2176848"/>
            <a:ext cx="19050" cy="698230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10" id="10"/>
          <p:cNvSpPr txBox="true"/>
          <p:nvPr/>
        </p:nvSpPr>
        <p:spPr>
          <a:xfrm rot="0">
            <a:off x="8566806" y="1754902"/>
            <a:ext cx="3530441" cy="381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32"/>
              </a:lnSpc>
              <a:spcBef>
                <a:spcPct val="0"/>
              </a:spcBef>
            </a:pPr>
            <a:r>
              <a:rPr lang="en-US" b="true" sz="2526" spc="23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If we click in one category</a:t>
            </a:r>
            <a:r>
              <a:rPr lang="en-US" b="true" sz="2526" spc="2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 </a:t>
            </a:r>
          </a:p>
        </p:txBody>
      </p:sp>
      <p:sp>
        <p:nvSpPr>
          <p:cNvPr name="AutoShape 11" id="11"/>
          <p:cNvSpPr/>
          <p:nvPr/>
        </p:nvSpPr>
        <p:spPr>
          <a:xfrm flipH="true">
            <a:off x="10312977" y="2167935"/>
            <a:ext cx="0" cy="707663"/>
          </a:xfrm>
          <a:prstGeom prst="line">
            <a:avLst/>
          </a:prstGeom>
          <a:ln cap="flat" w="38100">
            <a:solidFill>
              <a:srgbClr val="E65E25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8842290" y="6364552"/>
            <a:ext cx="8321081" cy="2126295"/>
          </a:xfrm>
          <a:custGeom>
            <a:avLst/>
            <a:gdLst/>
            <a:ahLst/>
            <a:cxnLst/>
            <a:rect r="r" b="b" t="t" l="l"/>
            <a:pathLst>
              <a:path h="2126295" w="8321081">
                <a:moveTo>
                  <a:pt x="0" y="0"/>
                </a:moveTo>
                <a:lnTo>
                  <a:pt x="8321081" y="0"/>
                </a:lnTo>
                <a:lnTo>
                  <a:pt x="8321081" y="2126294"/>
                </a:lnTo>
                <a:lnTo>
                  <a:pt x="0" y="212629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6638" r="-3837" b="-101937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327096" y="7097977"/>
            <a:ext cx="1971761" cy="421160"/>
          </a:xfrm>
          <a:custGeom>
            <a:avLst/>
            <a:gdLst/>
            <a:ahLst/>
            <a:cxnLst/>
            <a:rect r="r" b="b" t="t" l="l"/>
            <a:pathLst>
              <a:path h="421160" w="1971761">
                <a:moveTo>
                  <a:pt x="0" y="0"/>
                </a:moveTo>
                <a:lnTo>
                  <a:pt x="1971761" y="0"/>
                </a:lnTo>
                <a:lnTo>
                  <a:pt x="1971761" y="421160"/>
                </a:lnTo>
                <a:lnTo>
                  <a:pt x="0" y="4211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15629" r="-114286" b="-500429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9344470" y="7503234"/>
            <a:ext cx="1937013" cy="469607"/>
          </a:xfrm>
          <a:custGeom>
            <a:avLst/>
            <a:gdLst/>
            <a:ahLst/>
            <a:cxnLst/>
            <a:rect r="r" b="b" t="t" l="l"/>
            <a:pathLst>
              <a:path h="469607" w="1937013">
                <a:moveTo>
                  <a:pt x="0" y="0"/>
                </a:moveTo>
                <a:lnTo>
                  <a:pt x="1937013" y="0"/>
                </a:lnTo>
                <a:lnTo>
                  <a:pt x="1937013" y="469607"/>
                </a:lnTo>
                <a:lnTo>
                  <a:pt x="0" y="4696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2231" r="-55124" b="-254462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13720539" y="2938119"/>
            <a:ext cx="1604464" cy="1569848"/>
          </a:xfrm>
          <a:custGeom>
            <a:avLst/>
            <a:gdLst/>
            <a:ahLst/>
            <a:cxnLst/>
            <a:rect r="r" b="b" t="t" l="l"/>
            <a:pathLst>
              <a:path h="1569848" w="1604464">
                <a:moveTo>
                  <a:pt x="0" y="0"/>
                </a:moveTo>
                <a:lnTo>
                  <a:pt x="1604464" y="0"/>
                </a:lnTo>
                <a:lnTo>
                  <a:pt x="1604464" y="1569848"/>
                </a:lnTo>
                <a:lnTo>
                  <a:pt x="0" y="15698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1578" t="0" r="-116310" b="-88127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449011" y="6081257"/>
            <a:ext cx="6859407" cy="3110910"/>
          </a:xfrm>
          <a:custGeom>
            <a:avLst/>
            <a:gdLst/>
            <a:ahLst/>
            <a:cxnLst/>
            <a:rect r="r" b="b" t="t" l="l"/>
            <a:pathLst>
              <a:path h="3110910" w="6859407">
                <a:moveTo>
                  <a:pt x="0" y="0"/>
                </a:moveTo>
                <a:lnTo>
                  <a:pt x="6859408" y="0"/>
                </a:lnTo>
                <a:lnTo>
                  <a:pt x="6859408" y="3110910"/>
                </a:lnTo>
                <a:lnTo>
                  <a:pt x="0" y="31109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0543" t="-98116" r="-23662" b="-17948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116719" y="7347952"/>
            <a:ext cx="1516780" cy="624890"/>
          </a:xfrm>
          <a:custGeom>
            <a:avLst/>
            <a:gdLst/>
            <a:ahLst/>
            <a:cxnLst/>
            <a:rect r="r" b="b" t="t" l="l"/>
            <a:pathLst>
              <a:path h="624890" w="1516780">
                <a:moveTo>
                  <a:pt x="0" y="0"/>
                </a:moveTo>
                <a:lnTo>
                  <a:pt x="1516780" y="0"/>
                </a:lnTo>
                <a:lnTo>
                  <a:pt x="1516780" y="624889"/>
                </a:lnTo>
                <a:lnTo>
                  <a:pt x="0" y="62488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64348" r="-82152" b="-151224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8" id="18"/>
          <p:cNvSpPr/>
          <p:nvPr/>
        </p:nvSpPr>
        <p:spPr>
          <a:xfrm flipH="false" flipV="false" rot="0">
            <a:off x="6226681" y="7114503"/>
            <a:ext cx="679760" cy="1322016"/>
          </a:xfrm>
          <a:custGeom>
            <a:avLst/>
            <a:gdLst/>
            <a:ahLst/>
            <a:cxnLst/>
            <a:rect r="r" b="b" t="t" l="l"/>
            <a:pathLst>
              <a:path h="1322016" w="679760">
                <a:moveTo>
                  <a:pt x="0" y="0"/>
                </a:moveTo>
                <a:lnTo>
                  <a:pt x="679761" y="0"/>
                </a:lnTo>
                <a:lnTo>
                  <a:pt x="679761" y="1322017"/>
                </a:lnTo>
                <a:lnTo>
                  <a:pt x="0" y="13220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76244" t="-5862" r="-338231" b="-82949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19" id="19"/>
          <p:cNvSpPr txBox="true"/>
          <p:nvPr/>
        </p:nvSpPr>
        <p:spPr>
          <a:xfrm rot="0">
            <a:off x="449011" y="19818"/>
            <a:ext cx="2476500" cy="1335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b="true" sz="780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Shop: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95434" y="1427370"/>
            <a:ext cx="6566562" cy="414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2443" b="true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Categories Added to Facilitate the Shopping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528720" y="1665354"/>
            <a:ext cx="4855607" cy="342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30"/>
              </a:lnSpc>
              <a:spcBef>
                <a:spcPct val="0"/>
              </a:spcBef>
            </a:pPr>
            <a:r>
              <a:rPr lang="en-US" b="true" sz="2191" spc="20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Products On this Category Will Appear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671259" y="6979375"/>
            <a:ext cx="2215039" cy="323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81"/>
              </a:lnSpc>
              <a:spcBef>
                <a:spcPct val="0"/>
              </a:spcBef>
            </a:pPr>
            <a:r>
              <a:rPr lang="en-US" b="true" sz="2151" spc="2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To Choose The Size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368674" y="7539257"/>
            <a:ext cx="2319338" cy="314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42"/>
              </a:lnSpc>
              <a:spcBef>
                <a:spcPct val="0"/>
              </a:spcBef>
            </a:pPr>
            <a:r>
              <a:rPr lang="en-US" b="true" sz="2118" spc="1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To Choose The Color 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794929" y="531907"/>
            <a:ext cx="9745467" cy="4611593"/>
          </a:xfrm>
          <a:custGeom>
            <a:avLst/>
            <a:gdLst/>
            <a:ahLst/>
            <a:cxnLst/>
            <a:rect r="r" b="b" t="t" l="l"/>
            <a:pathLst>
              <a:path h="4611593" w="9745467">
                <a:moveTo>
                  <a:pt x="0" y="0"/>
                </a:moveTo>
                <a:lnTo>
                  <a:pt x="9745468" y="0"/>
                </a:lnTo>
                <a:lnTo>
                  <a:pt x="9745468" y="4611593"/>
                </a:lnTo>
                <a:lnTo>
                  <a:pt x="0" y="461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1046" t="-15107" r="-41552" b="-10194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380091" y="5582247"/>
            <a:ext cx="9340329" cy="4704753"/>
          </a:xfrm>
          <a:custGeom>
            <a:avLst/>
            <a:gdLst/>
            <a:ahLst/>
            <a:cxnLst/>
            <a:rect r="r" b="b" t="t" l="l"/>
            <a:pathLst>
              <a:path h="4704753" w="9340329">
                <a:moveTo>
                  <a:pt x="0" y="0"/>
                </a:moveTo>
                <a:lnTo>
                  <a:pt x="9340329" y="0"/>
                </a:lnTo>
                <a:lnTo>
                  <a:pt x="9340329" y="4704753"/>
                </a:lnTo>
                <a:lnTo>
                  <a:pt x="0" y="47047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0117" t="-27220" r="-42867" b="-7712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084168">
            <a:off x="13381398" y="2587592"/>
            <a:ext cx="3001683" cy="2543927"/>
          </a:xfrm>
          <a:custGeom>
            <a:avLst/>
            <a:gdLst/>
            <a:ahLst/>
            <a:cxnLst/>
            <a:rect r="r" b="b" t="t" l="l"/>
            <a:pathLst>
              <a:path h="2543927" w="3001683">
                <a:moveTo>
                  <a:pt x="0" y="0"/>
                </a:moveTo>
                <a:lnTo>
                  <a:pt x="3001684" y="0"/>
                </a:lnTo>
                <a:lnTo>
                  <a:pt x="3001684" y="2543927"/>
                </a:lnTo>
                <a:lnTo>
                  <a:pt x="0" y="25439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744" y="8354291"/>
            <a:ext cx="1981913" cy="1932709"/>
          </a:xfrm>
          <a:custGeom>
            <a:avLst/>
            <a:gdLst/>
            <a:ahLst/>
            <a:cxnLst/>
            <a:rect r="r" b="b" t="t" l="l"/>
            <a:pathLst>
              <a:path h="1932709" w="1981913">
                <a:moveTo>
                  <a:pt x="0" y="0"/>
                </a:moveTo>
                <a:lnTo>
                  <a:pt x="1981912" y="0"/>
                </a:lnTo>
                <a:lnTo>
                  <a:pt x="1981912" y="1932709"/>
                </a:lnTo>
                <a:lnTo>
                  <a:pt x="0" y="19327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272" r="0" b="-127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098177" y="8331200"/>
            <a:ext cx="1955800" cy="1955800"/>
          </a:xfrm>
          <a:custGeom>
            <a:avLst/>
            <a:gdLst/>
            <a:ahLst/>
            <a:cxnLst/>
            <a:rect r="r" b="b" t="t" l="l"/>
            <a:pathLst>
              <a:path h="1955800" w="1955800">
                <a:moveTo>
                  <a:pt x="0" y="0"/>
                </a:moveTo>
                <a:lnTo>
                  <a:pt x="1955799" y="0"/>
                </a:lnTo>
                <a:lnTo>
                  <a:pt x="1955799" y="1955800"/>
                </a:lnTo>
                <a:lnTo>
                  <a:pt x="0" y="19558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9786211" y="7089229"/>
            <a:ext cx="3911599" cy="2483943"/>
          </a:xfrm>
          <a:custGeom>
            <a:avLst/>
            <a:gdLst/>
            <a:ahLst/>
            <a:cxnLst/>
            <a:rect r="r" b="b" t="t" l="l"/>
            <a:pathLst>
              <a:path h="2483943" w="3911599">
                <a:moveTo>
                  <a:pt x="0" y="0"/>
                </a:moveTo>
                <a:lnTo>
                  <a:pt x="3911600" y="0"/>
                </a:lnTo>
                <a:lnTo>
                  <a:pt x="3911600" y="2483943"/>
                </a:lnTo>
                <a:lnTo>
                  <a:pt x="0" y="24839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129271" t="-5296737" r="-7494762" b="-7780851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3018984" y="6316464"/>
            <a:ext cx="1863257" cy="1863257"/>
          </a:xfrm>
          <a:custGeom>
            <a:avLst/>
            <a:gdLst/>
            <a:ahLst/>
            <a:cxnLst/>
            <a:rect r="r" b="b" t="t" l="l"/>
            <a:pathLst>
              <a:path h="1863257" w="1863257">
                <a:moveTo>
                  <a:pt x="0" y="0"/>
                </a:moveTo>
                <a:lnTo>
                  <a:pt x="1863256" y="0"/>
                </a:lnTo>
                <a:lnTo>
                  <a:pt x="1863256" y="1863257"/>
                </a:lnTo>
                <a:lnTo>
                  <a:pt x="0" y="186325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8590" y="6636318"/>
            <a:ext cx="5390000" cy="1223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4"/>
              </a:lnSpc>
              <a:spcBef>
                <a:spcPct val="0"/>
              </a:spcBef>
            </a:pPr>
            <a:r>
              <a:rPr lang="en-US" b="true" sz="4037" spc="37">
                <a:solidFill>
                  <a:srgbClr val="34373D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All appointments appear here for the user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38521" y="409865"/>
            <a:ext cx="3165883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Appointment: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088161" y="3626535"/>
            <a:ext cx="2158581" cy="466041"/>
          </a:xfrm>
          <a:custGeom>
            <a:avLst/>
            <a:gdLst/>
            <a:ahLst/>
            <a:cxnLst/>
            <a:rect r="r" b="b" t="t" l="l"/>
            <a:pathLst>
              <a:path h="466041" w="2158581">
                <a:moveTo>
                  <a:pt x="0" y="0"/>
                </a:moveTo>
                <a:lnTo>
                  <a:pt x="2158580" y="0"/>
                </a:lnTo>
                <a:lnTo>
                  <a:pt x="2158580" y="466041"/>
                </a:lnTo>
                <a:lnTo>
                  <a:pt x="0" y="4660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311747" t="-12461407" r="-5966120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6380091" y="3626535"/>
            <a:ext cx="2158581" cy="466041"/>
          </a:xfrm>
          <a:custGeom>
            <a:avLst/>
            <a:gdLst/>
            <a:ahLst/>
            <a:cxnLst/>
            <a:rect r="r" b="b" t="t" l="l"/>
            <a:pathLst>
              <a:path h="466041" w="2158581">
                <a:moveTo>
                  <a:pt x="0" y="0"/>
                </a:moveTo>
                <a:lnTo>
                  <a:pt x="2158581" y="0"/>
                </a:lnTo>
                <a:lnTo>
                  <a:pt x="2158581" y="466041"/>
                </a:lnTo>
                <a:lnTo>
                  <a:pt x="0" y="4660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311747" t="-12461407" r="-5966120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1050256" y="3626535"/>
            <a:ext cx="2158581" cy="681610"/>
          </a:xfrm>
          <a:custGeom>
            <a:avLst/>
            <a:gdLst/>
            <a:ahLst/>
            <a:cxnLst/>
            <a:rect r="r" b="b" t="t" l="l"/>
            <a:pathLst>
              <a:path h="681610" w="2158581">
                <a:moveTo>
                  <a:pt x="0" y="0"/>
                </a:moveTo>
                <a:lnTo>
                  <a:pt x="2158580" y="0"/>
                </a:lnTo>
                <a:lnTo>
                  <a:pt x="2158580" y="681610"/>
                </a:lnTo>
                <a:lnTo>
                  <a:pt x="0" y="68161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311747" t="-8520305" r="-5966120" b="-12577099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8738697" y="3626535"/>
            <a:ext cx="2158581" cy="466041"/>
          </a:xfrm>
          <a:custGeom>
            <a:avLst/>
            <a:gdLst/>
            <a:ahLst/>
            <a:cxnLst/>
            <a:rect r="r" b="b" t="t" l="l"/>
            <a:pathLst>
              <a:path h="466041" w="2158581">
                <a:moveTo>
                  <a:pt x="0" y="0"/>
                </a:moveTo>
                <a:lnTo>
                  <a:pt x="2158581" y="0"/>
                </a:lnTo>
                <a:lnTo>
                  <a:pt x="2158581" y="466041"/>
                </a:lnTo>
                <a:lnTo>
                  <a:pt x="0" y="4660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311747" t="-12461407" r="-5966120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8518919"/>
            <a:ext cx="1668642" cy="1710822"/>
          </a:xfrm>
          <a:custGeom>
            <a:avLst/>
            <a:gdLst/>
            <a:ahLst/>
            <a:cxnLst/>
            <a:rect r="r" b="b" t="t" l="l"/>
            <a:pathLst>
              <a:path h="1710822" w="1668642">
                <a:moveTo>
                  <a:pt x="0" y="0"/>
                </a:moveTo>
                <a:lnTo>
                  <a:pt x="1668642" y="0"/>
                </a:lnTo>
                <a:lnTo>
                  <a:pt x="1668642" y="1710822"/>
                </a:lnTo>
                <a:lnTo>
                  <a:pt x="0" y="1710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63" t="0" r="-126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11606" y="8612099"/>
            <a:ext cx="1524462" cy="1524462"/>
          </a:xfrm>
          <a:custGeom>
            <a:avLst/>
            <a:gdLst/>
            <a:ahLst/>
            <a:cxnLst/>
            <a:rect r="r" b="b" t="t" l="l"/>
            <a:pathLst>
              <a:path h="1524462" w="1524462">
                <a:moveTo>
                  <a:pt x="0" y="0"/>
                </a:moveTo>
                <a:lnTo>
                  <a:pt x="1524462" y="0"/>
                </a:lnTo>
                <a:lnTo>
                  <a:pt x="1524462" y="1524462"/>
                </a:lnTo>
                <a:lnTo>
                  <a:pt x="0" y="15244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956186" y="4367350"/>
            <a:ext cx="8064719" cy="2500027"/>
          </a:xfrm>
          <a:custGeom>
            <a:avLst/>
            <a:gdLst/>
            <a:ahLst/>
            <a:cxnLst/>
            <a:rect r="r" b="b" t="t" l="l"/>
            <a:pathLst>
              <a:path h="2500027" w="8064719">
                <a:moveTo>
                  <a:pt x="0" y="0"/>
                </a:moveTo>
                <a:lnTo>
                  <a:pt x="8064720" y="0"/>
                </a:lnTo>
                <a:lnTo>
                  <a:pt x="8064720" y="2500027"/>
                </a:lnTo>
                <a:lnTo>
                  <a:pt x="0" y="25000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819" t="-34227" r="-5238" b="-6366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9203" y="3207417"/>
            <a:ext cx="9336546" cy="3659961"/>
          </a:xfrm>
          <a:custGeom>
            <a:avLst/>
            <a:gdLst/>
            <a:ahLst/>
            <a:cxnLst/>
            <a:rect r="r" b="b" t="t" l="l"/>
            <a:pathLst>
              <a:path h="3659961" w="9336546">
                <a:moveTo>
                  <a:pt x="0" y="0"/>
                </a:moveTo>
                <a:lnTo>
                  <a:pt x="9336546" y="0"/>
                </a:lnTo>
                <a:lnTo>
                  <a:pt x="9336546" y="3659960"/>
                </a:lnTo>
                <a:lnTo>
                  <a:pt x="0" y="36599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18" t="-36165" r="-5447" b="-2234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97054" y="6185097"/>
            <a:ext cx="798128" cy="392413"/>
          </a:xfrm>
          <a:custGeom>
            <a:avLst/>
            <a:gdLst/>
            <a:ahLst/>
            <a:cxnLst/>
            <a:rect r="r" b="b" t="t" l="l"/>
            <a:pathLst>
              <a:path h="392413" w="798128">
                <a:moveTo>
                  <a:pt x="0" y="0"/>
                </a:moveTo>
                <a:lnTo>
                  <a:pt x="798129" y="0"/>
                </a:lnTo>
                <a:lnTo>
                  <a:pt x="798129" y="392413"/>
                </a:lnTo>
                <a:lnTo>
                  <a:pt x="0" y="392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406955" y="5996646"/>
            <a:ext cx="581591" cy="580864"/>
          </a:xfrm>
          <a:custGeom>
            <a:avLst/>
            <a:gdLst/>
            <a:ahLst/>
            <a:cxnLst/>
            <a:rect r="r" b="b" t="t" l="l"/>
            <a:pathLst>
              <a:path h="580864" w="581591">
                <a:moveTo>
                  <a:pt x="0" y="0"/>
                </a:moveTo>
                <a:lnTo>
                  <a:pt x="581591" y="0"/>
                </a:lnTo>
                <a:lnTo>
                  <a:pt x="581591" y="580864"/>
                </a:lnTo>
                <a:lnTo>
                  <a:pt x="0" y="58086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87121" y="7238076"/>
            <a:ext cx="9010630" cy="3048924"/>
          </a:xfrm>
          <a:custGeom>
            <a:avLst/>
            <a:gdLst/>
            <a:ahLst/>
            <a:cxnLst/>
            <a:rect r="r" b="b" t="t" l="l"/>
            <a:pathLst>
              <a:path h="3048924" w="9010630">
                <a:moveTo>
                  <a:pt x="0" y="0"/>
                </a:moveTo>
                <a:lnTo>
                  <a:pt x="9010630" y="0"/>
                </a:lnTo>
                <a:lnTo>
                  <a:pt x="9010630" y="3048924"/>
                </a:lnTo>
                <a:lnTo>
                  <a:pt x="0" y="304892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25675" r="-5107" b="-4905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609055" y="267094"/>
            <a:ext cx="8386128" cy="3040648"/>
          </a:xfrm>
          <a:custGeom>
            <a:avLst/>
            <a:gdLst/>
            <a:ahLst/>
            <a:cxnLst/>
            <a:rect r="r" b="b" t="t" l="l"/>
            <a:pathLst>
              <a:path h="3040648" w="8386128">
                <a:moveTo>
                  <a:pt x="0" y="0"/>
                </a:moveTo>
                <a:lnTo>
                  <a:pt x="8386128" y="0"/>
                </a:lnTo>
                <a:lnTo>
                  <a:pt x="8386128" y="3040648"/>
                </a:lnTo>
                <a:lnTo>
                  <a:pt x="0" y="304064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716449" y="786654"/>
            <a:ext cx="2756908" cy="2756908"/>
          </a:xfrm>
          <a:custGeom>
            <a:avLst/>
            <a:gdLst/>
            <a:ahLst/>
            <a:cxnLst/>
            <a:rect r="r" b="b" t="t" l="l"/>
            <a:pathLst>
              <a:path h="2756908" w="2756908">
                <a:moveTo>
                  <a:pt x="0" y="0"/>
                </a:moveTo>
                <a:lnTo>
                  <a:pt x="2756908" y="0"/>
                </a:lnTo>
                <a:lnTo>
                  <a:pt x="2756908" y="2756908"/>
                </a:lnTo>
                <a:lnTo>
                  <a:pt x="0" y="275690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6393679" y="329172"/>
            <a:ext cx="2079678" cy="699528"/>
          </a:xfrm>
          <a:custGeom>
            <a:avLst/>
            <a:gdLst/>
            <a:ahLst/>
            <a:cxnLst/>
            <a:rect r="r" b="b" t="t" l="l"/>
            <a:pathLst>
              <a:path h="699528" w="2079678">
                <a:moveTo>
                  <a:pt x="0" y="0"/>
                </a:moveTo>
                <a:lnTo>
                  <a:pt x="2079678" y="0"/>
                </a:lnTo>
                <a:lnTo>
                  <a:pt x="2079678" y="699528"/>
                </a:lnTo>
                <a:lnTo>
                  <a:pt x="0" y="69952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732601" y="8150745"/>
            <a:ext cx="1223585" cy="1223585"/>
          </a:xfrm>
          <a:custGeom>
            <a:avLst/>
            <a:gdLst/>
            <a:ahLst/>
            <a:cxnLst/>
            <a:rect r="r" b="b" t="t" l="l"/>
            <a:pathLst>
              <a:path h="1223585" w="1223585">
                <a:moveTo>
                  <a:pt x="0" y="0"/>
                </a:moveTo>
                <a:lnTo>
                  <a:pt x="1223585" y="0"/>
                </a:lnTo>
                <a:lnTo>
                  <a:pt x="1223585" y="1223585"/>
                </a:lnTo>
                <a:lnTo>
                  <a:pt x="0" y="122358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734774" y="5037397"/>
            <a:ext cx="3317810" cy="383212"/>
          </a:xfrm>
          <a:custGeom>
            <a:avLst/>
            <a:gdLst/>
            <a:ahLst/>
            <a:cxnLst/>
            <a:rect r="r" b="b" t="t" l="l"/>
            <a:pathLst>
              <a:path h="383212" w="3317810">
                <a:moveTo>
                  <a:pt x="0" y="0"/>
                </a:moveTo>
                <a:lnTo>
                  <a:pt x="3317810" y="0"/>
                </a:lnTo>
                <a:lnTo>
                  <a:pt x="3317810" y="383212"/>
                </a:lnTo>
                <a:lnTo>
                  <a:pt x="0" y="383212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2995183" y="1755533"/>
            <a:ext cx="4892393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8"/>
              </a:lnSpc>
              <a:spcBef>
                <a:spcPct val="0"/>
              </a:spcBef>
            </a:pPr>
            <a:r>
              <a:rPr lang="en-US" b="true" sz="2740" spc="25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From Header Here Forms For Subscription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995183" y="3891100"/>
            <a:ext cx="6054284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4"/>
              </a:lnSpc>
              <a:spcBef>
                <a:spcPct val="0"/>
              </a:spcBef>
            </a:pPr>
            <a:r>
              <a:rPr lang="en-US" b="true" sz="3120" spc="29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Validation For Birthdate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173971" y="257569"/>
            <a:ext cx="457115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Subscription: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507722"/>
            <a:ext cx="8003997" cy="6171260"/>
          </a:xfrm>
          <a:custGeom>
            <a:avLst/>
            <a:gdLst/>
            <a:ahLst/>
            <a:cxnLst/>
            <a:rect r="r" b="b" t="t" l="l"/>
            <a:pathLst>
              <a:path h="6171260" w="8003997">
                <a:moveTo>
                  <a:pt x="0" y="0"/>
                </a:moveTo>
                <a:lnTo>
                  <a:pt x="8003997" y="0"/>
                </a:lnTo>
                <a:lnTo>
                  <a:pt x="8003997" y="6171260"/>
                </a:lnTo>
                <a:lnTo>
                  <a:pt x="0" y="6171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589" r="-58214" b="-583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45732" y="5591208"/>
            <a:ext cx="8842268" cy="3667092"/>
          </a:xfrm>
          <a:custGeom>
            <a:avLst/>
            <a:gdLst/>
            <a:ahLst/>
            <a:cxnLst/>
            <a:rect r="r" b="b" t="t" l="l"/>
            <a:pathLst>
              <a:path h="3667092" w="8842268">
                <a:moveTo>
                  <a:pt x="0" y="0"/>
                </a:moveTo>
                <a:lnTo>
                  <a:pt x="8842268" y="0"/>
                </a:lnTo>
                <a:lnTo>
                  <a:pt x="8842268" y="3667092"/>
                </a:lnTo>
                <a:lnTo>
                  <a:pt x="0" y="36670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9870" r="-54097" b="-89135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248231" y="4514850"/>
            <a:ext cx="8402976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User information converted to CRM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5743965" y="-75055"/>
            <a:ext cx="2326920" cy="2432522"/>
          </a:xfrm>
          <a:custGeom>
            <a:avLst/>
            <a:gdLst/>
            <a:ahLst/>
            <a:cxnLst/>
            <a:rect r="r" b="b" t="t" l="l"/>
            <a:pathLst>
              <a:path h="2432522" w="2326920">
                <a:moveTo>
                  <a:pt x="0" y="0"/>
                </a:moveTo>
                <a:lnTo>
                  <a:pt x="2326921" y="0"/>
                </a:lnTo>
                <a:lnTo>
                  <a:pt x="2326921" y="2432522"/>
                </a:lnTo>
                <a:lnTo>
                  <a:pt x="0" y="24325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269" t="0" r="-2269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53530" y="315669"/>
            <a:ext cx="8741413" cy="3572928"/>
          </a:xfrm>
          <a:custGeom>
            <a:avLst/>
            <a:gdLst/>
            <a:ahLst/>
            <a:cxnLst/>
            <a:rect r="r" b="b" t="t" l="l"/>
            <a:pathLst>
              <a:path h="3572928" w="8741413">
                <a:moveTo>
                  <a:pt x="0" y="0"/>
                </a:moveTo>
                <a:lnTo>
                  <a:pt x="8741412" y="0"/>
                </a:lnTo>
                <a:lnTo>
                  <a:pt x="8741412" y="3572928"/>
                </a:lnTo>
                <a:lnTo>
                  <a:pt x="0" y="35729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221" r="0" b="-10398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31624" y="160131"/>
            <a:ext cx="1794153" cy="981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79"/>
              </a:lnSpc>
              <a:spcBef>
                <a:spcPct val="0"/>
              </a:spcBef>
            </a:pPr>
            <a:r>
              <a:rPr lang="en-US" b="true" sz="6399" spc="59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CRM: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6553530" y="319772"/>
            <a:ext cx="8741413" cy="466041"/>
          </a:xfrm>
          <a:custGeom>
            <a:avLst/>
            <a:gdLst/>
            <a:ahLst/>
            <a:cxnLst/>
            <a:rect r="r" b="b" t="t" l="l"/>
            <a:pathLst>
              <a:path h="466041" w="8741413">
                <a:moveTo>
                  <a:pt x="0" y="0"/>
                </a:moveTo>
                <a:lnTo>
                  <a:pt x="8741412" y="0"/>
                </a:lnTo>
                <a:lnTo>
                  <a:pt x="8741412" y="466040"/>
                </a:lnTo>
                <a:lnTo>
                  <a:pt x="0" y="4660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742232" t="-12461407" r="-1473512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9" id="9"/>
          <p:cNvSpPr/>
          <p:nvPr/>
        </p:nvSpPr>
        <p:spPr>
          <a:xfrm flipH="true">
            <a:off x="4775719" y="3283271"/>
            <a:ext cx="1764194" cy="180311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0" id="10"/>
          <p:cNvSpPr/>
          <p:nvPr/>
        </p:nvSpPr>
        <p:spPr>
          <a:xfrm flipH="false" flipV="false" rot="2517671">
            <a:off x="16541049" y="6842949"/>
            <a:ext cx="2220316" cy="466041"/>
          </a:xfrm>
          <a:custGeom>
            <a:avLst/>
            <a:gdLst/>
            <a:ahLst/>
            <a:cxnLst/>
            <a:rect r="r" b="b" t="t" l="l"/>
            <a:pathLst>
              <a:path h="466041" w="2220316">
                <a:moveTo>
                  <a:pt x="0" y="0"/>
                </a:moveTo>
                <a:lnTo>
                  <a:pt x="2220316" y="0"/>
                </a:lnTo>
                <a:lnTo>
                  <a:pt x="2220316" y="466041"/>
                </a:lnTo>
                <a:lnTo>
                  <a:pt x="0" y="4660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168891" t="-12461407" r="-5848226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AutoShape 11" id="11"/>
          <p:cNvSpPr/>
          <p:nvPr/>
        </p:nvSpPr>
        <p:spPr>
          <a:xfrm>
            <a:off x="7070068" y="7056919"/>
            <a:ext cx="2073932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6539913" y="785812"/>
            <a:ext cx="1886994" cy="676593"/>
          </a:xfrm>
          <a:custGeom>
            <a:avLst/>
            <a:gdLst/>
            <a:ahLst/>
            <a:cxnLst/>
            <a:rect r="r" b="b" t="t" l="l"/>
            <a:pathLst>
              <a:path h="676593" w="1886994">
                <a:moveTo>
                  <a:pt x="0" y="0"/>
                </a:moveTo>
                <a:lnTo>
                  <a:pt x="1886994" y="0"/>
                </a:lnTo>
                <a:lnTo>
                  <a:pt x="1886994" y="676593"/>
                </a:lnTo>
                <a:lnTo>
                  <a:pt x="0" y="6765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498015" t="-8497029" r="-7129567" b="-12757565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641980" y="94906"/>
            <a:ext cx="1189811" cy="1219887"/>
          </a:xfrm>
          <a:custGeom>
            <a:avLst/>
            <a:gdLst/>
            <a:ahLst/>
            <a:cxnLst/>
            <a:rect r="r" b="b" t="t" l="l"/>
            <a:pathLst>
              <a:path h="1219887" w="1189811">
                <a:moveTo>
                  <a:pt x="0" y="0"/>
                </a:moveTo>
                <a:lnTo>
                  <a:pt x="1189812" y="0"/>
                </a:lnTo>
                <a:lnTo>
                  <a:pt x="1189812" y="1219888"/>
                </a:lnTo>
                <a:lnTo>
                  <a:pt x="0" y="12198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63" t="0" r="-126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2069" y="1643907"/>
            <a:ext cx="8291931" cy="6016332"/>
          </a:xfrm>
          <a:custGeom>
            <a:avLst/>
            <a:gdLst/>
            <a:ahLst/>
            <a:cxnLst/>
            <a:rect r="r" b="b" t="t" l="l"/>
            <a:pathLst>
              <a:path h="6016332" w="8291931">
                <a:moveTo>
                  <a:pt x="0" y="0"/>
                </a:moveTo>
                <a:lnTo>
                  <a:pt x="8291931" y="0"/>
                </a:lnTo>
                <a:lnTo>
                  <a:pt x="8291931" y="6016332"/>
                </a:lnTo>
                <a:lnTo>
                  <a:pt x="0" y="60163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1873" r="-57431" b="-1017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313025" y="1575818"/>
            <a:ext cx="5665659" cy="6084420"/>
          </a:xfrm>
          <a:custGeom>
            <a:avLst/>
            <a:gdLst/>
            <a:ahLst/>
            <a:cxnLst/>
            <a:rect r="r" b="b" t="t" l="l"/>
            <a:pathLst>
              <a:path h="6084420" w="5665659">
                <a:moveTo>
                  <a:pt x="0" y="0"/>
                </a:moveTo>
                <a:lnTo>
                  <a:pt x="5665659" y="0"/>
                </a:lnTo>
                <a:lnTo>
                  <a:pt x="5665659" y="6084421"/>
                </a:lnTo>
                <a:lnTo>
                  <a:pt x="0" y="60844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534" t="-7388" r="-49875" b="-422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518668">
            <a:off x="8518955" y="2915224"/>
            <a:ext cx="2873018" cy="2434883"/>
          </a:xfrm>
          <a:custGeom>
            <a:avLst/>
            <a:gdLst/>
            <a:ahLst/>
            <a:cxnLst/>
            <a:rect r="r" b="b" t="t" l="l"/>
            <a:pathLst>
              <a:path h="2434883" w="2873018">
                <a:moveTo>
                  <a:pt x="0" y="0"/>
                </a:moveTo>
                <a:lnTo>
                  <a:pt x="2873018" y="0"/>
                </a:lnTo>
                <a:lnTo>
                  <a:pt x="2873018" y="2434883"/>
                </a:lnTo>
                <a:lnTo>
                  <a:pt x="0" y="243488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2057400"/>
            <a:ext cx="3086100" cy="308610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2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28700" y="3016564"/>
            <a:ext cx="2184865" cy="1116102"/>
          </a:xfrm>
          <a:custGeom>
            <a:avLst/>
            <a:gdLst/>
            <a:ahLst/>
            <a:cxnLst/>
            <a:rect r="r" b="b" t="t" l="l"/>
            <a:pathLst>
              <a:path h="1116102" w="2184865">
                <a:moveTo>
                  <a:pt x="0" y="0"/>
                </a:moveTo>
                <a:lnTo>
                  <a:pt x="2184865" y="0"/>
                </a:lnTo>
                <a:lnTo>
                  <a:pt x="2184865" y="1116102"/>
                </a:lnTo>
                <a:lnTo>
                  <a:pt x="0" y="11161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687981" y="-687"/>
            <a:ext cx="1411074" cy="1411074"/>
          </a:xfrm>
          <a:custGeom>
            <a:avLst/>
            <a:gdLst/>
            <a:ahLst/>
            <a:cxnLst/>
            <a:rect r="r" b="b" t="t" l="l"/>
            <a:pathLst>
              <a:path h="1411074" w="1411074">
                <a:moveTo>
                  <a:pt x="0" y="0"/>
                </a:moveTo>
                <a:lnTo>
                  <a:pt x="1411074" y="0"/>
                </a:lnTo>
                <a:lnTo>
                  <a:pt x="1411074" y="1411074"/>
                </a:lnTo>
                <a:lnTo>
                  <a:pt x="0" y="14110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9156897">
            <a:off x="11162913" y="7693300"/>
            <a:ext cx="1903775" cy="1613449"/>
          </a:xfrm>
          <a:custGeom>
            <a:avLst/>
            <a:gdLst/>
            <a:ahLst/>
            <a:cxnLst/>
            <a:rect r="r" b="b" t="t" l="l"/>
            <a:pathLst>
              <a:path h="1613449" w="1903775">
                <a:moveTo>
                  <a:pt x="0" y="0"/>
                </a:moveTo>
                <a:lnTo>
                  <a:pt x="1903774" y="0"/>
                </a:lnTo>
                <a:lnTo>
                  <a:pt x="1903774" y="1613449"/>
                </a:lnTo>
                <a:lnTo>
                  <a:pt x="0" y="161344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068230" y="2616811"/>
            <a:ext cx="1221364" cy="466041"/>
          </a:xfrm>
          <a:custGeom>
            <a:avLst/>
            <a:gdLst/>
            <a:ahLst/>
            <a:cxnLst/>
            <a:rect r="r" b="b" t="t" l="l"/>
            <a:pathLst>
              <a:path h="466041" w="1221364">
                <a:moveTo>
                  <a:pt x="0" y="0"/>
                </a:moveTo>
                <a:lnTo>
                  <a:pt x="1221364" y="0"/>
                </a:lnTo>
                <a:lnTo>
                  <a:pt x="1221364" y="466041"/>
                </a:lnTo>
                <a:lnTo>
                  <a:pt x="0" y="4660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5834755" t="-12461407" r="-10639244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4998035" y="4910480"/>
            <a:ext cx="2872651" cy="466041"/>
          </a:xfrm>
          <a:custGeom>
            <a:avLst/>
            <a:gdLst/>
            <a:ahLst/>
            <a:cxnLst/>
            <a:rect r="r" b="b" t="t" l="l"/>
            <a:pathLst>
              <a:path h="466041" w="2872651">
                <a:moveTo>
                  <a:pt x="0" y="0"/>
                </a:moveTo>
                <a:lnTo>
                  <a:pt x="2872650" y="0"/>
                </a:lnTo>
                <a:lnTo>
                  <a:pt x="2872650" y="466040"/>
                </a:lnTo>
                <a:lnTo>
                  <a:pt x="0" y="46604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480761" t="-12461407" r="-4466000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4306047" y="7835400"/>
            <a:ext cx="7110227" cy="2543963"/>
          </a:xfrm>
          <a:custGeom>
            <a:avLst/>
            <a:gdLst/>
            <a:ahLst/>
            <a:cxnLst/>
            <a:rect r="r" b="b" t="t" l="l"/>
            <a:pathLst>
              <a:path h="2543963" w="7110227">
                <a:moveTo>
                  <a:pt x="0" y="0"/>
                </a:moveTo>
                <a:lnTo>
                  <a:pt x="7110226" y="0"/>
                </a:lnTo>
                <a:lnTo>
                  <a:pt x="7110226" y="2543963"/>
                </a:lnTo>
                <a:lnTo>
                  <a:pt x="0" y="254396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-34157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6493355" y="476250"/>
            <a:ext cx="765249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59"/>
              </a:lnSpc>
              <a:spcBef>
                <a:spcPct val="0"/>
              </a:spcBef>
            </a:pPr>
            <a:r>
              <a:rPr lang="en-US" b="true" sz="4299" spc="40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After Confirming the Request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356463" y="180975"/>
            <a:ext cx="4571153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Subscription: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1082040" y="3070860"/>
            <a:ext cx="2133600" cy="619125"/>
            <a:chOff x="0" y="0"/>
            <a:chExt cx="2844800" cy="8255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41910" y="50800"/>
              <a:ext cx="2750820" cy="723900"/>
            </a:xfrm>
            <a:custGeom>
              <a:avLst/>
              <a:gdLst/>
              <a:ahLst/>
              <a:cxnLst/>
              <a:rect r="r" b="b" t="t" l="l"/>
              <a:pathLst>
                <a:path h="723900" w="2750820">
                  <a:moveTo>
                    <a:pt x="8890" y="298450"/>
                  </a:moveTo>
                  <a:cubicBezTo>
                    <a:pt x="8890" y="294640"/>
                    <a:pt x="8890" y="293370"/>
                    <a:pt x="8890" y="289560"/>
                  </a:cubicBezTo>
                  <a:cubicBezTo>
                    <a:pt x="8890" y="275590"/>
                    <a:pt x="5080" y="227330"/>
                    <a:pt x="10160" y="199390"/>
                  </a:cubicBezTo>
                  <a:cubicBezTo>
                    <a:pt x="13970" y="173990"/>
                    <a:pt x="33020" y="129540"/>
                    <a:pt x="33020" y="129540"/>
                  </a:cubicBezTo>
                  <a:cubicBezTo>
                    <a:pt x="33020" y="128270"/>
                    <a:pt x="36830" y="123190"/>
                    <a:pt x="39370" y="120650"/>
                  </a:cubicBezTo>
                  <a:cubicBezTo>
                    <a:pt x="41910" y="116840"/>
                    <a:pt x="45720" y="111760"/>
                    <a:pt x="45720" y="111760"/>
                  </a:cubicBezTo>
                  <a:cubicBezTo>
                    <a:pt x="45720" y="111760"/>
                    <a:pt x="50800" y="106680"/>
                    <a:pt x="54610" y="105410"/>
                  </a:cubicBezTo>
                  <a:cubicBezTo>
                    <a:pt x="57150" y="102870"/>
                    <a:pt x="62230" y="97790"/>
                    <a:pt x="62230" y="97790"/>
                  </a:cubicBezTo>
                  <a:cubicBezTo>
                    <a:pt x="62230" y="97790"/>
                    <a:pt x="68580" y="95250"/>
                    <a:pt x="72390" y="92710"/>
                  </a:cubicBezTo>
                  <a:cubicBezTo>
                    <a:pt x="74930" y="91440"/>
                    <a:pt x="81280" y="88900"/>
                    <a:pt x="82550" y="88900"/>
                  </a:cubicBezTo>
                  <a:cubicBezTo>
                    <a:pt x="82550" y="88900"/>
                    <a:pt x="90170" y="87630"/>
                    <a:pt x="91440" y="86360"/>
                  </a:cubicBezTo>
                  <a:cubicBezTo>
                    <a:pt x="92710" y="86360"/>
                    <a:pt x="92710" y="86360"/>
                    <a:pt x="92710" y="85090"/>
                  </a:cubicBezTo>
                  <a:cubicBezTo>
                    <a:pt x="93980" y="83820"/>
                    <a:pt x="96520" y="82550"/>
                    <a:pt x="97790" y="80010"/>
                  </a:cubicBezTo>
                  <a:cubicBezTo>
                    <a:pt x="101600" y="73660"/>
                    <a:pt x="105410" y="52070"/>
                    <a:pt x="113030" y="48260"/>
                  </a:cubicBezTo>
                  <a:cubicBezTo>
                    <a:pt x="119380" y="45720"/>
                    <a:pt x="133350" y="54610"/>
                    <a:pt x="139700" y="54610"/>
                  </a:cubicBezTo>
                  <a:cubicBezTo>
                    <a:pt x="142240" y="54610"/>
                    <a:pt x="143510" y="53340"/>
                    <a:pt x="146050" y="52070"/>
                  </a:cubicBezTo>
                  <a:cubicBezTo>
                    <a:pt x="149860" y="50800"/>
                    <a:pt x="156210" y="49530"/>
                    <a:pt x="156210" y="49530"/>
                  </a:cubicBezTo>
                  <a:cubicBezTo>
                    <a:pt x="156210" y="49530"/>
                    <a:pt x="162560" y="48260"/>
                    <a:pt x="166370" y="48260"/>
                  </a:cubicBezTo>
                  <a:cubicBezTo>
                    <a:pt x="168910" y="48260"/>
                    <a:pt x="175260" y="48260"/>
                    <a:pt x="176530" y="48260"/>
                  </a:cubicBezTo>
                  <a:cubicBezTo>
                    <a:pt x="176530" y="48260"/>
                    <a:pt x="224790" y="22860"/>
                    <a:pt x="255270" y="16510"/>
                  </a:cubicBezTo>
                  <a:cubicBezTo>
                    <a:pt x="294640" y="8890"/>
                    <a:pt x="353060" y="15240"/>
                    <a:pt x="394970" y="17780"/>
                  </a:cubicBezTo>
                  <a:cubicBezTo>
                    <a:pt x="427990" y="19050"/>
                    <a:pt x="450850" y="24130"/>
                    <a:pt x="485140" y="27940"/>
                  </a:cubicBezTo>
                  <a:cubicBezTo>
                    <a:pt x="528320" y="33020"/>
                    <a:pt x="590550" y="38100"/>
                    <a:pt x="632460" y="43180"/>
                  </a:cubicBezTo>
                  <a:cubicBezTo>
                    <a:pt x="665480" y="48260"/>
                    <a:pt x="688340" y="52070"/>
                    <a:pt x="720090" y="58420"/>
                  </a:cubicBezTo>
                  <a:cubicBezTo>
                    <a:pt x="754380" y="64770"/>
                    <a:pt x="796290" y="78740"/>
                    <a:pt x="831850" y="85090"/>
                  </a:cubicBezTo>
                  <a:cubicBezTo>
                    <a:pt x="862330" y="90170"/>
                    <a:pt x="902970" y="104140"/>
                    <a:pt x="918210" y="93980"/>
                  </a:cubicBezTo>
                  <a:cubicBezTo>
                    <a:pt x="928370" y="87630"/>
                    <a:pt x="930910" y="59690"/>
                    <a:pt x="929640" y="58420"/>
                  </a:cubicBezTo>
                  <a:cubicBezTo>
                    <a:pt x="929640" y="58420"/>
                    <a:pt x="929640" y="59690"/>
                    <a:pt x="929640" y="59690"/>
                  </a:cubicBezTo>
                  <a:cubicBezTo>
                    <a:pt x="929640" y="59690"/>
                    <a:pt x="929640" y="58420"/>
                    <a:pt x="929640" y="58420"/>
                  </a:cubicBezTo>
                  <a:cubicBezTo>
                    <a:pt x="930910" y="55880"/>
                    <a:pt x="937260" y="15240"/>
                    <a:pt x="947420" y="7620"/>
                  </a:cubicBezTo>
                  <a:cubicBezTo>
                    <a:pt x="955040" y="1270"/>
                    <a:pt x="972820" y="8890"/>
                    <a:pt x="979170" y="6350"/>
                  </a:cubicBezTo>
                  <a:cubicBezTo>
                    <a:pt x="984250" y="6350"/>
                    <a:pt x="989330" y="2540"/>
                    <a:pt x="989330" y="2540"/>
                  </a:cubicBezTo>
                  <a:cubicBezTo>
                    <a:pt x="989330" y="2540"/>
                    <a:pt x="995680" y="1270"/>
                    <a:pt x="999490" y="1270"/>
                  </a:cubicBezTo>
                  <a:cubicBezTo>
                    <a:pt x="1003300" y="0"/>
                    <a:pt x="1009650" y="0"/>
                    <a:pt x="1009650" y="0"/>
                  </a:cubicBezTo>
                  <a:cubicBezTo>
                    <a:pt x="1009650" y="0"/>
                    <a:pt x="1017270" y="0"/>
                    <a:pt x="1021080" y="0"/>
                  </a:cubicBezTo>
                  <a:cubicBezTo>
                    <a:pt x="1023620" y="0"/>
                    <a:pt x="1031240" y="1270"/>
                    <a:pt x="1031240" y="1270"/>
                  </a:cubicBezTo>
                  <a:cubicBezTo>
                    <a:pt x="1031240" y="1270"/>
                    <a:pt x="1040130" y="3810"/>
                    <a:pt x="1041400" y="5080"/>
                  </a:cubicBezTo>
                  <a:cubicBezTo>
                    <a:pt x="1042670" y="5080"/>
                    <a:pt x="1042670" y="5080"/>
                    <a:pt x="1042670" y="5080"/>
                  </a:cubicBezTo>
                  <a:cubicBezTo>
                    <a:pt x="1042670" y="5080"/>
                    <a:pt x="1051560" y="7620"/>
                    <a:pt x="1051560" y="7620"/>
                  </a:cubicBezTo>
                  <a:cubicBezTo>
                    <a:pt x="1051560" y="7620"/>
                    <a:pt x="1056640" y="11430"/>
                    <a:pt x="1060450" y="13970"/>
                  </a:cubicBezTo>
                  <a:cubicBezTo>
                    <a:pt x="1062990" y="15240"/>
                    <a:pt x="1069340" y="19050"/>
                    <a:pt x="1069340" y="19050"/>
                  </a:cubicBezTo>
                  <a:cubicBezTo>
                    <a:pt x="1069340" y="19050"/>
                    <a:pt x="1074420" y="24130"/>
                    <a:pt x="1076960" y="26670"/>
                  </a:cubicBezTo>
                  <a:cubicBezTo>
                    <a:pt x="1078230" y="29210"/>
                    <a:pt x="1083310" y="34290"/>
                    <a:pt x="1083310" y="34290"/>
                  </a:cubicBezTo>
                  <a:cubicBezTo>
                    <a:pt x="1083310" y="34290"/>
                    <a:pt x="1087120" y="40640"/>
                    <a:pt x="1088390" y="44450"/>
                  </a:cubicBezTo>
                  <a:cubicBezTo>
                    <a:pt x="1090930" y="46990"/>
                    <a:pt x="1094740" y="53340"/>
                    <a:pt x="1094740" y="53340"/>
                  </a:cubicBezTo>
                  <a:cubicBezTo>
                    <a:pt x="1094740" y="53340"/>
                    <a:pt x="1093470" y="55880"/>
                    <a:pt x="1094740" y="57150"/>
                  </a:cubicBezTo>
                  <a:cubicBezTo>
                    <a:pt x="1101090" y="60960"/>
                    <a:pt x="1136650" y="58420"/>
                    <a:pt x="1163320" y="63500"/>
                  </a:cubicBezTo>
                  <a:cubicBezTo>
                    <a:pt x="1201420" y="69850"/>
                    <a:pt x="1254760" y="83820"/>
                    <a:pt x="1303020" y="96520"/>
                  </a:cubicBezTo>
                  <a:cubicBezTo>
                    <a:pt x="1353820" y="109220"/>
                    <a:pt x="1428750" y="135890"/>
                    <a:pt x="1460500" y="139700"/>
                  </a:cubicBezTo>
                  <a:cubicBezTo>
                    <a:pt x="1473200" y="142240"/>
                    <a:pt x="1479550" y="139700"/>
                    <a:pt x="1489710" y="139700"/>
                  </a:cubicBezTo>
                  <a:cubicBezTo>
                    <a:pt x="1499870" y="140970"/>
                    <a:pt x="1512570" y="143510"/>
                    <a:pt x="1520190" y="140970"/>
                  </a:cubicBezTo>
                  <a:cubicBezTo>
                    <a:pt x="1524000" y="139700"/>
                    <a:pt x="1524000" y="135890"/>
                    <a:pt x="1529080" y="132080"/>
                  </a:cubicBezTo>
                  <a:cubicBezTo>
                    <a:pt x="1549400" y="121920"/>
                    <a:pt x="1643380" y="113030"/>
                    <a:pt x="1691640" y="107950"/>
                  </a:cubicBezTo>
                  <a:cubicBezTo>
                    <a:pt x="1728470" y="104140"/>
                    <a:pt x="1756410" y="104140"/>
                    <a:pt x="1791970" y="104140"/>
                  </a:cubicBezTo>
                  <a:cubicBezTo>
                    <a:pt x="1832610" y="102870"/>
                    <a:pt x="1882140" y="102870"/>
                    <a:pt x="1925320" y="105410"/>
                  </a:cubicBezTo>
                  <a:cubicBezTo>
                    <a:pt x="1964690" y="106680"/>
                    <a:pt x="2005330" y="113030"/>
                    <a:pt x="2040890" y="114300"/>
                  </a:cubicBezTo>
                  <a:cubicBezTo>
                    <a:pt x="2072640" y="116840"/>
                    <a:pt x="2100580" y="115570"/>
                    <a:pt x="2129790" y="118110"/>
                  </a:cubicBezTo>
                  <a:cubicBezTo>
                    <a:pt x="2160270" y="120650"/>
                    <a:pt x="2189480" y="124460"/>
                    <a:pt x="2219960" y="129540"/>
                  </a:cubicBezTo>
                  <a:cubicBezTo>
                    <a:pt x="2251710" y="133350"/>
                    <a:pt x="2288540" y="137160"/>
                    <a:pt x="2319020" y="147320"/>
                  </a:cubicBezTo>
                  <a:cubicBezTo>
                    <a:pt x="2344420" y="156210"/>
                    <a:pt x="2381250" y="186690"/>
                    <a:pt x="2390140" y="182880"/>
                  </a:cubicBezTo>
                  <a:cubicBezTo>
                    <a:pt x="2392680" y="181610"/>
                    <a:pt x="2392680" y="173990"/>
                    <a:pt x="2392680" y="173990"/>
                  </a:cubicBezTo>
                  <a:cubicBezTo>
                    <a:pt x="2392680" y="173990"/>
                    <a:pt x="2397760" y="167640"/>
                    <a:pt x="2399030" y="165100"/>
                  </a:cubicBezTo>
                  <a:cubicBezTo>
                    <a:pt x="2401570" y="162560"/>
                    <a:pt x="2405380" y="156210"/>
                    <a:pt x="2405380" y="156210"/>
                  </a:cubicBezTo>
                  <a:cubicBezTo>
                    <a:pt x="2405380" y="156210"/>
                    <a:pt x="2410460" y="152400"/>
                    <a:pt x="2413000" y="149860"/>
                  </a:cubicBezTo>
                  <a:cubicBezTo>
                    <a:pt x="2415540" y="147320"/>
                    <a:pt x="2420620" y="142240"/>
                    <a:pt x="2420620" y="142240"/>
                  </a:cubicBezTo>
                  <a:cubicBezTo>
                    <a:pt x="2420620" y="142240"/>
                    <a:pt x="2426970" y="139700"/>
                    <a:pt x="2429510" y="138430"/>
                  </a:cubicBezTo>
                  <a:cubicBezTo>
                    <a:pt x="2433320" y="135890"/>
                    <a:pt x="2438400" y="133350"/>
                    <a:pt x="2439670" y="133350"/>
                  </a:cubicBezTo>
                  <a:cubicBezTo>
                    <a:pt x="2439670" y="133350"/>
                    <a:pt x="2446020" y="130810"/>
                    <a:pt x="2448560" y="130810"/>
                  </a:cubicBezTo>
                  <a:cubicBezTo>
                    <a:pt x="2452370" y="129540"/>
                    <a:pt x="2458720" y="128270"/>
                    <a:pt x="2458720" y="128270"/>
                  </a:cubicBezTo>
                  <a:cubicBezTo>
                    <a:pt x="2459990" y="128270"/>
                    <a:pt x="2466340" y="128270"/>
                    <a:pt x="2470150" y="128270"/>
                  </a:cubicBezTo>
                  <a:cubicBezTo>
                    <a:pt x="2472690" y="128270"/>
                    <a:pt x="2480310" y="128270"/>
                    <a:pt x="2480310" y="128270"/>
                  </a:cubicBezTo>
                  <a:cubicBezTo>
                    <a:pt x="2480310" y="128270"/>
                    <a:pt x="2486660" y="129540"/>
                    <a:pt x="2490470" y="130810"/>
                  </a:cubicBezTo>
                  <a:cubicBezTo>
                    <a:pt x="2493010" y="130810"/>
                    <a:pt x="2500630" y="133350"/>
                    <a:pt x="2500630" y="133350"/>
                  </a:cubicBezTo>
                  <a:cubicBezTo>
                    <a:pt x="2500630" y="133350"/>
                    <a:pt x="2506980" y="135890"/>
                    <a:pt x="2509520" y="138430"/>
                  </a:cubicBezTo>
                  <a:cubicBezTo>
                    <a:pt x="2512060" y="139700"/>
                    <a:pt x="2518410" y="142240"/>
                    <a:pt x="2518410" y="142240"/>
                  </a:cubicBezTo>
                  <a:cubicBezTo>
                    <a:pt x="2518410" y="142240"/>
                    <a:pt x="2523490" y="147320"/>
                    <a:pt x="2526030" y="149860"/>
                  </a:cubicBezTo>
                  <a:cubicBezTo>
                    <a:pt x="2528570" y="152400"/>
                    <a:pt x="2533650" y="156210"/>
                    <a:pt x="2534920" y="156210"/>
                  </a:cubicBezTo>
                  <a:cubicBezTo>
                    <a:pt x="2534920" y="156210"/>
                    <a:pt x="2538730" y="162560"/>
                    <a:pt x="2540000" y="165100"/>
                  </a:cubicBezTo>
                  <a:cubicBezTo>
                    <a:pt x="2542540" y="167640"/>
                    <a:pt x="2546350" y="173990"/>
                    <a:pt x="2546350" y="173990"/>
                  </a:cubicBezTo>
                  <a:cubicBezTo>
                    <a:pt x="2546350" y="173990"/>
                    <a:pt x="2548890" y="180340"/>
                    <a:pt x="2550160" y="182880"/>
                  </a:cubicBezTo>
                  <a:cubicBezTo>
                    <a:pt x="2551430" y="186690"/>
                    <a:pt x="2553970" y="193040"/>
                    <a:pt x="2553970" y="193040"/>
                  </a:cubicBezTo>
                  <a:cubicBezTo>
                    <a:pt x="2553970" y="193040"/>
                    <a:pt x="2553970" y="200660"/>
                    <a:pt x="2555240" y="203200"/>
                  </a:cubicBezTo>
                  <a:cubicBezTo>
                    <a:pt x="2555240" y="205740"/>
                    <a:pt x="2553970" y="208280"/>
                    <a:pt x="2555240" y="209550"/>
                  </a:cubicBezTo>
                  <a:cubicBezTo>
                    <a:pt x="2557780" y="210820"/>
                    <a:pt x="2561590" y="209550"/>
                    <a:pt x="2566670" y="208280"/>
                  </a:cubicBezTo>
                  <a:cubicBezTo>
                    <a:pt x="2586990" y="205740"/>
                    <a:pt x="2669540" y="156210"/>
                    <a:pt x="2700020" y="170180"/>
                  </a:cubicBezTo>
                  <a:cubicBezTo>
                    <a:pt x="2729230" y="184150"/>
                    <a:pt x="2750820" y="247650"/>
                    <a:pt x="2750820" y="284480"/>
                  </a:cubicBezTo>
                  <a:cubicBezTo>
                    <a:pt x="2750820" y="318770"/>
                    <a:pt x="2724150" y="369570"/>
                    <a:pt x="2705100" y="381000"/>
                  </a:cubicBezTo>
                  <a:cubicBezTo>
                    <a:pt x="2693670" y="388620"/>
                    <a:pt x="2675890" y="374650"/>
                    <a:pt x="2667000" y="381000"/>
                  </a:cubicBezTo>
                  <a:cubicBezTo>
                    <a:pt x="2656840" y="386080"/>
                    <a:pt x="2659380" y="406400"/>
                    <a:pt x="2649220" y="421640"/>
                  </a:cubicBezTo>
                  <a:cubicBezTo>
                    <a:pt x="2635250" y="443230"/>
                    <a:pt x="2599690" y="486410"/>
                    <a:pt x="2578100" y="494030"/>
                  </a:cubicBezTo>
                  <a:cubicBezTo>
                    <a:pt x="2564130" y="497840"/>
                    <a:pt x="2543810" y="483870"/>
                    <a:pt x="2537460" y="487680"/>
                  </a:cubicBezTo>
                  <a:cubicBezTo>
                    <a:pt x="2534920" y="487680"/>
                    <a:pt x="2533650" y="490220"/>
                    <a:pt x="2532380" y="492760"/>
                  </a:cubicBezTo>
                  <a:cubicBezTo>
                    <a:pt x="2529840" y="502920"/>
                    <a:pt x="2533650" y="529590"/>
                    <a:pt x="2532380" y="549910"/>
                  </a:cubicBezTo>
                  <a:cubicBezTo>
                    <a:pt x="2529840" y="575310"/>
                    <a:pt x="2518410" y="635000"/>
                    <a:pt x="2518410" y="635000"/>
                  </a:cubicBezTo>
                  <a:cubicBezTo>
                    <a:pt x="2518410" y="636270"/>
                    <a:pt x="2517140" y="642620"/>
                    <a:pt x="2517140" y="646430"/>
                  </a:cubicBezTo>
                  <a:cubicBezTo>
                    <a:pt x="2515870" y="648970"/>
                    <a:pt x="2515870" y="656590"/>
                    <a:pt x="2515870" y="656590"/>
                  </a:cubicBezTo>
                  <a:cubicBezTo>
                    <a:pt x="2515870" y="656590"/>
                    <a:pt x="2513330" y="662940"/>
                    <a:pt x="2512060" y="666750"/>
                  </a:cubicBezTo>
                  <a:cubicBezTo>
                    <a:pt x="2510790" y="670560"/>
                    <a:pt x="2508250" y="676910"/>
                    <a:pt x="2508250" y="676910"/>
                  </a:cubicBezTo>
                  <a:cubicBezTo>
                    <a:pt x="2508250" y="676910"/>
                    <a:pt x="2503170" y="681990"/>
                    <a:pt x="2501900" y="685800"/>
                  </a:cubicBezTo>
                  <a:cubicBezTo>
                    <a:pt x="2499360" y="688340"/>
                    <a:pt x="2495550" y="693420"/>
                    <a:pt x="2495550" y="694690"/>
                  </a:cubicBezTo>
                  <a:cubicBezTo>
                    <a:pt x="2495550" y="694690"/>
                    <a:pt x="2490470" y="698500"/>
                    <a:pt x="2487930" y="701040"/>
                  </a:cubicBezTo>
                  <a:cubicBezTo>
                    <a:pt x="2485390" y="703580"/>
                    <a:pt x="2480310" y="708660"/>
                    <a:pt x="2479040" y="708660"/>
                  </a:cubicBezTo>
                  <a:cubicBezTo>
                    <a:pt x="2479040" y="708660"/>
                    <a:pt x="2473960" y="711200"/>
                    <a:pt x="2470150" y="713740"/>
                  </a:cubicBezTo>
                  <a:cubicBezTo>
                    <a:pt x="2467610" y="715010"/>
                    <a:pt x="2461260" y="717550"/>
                    <a:pt x="2461260" y="717550"/>
                  </a:cubicBezTo>
                  <a:cubicBezTo>
                    <a:pt x="2459990" y="718820"/>
                    <a:pt x="2453640" y="720090"/>
                    <a:pt x="2449830" y="721360"/>
                  </a:cubicBezTo>
                  <a:cubicBezTo>
                    <a:pt x="2447290" y="721360"/>
                    <a:pt x="2439670" y="722630"/>
                    <a:pt x="2439670" y="723900"/>
                  </a:cubicBezTo>
                  <a:cubicBezTo>
                    <a:pt x="2439670" y="723900"/>
                    <a:pt x="2433320" y="723900"/>
                    <a:pt x="2429510" y="723900"/>
                  </a:cubicBezTo>
                  <a:cubicBezTo>
                    <a:pt x="2425700" y="723900"/>
                    <a:pt x="2419350" y="723900"/>
                    <a:pt x="2419350" y="723900"/>
                  </a:cubicBezTo>
                  <a:cubicBezTo>
                    <a:pt x="2419350" y="723900"/>
                    <a:pt x="2419350" y="723900"/>
                    <a:pt x="2418080" y="723900"/>
                  </a:cubicBezTo>
                  <a:cubicBezTo>
                    <a:pt x="2418080" y="722630"/>
                    <a:pt x="2411730" y="721360"/>
                    <a:pt x="2407920" y="720090"/>
                  </a:cubicBezTo>
                  <a:cubicBezTo>
                    <a:pt x="2405380" y="720090"/>
                    <a:pt x="2397760" y="718820"/>
                    <a:pt x="2397760" y="717550"/>
                  </a:cubicBezTo>
                  <a:cubicBezTo>
                    <a:pt x="2397760" y="717550"/>
                    <a:pt x="2391410" y="715010"/>
                    <a:pt x="2388870" y="713740"/>
                  </a:cubicBezTo>
                  <a:cubicBezTo>
                    <a:pt x="2385060" y="711200"/>
                    <a:pt x="2378710" y="708660"/>
                    <a:pt x="2378710" y="708660"/>
                  </a:cubicBezTo>
                  <a:cubicBezTo>
                    <a:pt x="2378710" y="708660"/>
                    <a:pt x="2373630" y="703580"/>
                    <a:pt x="2371090" y="701040"/>
                  </a:cubicBezTo>
                  <a:cubicBezTo>
                    <a:pt x="2368550" y="698500"/>
                    <a:pt x="2363470" y="694690"/>
                    <a:pt x="2363470" y="694690"/>
                  </a:cubicBezTo>
                  <a:cubicBezTo>
                    <a:pt x="2363470" y="693420"/>
                    <a:pt x="2359660" y="688340"/>
                    <a:pt x="2357120" y="685800"/>
                  </a:cubicBezTo>
                  <a:cubicBezTo>
                    <a:pt x="2354580" y="681990"/>
                    <a:pt x="2350770" y="676910"/>
                    <a:pt x="2350770" y="676910"/>
                  </a:cubicBezTo>
                  <a:cubicBezTo>
                    <a:pt x="2350770" y="676910"/>
                    <a:pt x="2348230" y="669290"/>
                    <a:pt x="2346960" y="666750"/>
                  </a:cubicBezTo>
                  <a:cubicBezTo>
                    <a:pt x="2345690" y="662940"/>
                    <a:pt x="2343150" y="656590"/>
                    <a:pt x="2343150" y="656590"/>
                  </a:cubicBezTo>
                  <a:cubicBezTo>
                    <a:pt x="2343150" y="656590"/>
                    <a:pt x="2343150" y="648970"/>
                    <a:pt x="2341880" y="646430"/>
                  </a:cubicBezTo>
                  <a:cubicBezTo>
                    <a:pt x="2341880" y="642620"/>
                    <a:pt x="2340610" y="635000"/>
                    <a:pt x="2340610" y="635000"/>
                  </a:cubicBezTo>
                  <a:cubicBezTo>
                    <a:pt x="2340610" y="635000"/>
                    <a:pt x="2340610" y="617220"/>
                    <a:pt x="2340610" y="604520"/>
                  </a:cubicBezTo>
                  <a:cubicBezTo>
                    <a:pt x="2341880" y="582930"/>
                    <a:pt x="2339340" y="541020"/>
                    <a:pt x="2341880" y="521970"/>
                  </a:cubicBezTo>
                  <a:cubicBezTo>
                    <a:pt x="2343150" y="511810"/>
                    <a:pt x="2349500" y="499110"/>
                    <a:pt x="2348230" y="497840"/>
                  </a:cubicBezTo>
                  <a:cubicBezTo>
                    <a:pt x="2348230" y="497840"/>
                    <a:pt x="2344420" y="502920"/>
                    <a:pt x="2344420" y="502920"/>
                  </a:cubicBezTo>
                  <a:cubicBezTo>
                    <a:pt x="2343150" y="502920"/>
                    <a:pt x="2339340" y="506730"/>
                    <a:pt x="2336800" y="508000"/>
                  </a:cubicBezTo>
                  <a:cubicBezTo>
                    <a:pt x="2334260" y="510540"/>
                    <a:pt x="2329180" y="513080"/>
                    <a:pt x="2329180" y="513080"/>
                  </a:cubicBezTo>
                  <a:cubicBezTo>
                    <a:pt x="2329180" y="513080"/>
                    <a:pt x="2324100" y="515620"/>
                    <a:pt x="2321560" y="516890"/>
                  </a:cubicBezTo>
                  <a:cubicBezTo>
                    <a:pt x="2319020" y="518160"/>
                    <a:pt x="2312670" y="519430"/>
                    <a:pt x="2312670" y="519430"/>
                  </a:cubicBezTo>
                  <a:cubicBezTo>
                    <a:pt x="2312670" y="519430"/>
                    <a:pt x="2307590" y="520700"/>
                    <a:pt x="2307590" y="520700"/>
                  </a:cubicBezTo>
                  <a:cubicBezTo>
                    <a:pt x="2307590" y="520700"/>
                    <a:pt x="2311400" y="520700"/>
                    <a:pt x="2311400" y="521970"/>
                  </a:cubicBezTo>
                  <a:cubicBezTo>
                    <a:pt x="2310130" y="524510"/>
                    <a:pt x="2226310" y="530860"/>
                    <a:pt x="2183130" y="532130"/>
                  </a:cubicBezTo>
                  <a:cubicBezTo>
                    <a:pt x="2139950" y="534670"/>
                    <a:pt x="2092960" y="533400"/>
                    <a:pt x="2053590" y="534670"/>
                  </a:cubicBezTo>
                  <a:cubicBezTo>
                    <a:pt x="2023110" y="534670"/>
                    <a:pt x="1998980" y="535940"/>
                    <a:pt x="1968500" y="535940"/>
                  </a:cubicBezTo>
                  <a:cubicBezTo>
                    <a:pt x="1932940" y="535940"/>
                    <a:pt x="1893570" y="535940"/>
                    <a:pt x="1858010" y="537210"/>
                  </a:cubicBezTo>
                  <a:cubicBezTo>
                    <a:pt x="1821180" y="537210"/>
                    <a:pt x="1781810" y="549910"/>
                    <a:pt x="1750060" y="538480"/>
                  </a:cubicBezTo>
                  <a:cubicBezTo>
                    <a:pt x="1717040" y="527050"/>
                    <a:pt x="1680210" y="473710"/>
                    <a:pt x="1664970" y="468630"/>
                  </a:cubicBezTo>
                  <a:cubicBezTo>
                    <a:pt x="1659890" y="466090"/>
                    <a:pt x="1659890" y="468630"/>
                    <a:pt x="1653540" y="467360"/>
                  </a:cubicBezTo>
                  <a:cubicBezTo>
                    <a:pt x="1638300" y="467360"/>
                    <a:pt x="1581150" y="454660"/>
                    <a:pt x="1564640" y="459740"/>
                  </a:cubicBezTo>
                  <a:cubicBezTo>
                    <a:pt x="1557020" y="462280"/>
                    <a:pt x="1558290" y="468630"/>
                    <a:pt x="1550670" y="472440"/>
                  </a:cubicBezTo>
                  <a:cubicBezTo>
                    <a:pt x="1534160" y="482600"/>
                    <a:pt x="1483360" y="500380"/>
                    <a:pt x="1450340" y="505460"/>
                  </a:cubicBezTo>
                  <a:cubicBezTo>
                    <a:pt x="1419860" y="510540"/>
                    <a:pt x="1390650" y="505460"/>
                    <a:pt x="1360170" y="504190"/>
                  </a:cubicBezTo>
                  <a:cubicBezTo>
                    <a:pt x="1328420" y="504190"/>
                    <a:pt x="1297940" y="502920"/>
                    <a:pt x="1266190" y="501650"/>
                  </a:cubicBezTo>
                  <a:cubicBezTo>
                    <a:pt x="1234440" y="500380"/>
                    <a:pt x="1203960" y="499110"/>
                    <a:pt x="1168400" y="496570"/>
                  </a:cubicBezTo>
                  <a:cubicBezTo>
                    <a:pt x="1125220" y="491490"/>
                    <a:pt x="1070610" y="480060"/>
                    <a:pt x="1027430" y="474980"/>
                  </a:cubicBezTo>
                  <a:cubicBezTo>
                    <a:pt x="989330" y="471170"/>
                    <a:pt x="957580" y="467360"/>
                    <a:pt x="923290" y="466090"/>
                  </a:cubicBezTo>
                  <a:cubicBezTo>
                    <a:pt x="886460" y="463550"/>
                    <a:pt x="849630" y="464820"/>
                    <a:pt x="811530" y="462280"/>
                  </a:cubicBezTo>
                  <a:cubicBezTo>
                    <a:pt x="772160" y="461010"/>
                    <a:pt x="730250" y="457200"/>
                    <a:pt x="688340" y="457200"/>
                  </a:cubicBezTo>
                  <a:cubicBezTo>
                    <a:pt x="645160" y="457200"/>
                    <a:pt x="599440" y="459740"/>
                    <a:pt x="556260" y="462280"/>
                  </a:cubicBezTo>
                  <a:cubicBezTo>
                    <a:pt x="514350" y="463550"/>
                    <a:pt x="472440" y="464820"/>
                    <a:pt x="435610" y="467360"/>
                  </a:cubicBezTo>
                  <a:cubicBezTo>
                    <a:pt x="402590" y="468630"/>
                    <a:pt x="373380" y="468630"/>
                    <a:pt x="341630" y="472440"/>
                  </a:cubicBezTo>
                  <a:cubicBezTo>
                    <a:pt x="309880" y="476250"/>
                    <a:pt x="275590" y="483870"/>
                    <a:pt x="245110" y="488950"/>
                  </a:cubicBezTo>
                  <a:cubicBezTo>
                    <a:pt x="215900" y="494030"/>
                    <a:pt x="189230" y="501650"/>
                    <a:pt x="161290" y="501650"/>
                  </a:cubicBezTo>
                  <a:cubicBezTo>
                    <a:pt x="134620" y="501650"/>
                    <a:pt x="102870" y="502920"/>
                    <a:pt x="78740" y="487680"/>
                  </a:cubicBezTo>
                  <a:cubicBezTo>
                    <a:pt x="50800" y="469900"/>
                    <a:pt x="20320" y="424180"/>
                    <a:pt x="8890" y="391160"/>
                  </a:cubicBezTo>
                  <a:cubicBezTo>
                    <a:pt x="0" y="361950"/>
                    <a:pt x="8890" y="298450"/>
                    <a:pt x="8890" y="29845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TextBox 19" id="19"/>
          <p:cNvSpPr txBox="true"/>
          <p:nvPr/>
        </p:nvSpPr>
        <p:spPr>
          <a:xfrm rot="0">
            <a:off x="215916" y="3035227"/>
            <a:ext cx="2997649" cy="381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27"/>
              </a:lnSpc>
            </a:pPr>
            <a:r>
              <a:rPr lang="en-US" sz="223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Ameer 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6403658" y="4139565"/>
            <a:ext cx="1101090" cy="331470"/>
            <a:chOff x="0" y="0"/>
            <a:chExt cx="1468120" cy="44196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33020" y="40640"/>
              <a:ext cx="1385570" cy="358140"/>
            </a:xfrm>
            <a:custGeom>
              <a:avLst/>
              <a:gdLst/>
              <a:ahLst/>
              <a:cxnLst/>
              <a:rect r="r" b="b" t="t" l="l"/>
              <a:pathLst>
                <a:path h="358140" w="1385570">
                  <a:moveTo>
                    <a:pt x="967740" y="191770"/>
                  </a:moveTo>
                  <a:cubicBezTo>
                    <a:pt x="440690" y="186690"/>
                    <a:pt x="435610" y="182880"/>
                    <a:pt x="425450" y="173990"/>
                  </a:cubicBezTo>
                  <a:cubicBezTo>
                    <a:pt x="414020" y="162560"/>
                    <a:pt x="402590" y="140970"/>
                    <a:pt x="400050" y="123190"/>
                  </a:cubicBezTo>
                  <a:cubicBezTo>
                    <a:pt x="397510" y="106680"/>
                    <a:pt x="403860" y="83820"/>
                    <a:pt x="412750" y="68580"/>
                  </a:cubicBezTo>
                  <a:cubicBezTo>
                    <a:pt x="422910" y="54610"/>
                    <a:pt x="434340" y="45720"/>
                    <a:pt x="459740" y="36830"/>
                  </a:cubicBezTo>
                  <a:cubicBezTo>
                    <a:pt x="537210" y="13970"/>
                    <a:pt x="822960" y="30480"/>
                    <a:pt x="972820" y="40640"/>
                  </a:cubicBezTo>
                  <a:cubicBezTo>
                    <a:pt x="1089660" y="49530"/>
                    <a:pt x="1211580" y="54610"/>
                    <a:pt x="1281430" y="85090"/>
                  </a:cubicBezTo>
                  <a:cubicBezTo>
                    <a:pt x="1325880" y="104140"/>
                    <a:pt x="1369060" y="132080"/>
                    <a:pt x="1377950" y="161290"/>
                  </a:cubicBezTo>
                  <a:cubicBezTo>
                    <a:pt x="1384300" y="186690"/>
                    <a:pt x="1369060" y="224790"/>
                    <a:pt x="1351280" y="245110"/>
                  </a:cubicBezTo>
                  <a:cubicBezTo>
                    <a:pt x="1332230" y="265430"/>
                    <a:pt x="1301750" y="273050"/>
                    <a:pt x="1264920" y="284480"/>
                  </a:cubicBezTo>
                  <a:cubicBezTo>
                    <a:pt x="1209040" y="300990"/>
                    <a:pt x="1137920" y="309880"/>
                    <a:pt x="1041400" y="318770"/>
                  </a:cubicBezTo>
                  <a:cubicBezTo>
                    <a:pt x="869950" y="335280"/>
                    <a:pt x="417830" y="358140"/>
                    <a:pt x="316230" y="341630"/>
                  </a:cubicBezTo>
                  <a:cubicBezTo>
                    <a:pt x="288290" y="336550"/>
                    <a:pt x="278130" y="332740"/>
                    <a:pt x="264160" y="321310"/>
                  </a:cubicBezTo>
                  <a:cubicBezTo>
                    <a:pt x="251460" y="309880"/>
                    <a:pt x="241300" y="289560"/>
                    <a:pt x="238760" y="271780"/>
                  </a:cubicBezTo>
                  <a:cubicBezTo>
                    <a:pt x="236220" y="255270"/>
                    <a:pt x="242570" y="232410"/>
                    <a:pt x="251460" y="218440"/>
                  </a:cubicBezTo>
                  <a:cubicBezTo>
                    <a:pt x="261620" y="204470"/>
                    <a:pt x="275590" y="193040"/>
                    <a:pt x="298450" y="186690"/>
                  </a:cubicBezTo>
                  <a:cubicBezTo>
                    <a:pt x="339090" y="173990"/>
                    <a:pt x="410210" y="193040"/>
                    <a:pt x="494030" y="189230"/>
                  </a:cubicBezTo>
                  <a:cubicBezTo>
                    <a:pt x="640080" y="184150"/>
                    <a:pt x="967740" y="142240"/>
                    <a:pt x="1101090" y="135890"/>
                  </a:cubicBezTo>
                  <a:cubicBezTo>
                    <a:pt x="1164590" y="132080"/>
                    <a:pt x="1207770" y="127000"/>
                    <a:pt x="1244600" y="133350"/>
                  </a:cubicBezTo>
                  <a:cubicBezTo>
                    <a:pt x="1267460" y="137160"/>
                    <a:pt x="1287780" y="143510"/>
                    <a:pt x="1300480" y="154940"/>
                  </a:cubicBezTo>
                  <a:cubicBezTo>
                    <a:pt x="1311910" y="163830"/>
                    <a:pt x="1319530" y="175260"/>
                    <a:pt x="1323340" y="187960"/>
                  </a:cubicBezTo>
                  <a:cubicBezTo>
                    <a:pt x="1328420" y="200660"/>
                    <a:pt x="1330960" y="214630"/>
                    <a:pt x="1328420" y="228600"/>
                  </a:cubicBezTo>
                  <a:cubicBezTo>
                    <a:pt x="1327150" y="241300"/>
                    <a:pt x="1323340" y="255270"/>
                    <a:pt x="1314450" y="266700"/>
                  </a:cubicBezTo>
                  <a:cubicBezTo>
                    <a:pt x="1304290" y="279400"/>
                    <a:pt x="1291590" y="292100"/>
                    <a:pt x="1264920" y="300990"/>
                  </a:cubicBezTo>
                  <a:cubicBezTo>
                    <a:pt x="1196340" y="321310"/>
                    <a:pt x="975360" y="303530"/>
                    <a:pt x="850900" y="288290"/>
                  </a:cubicBezTo>
                  <a:cubicBezTo>
                    <a:pt x="746760" y="275590"/>
                    <a:pt x="666750" y="241300"/>
                    <a:pt x="568960" y="224790"/>
                  </a:cubicBezTo>
                  <a:cubicBezTo>
                    <a:pt x="463550" y="208280"/>
                    <a:pt x="287020" y="234950"/>
                    <a:pt x="238760" y="194310"/>
                  </a:cubicBezTo>
                  <a:cubicBezTo>
                    <a:pt x="213360" y="172720"/>
                    <a:pt x="205740" y="125730"/>
                    <a:pt x="214630" y="104140"/>
                  </a:cubicBezTo>
                  <a:cubicBezTo>
                    <a:pt x="223520" y="83820"/>
                    <a:pt x="261620" y="72390"/>
                    <a:pt x="287020" y="66040"/>
                  </a:cubicBezTo>
                  <a:cubicBezTo>
                    <a:pt x="313690" y="59690"/>
                    <a:pt x="345440" y="62230"/>
                    <a:pt x="372110" y="64770"/>
                  </a:cubicBezTo>
                  <a:cubicBezTo>
                    <a:pt x="397510" y="68580"/>
                    <a:pt x="426720" y="74930"/>
                    <a:pt x="444500" y="83820"/>
                  </a:cubicBezTo>
                  <a:cubicBezTo>
                    <a:pt x="458470" y="91440"/>
                    <a:pt x="467360" y="99060"/>
                    <a:pt x="474980" y="110490"/>
                  </a:cubicBezTo>
                  <a:cubicBezTo>
                    <a:pt x="483870" y="125730"/>
                    <a:pt x="490220" y="152400"/>
                    <a:pt x="488950" y="168910"/>
                  </a:cubicBezTo>
                  <a:cubicBezTo>
                    <a:pt x="488950" y="182880"/>
                    <a:pt x="482600" y="195580"/>
                    <a:pt x="474980" y="207010"/>
                  </a:cubicBezTo>
                  <a:cubicBezTo>
                    <a:pt x="467360" y="217170"/>
                    <a:pt x="458470" y="224790"/>
                    <a:pt x="444500" y="233680"/>
                  </a:cubicBezTo>
                  <a:cubicBezTo>
                    <a:pt x="420370" y="248920"/>
                    <a:pt x="372110" y="270510"/>
                    <a:pt x="336550" y="279400"/>
                  </a:cubicBezTo>
                  <a:cubicBezTo>
                    <a:pt x="303530" y="287020"/>
                    <a:pt x="274320" y="285750"/>
                    <a:pt x="241300" y="285750"/>
                  </a:cubicBezTo>
                  <a:cubicBezTo>
                    <a:pt x="205740" y="284480"/>
                    <a:pt x="165100" y="283210"/>
                    <a:pt x="129540" y="271780"/>
                  </a:cubicBezTo>
                  <a:cubicBezTo>
                    <a:pt x="93980" y="259080"/>
                    <a:pt x="45720" y="242570"/>
                    <a:pt x="26670" y="212090"/>
                  </a:cubicBezTo>
                  <a:cubicBezTo>
                    <a:pt x="7620" y="181610"/>
                    <a:pt x="0" y="115570"/>
                    <a:pt x="17780" y="85090"/>
                  </a:cubicBezTo>
                  <a:cubicBezTo>
                    <a:pt x="35560" y="54610"/>
                    <a:pt x="80010" y="43180"/>
                    <a:pt x="132080" y="31750"/>
                  </a:cubicBezTo>
                  <a:cubicBezTo>
                    <a:pt x="232410" y="8890"/>
                    <a:pt x="477520" y="26670"/>
                    <a:pt x="586740" y="30480"/>
                  </a:cubicBezTo>
                  <a:cubicBezTo>
                    <a:pt x="648970" y="33020"/>
                    <a:pt x="681990" y="35560"/>
                    <a:pt x="732790" y="43180"/>
                  </a:cubicBezTo>
                  <a:cubicBezTo>
                    <a:pt x="789940" y="50800"/>
                    <a:pt x="848360" y="71120"/>
                    <a:pt x="914400" y="80010"/>
                  </a:cubicBezTo>
                  <a:cubicBezTo>
                    <a:pt x="991870" y="91440"/>
                    <a:pt x="1092200" y="88900"/>
                    <a:pt x="1167130" y="100330"/>
                  </a:cubicBezTo>
                  <a:cubicBezTo>
                    <a:pt x="1229360" y="110490"/>
                    <a:pt x="1297940" y="115570"/>
                    <a:pt x="1332230" y="139700"/>
                  </a:cubicBezTo>
                  <a:cubicBezTo>
                    <a:pt x="1355090" y="156210"/>
                    <a:pt x="1369060" y="184150"/>
                    <a:pt x="1372870" y="204470"/>
                  </a:cubicBezTo>
                  <a:cubicBezTo>
                    <a:pt x="1375410" y="218440"/>
                    <a:pt x="1372870" y="231140"/>
                    <a:pt x="1366520" y="242570"/>
                  </a:cubicBezTo>
                  <a:cubicBezTo>
                    <a:pt x="1358900" y="257810"/>
                    <a:pt x="1346200" y="275590"/>
                    <a:pt x="1325880" y="284480"/>
                  </a:cubicBezTo>
                  <a:cubicBezTo>
                    <a:pt x="1294130" y="299720"/>
                    <a:pt x="1238250" y="297180"/>
                    <a:pt x="1183640" y="299720"/>
                  </a:cubicBezTo>
                  <a:cubicBezTo>
                    <a:pt x="1111250" y="303530"/>
                    <a:pt x="1003300" y="303530"/>
                    <a:pt x="928370" y="299720"/>
                  </a:cubicBezTo>
                  <a:cubicBezTo>
                    <a:pt x="868680" y="295910"/>
                    <a:pt x="815340" y="297180"/>
                    <a:pt x="767080" y="283210"/>
                  </a:cubicBezTo>
                  <a:cubicBezTo>
                    <a:pt x="723900" y="270510"/>
                    <a:pt x="666750" y="252730"/>
                    <a:pt x="648970" y="222250"/>
                  </a:cubicBezTo>
                  <a:cubicBezTo>
                    <a:pt x="633730" y="198120"/>
                    <a:pt x="638810" y="154940"/>
                    <a:pt x="648970" y="128270"/>
                  </a:cubicBezTo>
                  <a:cubicBezTo>
                    <a:pt x="659130" y="104140"/>
                    <a:pt x="676910" y="83820"/>
                    <a:pt x="703580" y="67310"/>
                  </a:cubicBezTo>
                  <a:cubicBezTo>
                    <a:pt x="744220" y="43180"/>
                    <a:pt x="812800" y="31750"/>
                    <a:pt x="886460" y="21590"/>
                  </a:cubicBezTo>
                  <a:cubicBezTo>
                    <a:pt x="995680" y="6350"/>
                    <a:pt x="1225550" y="0"/>
                    <a:pt x="1297940" y="10160"/>
                  </a:cubicBezTo>
                  <a:cubicBezTo>
                    <a:pt x="1323340" y="15240"/>
                    <a:pt x="1336040" y="17780"/>
                    <a:pt x="1350010" y="27940"/>
                  </a:cubicBezTo>
                  <a:cubicBezTo>
                    <a:pt x="1363980" y="39370"/>
                    <a:pt x="1376680" y="55880"/>
                    <a:pt x="1380490" y="73660"/>
                  </a:cubicBezTo>
                  <a:cubicBezTo>
                    <a:pt x="1384300" y="95250"/>
                    <a:pt x="1376680" y="134620"/>
                    <a:pt x="1362710" y="152400"/>
                  </a:cubicBezTo>
                  <a:cubicBezTo>
                    <a:pt x="1352550" y="167640"/>
                    <a:pt x="1333500" y="177800"/>
                    <a:pt x="1315720" y="180340"/>
                  </a:cubicBezTo>
                  <a:cubicBezTo>
                    <a:pt x="1299210" y="184150"/>
                    <a:pt x="1277620" y="184150"/>
                    <a:pt x="1261110" y="175260"/>
                  </a:cubicBezTo>
                  <a:cubicBezTo>
                    <a:pt x="1242060" y="163830"/>
                    <a:pt x="1216660" y="134620"/>
                    <a:pt x="1212850" y="110490"/>
                  </a:cubicBezTo>
                  <a:cubicBezTo>
                    <a:pt x="1209040" y="87630"/>
                    <a:pt x="1223010" y="50800"/>
                    <a:pt x="1238250" y="34290"/>
                  </a:cubicBezTo>
                  <a:cubicBezTo>
                    <a:pt x="1250950" y="20320"/>
                    <a:pt x="1271270" y="12700"/>
                    <a:pt x="1287780" y="11430"/>
                  </a:cubicBezTo>
                  <a:cubicBezTo>
                    <a:pt x="1305560" y="8890"/>
                    <a:pt x="1327150" y="12700"/>
                    <a:pt x="1342390" y="22860"/>
                  </a:cubicBezTo>
                  <a:cubicBezTo>
                    <a:pt x="1360170" y="35560"/>
                    <a:pt x="1380490" y="69850"/>
                    <a:pt x="1383030" y="92710"/>
                  </a:cubicBezTo>
                  <a:cubicBezTo>
                    <a:pt x="1385570" y="110490"/>
                    <a:pt x="1377950" y="130810"/>
                    <a:pt x="1369060" y="144780"/>
                  </a:cubicBezTo>
                  <a:cubicBezTo>
                    <a:pt x="1358900" y="160020"/>
                    <a:pt x="1350010" y="170180"/>
                    <a:pt x="1324610" y="179070"/>
                  </a:cubicBezTo>
                  <a:cubicBezTo>
                    <a:pt x="1245870" y="205740"/>
                    <a:pt x="795020" y="232410"/>
                    <a:pt x="772160" y="191770"/>
                  </a:cubicBezTo>
                  <a:cubicBezTo>
                    <a:pt x="764540" y="175260"/>
                    <a:pt x="797560" y="133350"/>
                    <a:pt x="820420" y="123190"/>
                  </a:cubicBezTo>
                  <a:cubicBezTo>
                    <a:pt x="847090" y="111760"/>
                    <a:pt x="881380" y="134620"/>
                    <a:pt x="928370" y="137160"/>
                  </a:cubicBezTo>
                  <a:cubicBezTo>
                    <a:pt x="1017270" y="142240"/>
                    <a:pt x="1249680" y="110490"/>
                    <a:pt x="1314450" y="132080"/>
                  </a:cubicBezTo>
                  <a:cubicBezTo>
                    <a:pt x="1338580" y="139700"/>
                    <a:pt x="1351280" y="151130"/>
                    <a:pt x="1360170" y="166370"/>
                  </a:cubicBezTo>
                  <a:cubicBezTo>
                    <a:pt x="1370330" y="182880"/>
                    <a:pt x="1375410" y="205740"/>
                    <a:pt x="1371600" y="223520"/>
                  </a:cubicBezTo>
                  <a:cubicBezTo>
                    <a:pt x="1369060" y="241300"/>
                    <a:pt x="1356360" y="262890"/>
                    <a:pt x="1342390" y="274320"/>
                  </a:cubicBezTo>
                  <a:cubicBezTo>
                    <a:pt x="1328420" y="285750"/>
                    <a:pt x="1311910" y="290830"/>
                    <a:pt x="1287780" y="292100"/>
                  </a:cubicBezTo>
                  <a:cubicBezTo>
                    <a:pt x="1243330" y="294640"/>
                    <a:pt x="1169670" y="264160"/>
                    <a:pt x="1099820" y="255270"/>
                  </a:cubicBezTo>
                  <a:cubicBezTo>
                    <a:pt x="1016000" y="242570"/>
                    <a:pt x="891540" y="243840"/>
                    <a:pt x="819150" y="232410"/>
                  </a:cubicBezTo>
                  <a:cubicBezTo>
                    <a:pt x="774700" y="224790"/>
                    <a:pt x="762000" y="212090"/>
                    <a:pt x="711200" y="205740"/>
                  </a:cubicBezTo>
                  <a:cubicBezTo>
                    <a:pt x="593090" y="190500"/>
                    <a:pt x="172720" y="255270"/>
                    <a:pt x="123190" y="195580"/>
                  </a:cubicBezTo>
                  <a:cubicBezTo>
                    <a:pt x="101600" y="170180"/>
                    <a:pt x="120650" y="101600"/>
                    <a:pt x="140970" y="88900"/>
                  </a:cubicBezTo>
                  <a:cubicBezTo>
                    <a:pt x="160020" y="76200"/>
                    <a:pt x="205740" y="111760"/>
                    <a:pt x="237490" y="115570"/>
                  </a:cubicBezTo>
                  <a:cubicBezTo>
                    <a:pt x="269240" y="119380"/>
                    <a:pt x="304800" y="118110"/>
                    <a:pt x="334010" y="110490"/>
                  </a:cubicBezTo>
                  <a:cubicBezTo>
                    <a:pt x="360680" y="104140"/>
                    <a:pt x="383540" y="76200"/>
                    <a:pt x="405130" y="74930"/>
                  </a:cubicBezTo>
                  <a:cubicBezTo>
                    <a:pt x="425450" y="73660"/>
                    <a:pt x="447040" y="83820"/>
                    <a:pt x="461010" y="95250"/>
                  </a:cubicBezTo>
                  <a:cubicBezTo>
                    <a:pt x="474980" y="107950"/>
                    <a:pt x="486410" y="132080"/>
                    <a:pt x="488950" y="148590"/>
                  </a:cubicBezTo>
                  <a:cubicBezTo>
                    <a:pt x="491490" y="162560"/>
                    <a:pt x="490220" y="175260"/>
                    <a:pt x="483870" y="189230"/>
                  </a:cubicBezTo>
                  <a:cubicBezTo>
                    <a:pt x="477520" y="204470"/>
                    <a:pt x="459740" y="224790"/>
                    <a:pt x="444500" y="233680"/>
                  </a:cubicBezTo>
                  <a:cubicBezTo>
                    <a:pt x="433070" y="240030"/>
                    <a:pt x="424180" y="241300"/>
                    <a:pt x="405130" y="242570"/>
                  </a:cubicBezTo>
                  <a:cubicBezTo>
                    <a:pt x="359410" y="247650"/>
                    <a:pt x="215900" y="248920"/>
                    <a:pt x="162560" y="227330"/>
                  </a:cubicBezTo>
                  <a:cubicBezTo>
                    <a:pt x="130810" y="214630"/>
                    <a:pt x="102870" y="198120"/>
                    <a:pt x="96520" y="172720"/>
                  </a:cubicBezTo>
                  <a:cubicBezTo>
                    <a:pt x="87630" y="140970"/>
                    <a:pt x="109220" y="69850"/>
                    <a:pt x="139700" y="45720"/>
                  </a:cubicBezTo>
                  <a:cubicBezTo>
                    <a:pt x="176530" y="20320"/>
                    <a:pt x="240030" y="35560"/>
                    <a:pt x="313690" y="39370"/>
                  </a:cubicBezTo>
                  <a:cubicBezTo>
                    <a:pt x="447040" y="48260"/>
                    <a:pt x="706120" y="114300"/>
                    <a:pt x="873760" y="128270"/>
                  </a:cubicBezTo>
                  <a:cubicBezTo>
                    <a:pt x="1009650" y="139700"/>
                    <a:pt x="1183640" y="125730"/>
                    <a:pt x="1244600" y="133350"/>
                  </a:cubicBezTo>
                  <a:cubicBezTo>
                    <a:pt x="1264920" y="135890"/>
                    <a:pt x="1272540" y="137160"/>
                    <a:pt x="1283970" y="143510"/>
                  </a:cubicBezTo>
                  <a:cubicBezTo>
                    <a:pt x="1295400" y="148590"/>
                    <a:pt x="1306830" y="158750"/>
                    <a:pt x="1314450" y="170180"/>
                  </a:cubicBezTo>
                  <a:cubicBezTo>
                    <a:pt x="1322070" y="180340"/>
                    <a:pt x="1327150" y="194310"/>
                    <a:pt x="1328420" y="208280"/>
                  </a:cubicBezTo>
                  <a:cubicBezTo>
                    <a:pt x="1330960" y="220980"/>
                    <a:pt x="1328420" y="236220"/>
                    <a:pt x="1324610" y="247650"/>
                  </a:cubicBezTo>
                  <a:cubicBezTo>
                    <a:pt x="1319530" y="260350"/>
                    <a:pt x="1310640" y="273050"/>
                    <a:pt x="1301750" y="281940"/>
                  </a:cubicBezTo>
                  <a:cubicBezTo>
                    <a:pt x="1291590" y="289560"/>
                    <a:pt x="1286510" y="294640"/>
                    <a:pt x="1264920" y="300990"/>
                  </a:cubicBezTo>
                  <a:cubicBezTo>
                    <a:pt x="1174750" y="326390"/>
                    <a:pt x="668020" y="350520"/>
                    <a:pt x="495300" y="350520"/>
                  </a:cubicBezTo>
                  <a:cubicBezTo>
                    <a:pt x="407670" y="351790"/>
                    <a:pt x="341630" y="356870"/>
                    <a:pt x="298450" y="339090"/>
                  </a:cubicBezTo>
                  <a:cubicBezTo>
                    <a:pt x="271780" y="327660"/>
                    <a:pt x="251460" y="311150"/>
                    <a:pt x="243840" y="290830"/>
                  </a:cubicBezTo>
                  <a:cubicBezTo>
                    <a:pt x="236220" y="270510"/>
                    <a:pt x="241300" y="236220"/>
                    <a:pt x="251460" y="218440"/>
                  </a:cubicBezTo>
                  <a:cubicBezTo>
                    <a:pt x="261620" y="203200"/>
                    <a:pt x="279400" y="194310"/>
                    <a:pt x="298450" y="186690"/>
                  </a:cubicBezTo>
                  <a:cubicBezTo>
                    <a:pt x="321310" y="177800"/>
                    <a:pt x="344170" y="177800"/>
                    <a:pt x="384810" y="175260"/>
                  </a:cubicBezTo>
                  <a:cubicBezTo>
                    <a:pt x="480060" y="170180"/>
                    <a:pt x="715010" y="180340"/>
                    <a:pt x="869950" y="173990"/>
                  </a:cubicBezTo>
                  <a:cubicBezTo>
                    <a:pt x="1012190" y="167640"/>
                    <a:pt x="1250950" y="100330"/>
                    <a:pt x="1278890" y="138430"/>
                  </a:cubicBezTo>
                  <a:cubicBezTo>
                    <a:pt x="1292860" y="156210"/>
                    <a:pt x="1271270" y="213360"/>
                    <a:pt x="1243330" y="228600"/>
                  </a:cubicBezTo>
                  <a:cubicBezTo>
                    <a:pt x="1196340" y="255270"/>
                    <a:pt x="1076960" y="194310"/>
                    <a:pt x="972820" y="186690"/>
                  </a:cubicBezTo>
                  <a:cubicBezTo>
                    <a:pt x="829310" y="176530"/>
                    <a:pt x="537210" y="214630"/>
                    <a:pt x="459740" y="190500"/>
                  </a:cubicBezTo>
                  <a:cubicBezTo>
                    <a:pt x="434340" y="182880"/>
                    <a:pt x="422910" y="173990"/>
                    <a:pt x="412750" y="158750"/>
                  </a:cubicBezTo>
                  <a:cubicBezTo>
                    <a:pt x="403860" y="144780"/>
                    <a:pt x="397510" y="121920"/>
                    <a:pt x="400050" y="104140"/>
                  </a:cubicBezTo>
                  <a:cubicBezTo>
                    <a:pt x="402590" y="87630"/>
                    <a:pt x="414020" y="66040"/>
                    <a:pt x="425450" y="54610"/>
                  </a:cubicBezTo>
                  <a:cubicBezTo>
                    <a:pt x="435610" y="45720"/>
                    <a:pt x="440690" y="41910"/>
                    <a:pt x="459740" y="36830"/>
                  </a:cubicBezTo>
                  <a:cubicBezTo>
                    <a:pt x="529590" y="20320"/>
                    <a:pt x="908050" y="15240"/>
                    <a:pt x="986790" y="39370"/>
                  </a:cubicBezTo>
                  <a:cubicBezTo>
                    <a:pt x="1012190" y="46990"/>
                    <a:pt x="1022350" y="55880"/>
                    <a:pt x="1031240" y="69850"/>
                  </a:cubicBezTo>
                  <a:cubicBezTo>
                    <a:pt x="1041400" y="83820"/>
                    <a:pt x="1046480" y="106680"/>
                    <a:pt x="1045210" y="123190"/>
                  </a:cubicBezTo>
                  <a:cubicBezTo>
                    <a:pt x="1042670" y="140970"/>
                    <a:pt x="1032510" y="161290"/>
                    <a:pt x="1019810" y="171450"/>
                  </a:cubicBezTo>
                  <a:cubicBezTo>
                    <a:pt x="1005840" y="182880"/>
                    <a:pt x="967740" y="191770"/>
                    <a:pt x="967740" y="19177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346833" y="1054199"/>
            <a:ext cx="9769153" cy="2702186"/>
          </a:xfrm>
          <a:custGeom>
            <a:avLst/>
            <a:gdLst/>
            <a:ahLst/>
            <a:cxnLst/>
            <a:rect r="r" b="b" t="t" l="l"/>
            <a:pathLst>
              <a:path h="2702186" w="9769153">
                <a:moveTo>
                  <a:pt x="0" y="0"/>
                </a:moveTo>
                <a:lnTo>
                  <a:pt x="9769153" y="0"/>
                </a:lnTo>
                <a:lnTo>
                  <a:pt x="9769153" y="2702185"/>
                </a:lnTo>
                <a:lnTo>
                  <a:pt x="0" y="27021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9546" t="-111543" r="-18205" b="-685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329953" y="1782857"/>
            <a:ext cx="1247478" cy="472807"/>
          </a:xfrm>
          <a:custGeom>
            <a:avLst/>
            <a:gdLst/>
            <a:ahLst/>
            <a:cxnLst/>
            <a:rect r="r" b="b" t="t" l="l"/>
            <a:pathLst>
              <a:path h="472807" w="1247478">
                <a:moveTo>
                  <a:pt x="0" y="0"/>
                </a:moveTo>
                <a:lnTo>
                  <a:pt x="1247478" y="0"/>
                </a:lnTo>
                <a:lnTo>
                  <a:pt x="1247478" y="472806"/>
                </a:lnTo>
                <a:lnTo>
                  <a:pt x="0" y="472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22" t="-27717" r="-4622" b="-11477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964631" y="4777604"/>
            <a:ext cx="8795653" cy="4068830"/>
          </a:xfrm>
          <a:custGeom>
            <a:avLst/>
            <a:gdLst/>
            <a:ahLst/>
            <a:cxnLst/>
            <a:rect r="r" b="b" t="t" l="l"/>
            <a:pathLst>
              <a:path h="4068830" w="8795653">
                <a:moveTo>
                  <a:pt x="0" y="0"/>
                </a:moveTo>
                <a:lnTo>
                  <a:pt x="8795653" y="0"/>
                </a:lnTo>
                <a:lnTo>
                  <a:pt x="8795653" y="4068830"/>
                </a:lnTo>
                <a:lnTo>
                  <a:pt x="0" y="40688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4293" r="-52998" b="-3174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018907">
            <a:off x="9505995" y="2206907"/>
            <a:ext cx="3035051" cy="2572206"/>
          </a:xfrm>
          <a:custGeom>
            <a:avLst/>
            <a:gdLst/>
            <a:ahLst/>
            <a:cxnLst/>
            <a:rect r="r" b="b" t="t" l="l"/>
            <a:pathLst>
              <a:path h="2572206" w="3035051">
                <a:moveTo>
                  <a:pt x="0" y="0"/>
                </a:moveTo>
                <a:lnTo>
                  <a:pt x="3035051" y="0"/>
                </a:lnTo>
                <a:lnTo>
                  <a:pt x="3035051" y="2572206"/>
                </a:lnTo>
                <a:lnTo>
                  <a:pt x="0" y="257220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092156" y="269002"/>
            <a:ext cx="11436055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Payment is cash upon the first meeting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0" y="888127"/>
            <a:ext cx="457115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Subscription: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-34070" y="6690769"/>
            <a:ext cx="2125539" cy="2155665"/>
          </a:xfrm>
          <a:custGeom>
            <a:avLst/>
            <a:gdLst/>
            <a:ahLst/>
            <a:cxnLst/>
            <a:rect r="r" b="b" t="t" l="l"/>
            <a:pathLst>
              <a:path h="2155665" w="2125539">
                <a:moveTo>
                  <a:pt x="0" y="0"/>
                </a:moveTo>
                <a:lnTo>
                  <a:pt x="2125540" y="0"/>
                </a:lnTo>
                <a:lnTo>
                  <a:pt x="2125540" y="2155665"/>
                </a:lnTo>
                <a:lnTo>
                  <a:pt x="0" y="21556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599" r="-10745" b="-459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36143" y="4777604"/>
            <a:ext cx="1397247" cy="1521589"/>
          </a:xfrm>
          <a:custGeom>
            <a:avLst/>
            <a:gdLst/>
            <a:ahLst/>
            <a:cxnLst/>
            <a:rect r="r" b="b" t="t" l="l"/>
            <a:pathLst>
              <a:path h="1521589" w="1397247">
                <a:moveTo>
                  <a:pt x="0" y="0"/>
                </a:moveTo>
                <a:lnTo>
                  <a:pt x="1397248" y="0"/>
                </a:lnTo>
                <a:lnTo>
                  <a:pt x="1397248" y="1521589"/>
                </a:lnTo>
                <a:lnTo>
                  <a:pt x="0" y="15215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3140" t="-29757" r="-123859" b="-19685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001166" y="5553075"/>
            <a:ext cx="7913005" cy="4237713"/>
          </a:xfrm>
          <a:custGeom>
            <a:avLst/>
            <a:gdLst/>
            <a:ahLst/>
            <a:cxnLst/>
            <a:rect r="r" b="b" t="t" l="l"/>
            <a:pathLst>
              <a:path h="4237713" w="7913005">
                <a:moveTo>
                  <a:pt x="0" y="0"/>
                </a:moveTo>
                <a:lnTo>
                  <a:pt x="7913006" y="0"/>
                </a:lnTo>
                <a:lnTo>
                  <a:pt x="7913006" y="4237713"/>
                </a:lnTo>
                <a:lnTo>
                  <a:pt x="0" y="4237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259" t="-21691" r="-28515" b="-188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77676" y="1130819"/>
            <a:ext cx="7949062" cy="3865591"/>
          </a:xfrm>
          <a:custGeom>
            <a:avLst/>
            <a:gdLst/>
            <a:ahLst/>
            <a:cxnLst/>
            <a:rect r="r" b="b" t="t" l="l"/>
            <a:pathLst>
              <a:path h="3865591" w="7949062">
                <a:moveTo>
                  <a:pt x="0" y="0"/>
                </a:moveTo>
                <a:lnTo>
                  <a:pt x="7949063" y="0"/>
                </a:lnTo>
                <a:lnTo>
                  <a:pt x="7949063" y="3865591"/>
                </a:lnTo>
                <a:lnTo>
                  <a:pt x="0" y="38655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802" t="-19286" r="-6083" b="-781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5241404"/>
            <a:ext cx="6203312" cy="4549384"/>
          </a:xfrm>
          <a:custGeom>
            <a:avLst/>
            <a:gdLst/>
            <a:ahLst/>
            <a:cxnLst/>
            <a:rect r="r" b="b" t="t" l="l"/>
            <a:pathLst>
              <a:path h="4549384" w="6203312">
                <a:moveTo>
                  <a:pt x="0" y="0"/>
                </a:moveTo>
                <a:lnTo>
                  <a:pt x="6203312" y="0"/>
                </a:lnTo>
                <a:lnTo>
                  <a:pt x="6203312" y="4549384"/>
                </a:lnTo>
                <a:lnTo>
                  <a:pt x="0" y="45493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670" t="-38769" r="-28357" b="-928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307665" y="6760793"/>
            <a:ext cx="4889085" cy="2497507"/>
          </a:xfrm>
          <a:custGeom>
            <a:avLst/>
            <a:gdLst/>
            <a:ahLst/>
            <a:cxnLst/>
            <a:rect r="r" b="b" t="t" l="l"/>
            <a:pathLst>
              <a:path h="2497507" w="4889085">
                <a:moveTo>
                  <a:pt x="0" y="0"/>
                </a:moveTo>
                <a:lnTo>
                  <a:pt x="4889085" y="0"/>
                </a:lnTo>
                <a:lnTo>
                  <a:pt x="4889085" y="2497507"/>
                </a:lnTo>
                <a:lnTo>
                  <a:pt x="0" y="249750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72226" y="8009546"/>
            <a:ext cx="1737326" cy="1781242"/>
          </a:xfrm>
          <a:custGeom>
            <a:avLst/>
            <a:gdLst/>
            <a:ahLst/>
            <a:cxnLst/>
            <a:rect r="r" b="b" t="t" l="l"/>
            <a:pathLst>
              <a:path h="1781242" w="1737326">
                <a:moveTo>
                  <a:pt x="0" y="0"/>
                </a:moveTo>
                <a:lnTo>
                  <a:pt x="1737326" y="0"/>
                </a:lnTo>
                <a:lnTo>
                  <a:pt x="1737326" y="1781242"/>
                </a:lnTo>
                <a:lnTo>
                  <a:pt x="0" y="17812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263" t="0" r="-1263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9564162">
            <a:off x="13630334" y="4773006"/>
            <a:ext cx="3248524" cy="2753124"/>
          </a:xfrm>
          <a:custGeom>
            <a:avLst/>
            <a:gdLst/>
            <a:ahLst/>
            <a:cxnLst/>
            <a:rect r="r" b="b" t="t" l="l"/>
            <a:pathLst>
              <a:path h="2753124" w="3248524">
                <a:moveTo>
                  <a:pt x="0" y="0"/>
                </a:moveTo>
                <a:lnTo>
                  <a:pt x="3248524" y="0"/>
                </a:lnTo>
                <a:lnTo>
                  <a:pt x="3248524" y="2753124"/>
                </a:lnTo>
                <a:lnTo>
                  <a:pt x="0" y="275312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8010719">
            <a:off x="5813591" y="5756002"/>
            <a:ext cx="3248524" cy="2753124"/>
          </a:xfrm>
          <a:custGeom>
            <a:avLst/>
            <a:gdLst/>
            <a:ahLst/>
            <a:cxnLst/>
            <a:rect r="r" b="b" t="t" l="l"/>
            <a:pathLst>
              <a:path h="2753124" w="3248524">
                <a:moveTo>
                  <a:pt x="0" y="0"/>
                </a:moveTo>
                <a:lnTo>
                  <a:pt x="3248524" y="0"/>
                </a:lnTo>
                <a:lnTo>
                  <a:pt x="3248524" y="2753124"/>
                </a:lnTo>
                <a:lnTo>
                  <a:pt x="0" y="275312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28456" y="1580569"/>
            <a:ext cx="6972466" cy="3260270"/>
          </a:xfrm>
          <a:custGeom>
            <a:avLst/>
            <a:gdLst/>
            <a:ahLst/>
            <a:cxnLst/>
            <a:rect r="r" b="b" t="t" l="l"/>
            <a:pathLst>
              <a:path h="3260270" w="6972466">
                <a:moveTo>
                  <a:pt x="0" y="0"/>
                </a:moveTo>
                <a:lnTo>
                  <a:pt x="6972466" y="0"/>
                </a:lnTo>
                <a:lnTo>
                  <a:pt x="6972466" y="3260271"/>
                </a:lnTo>
                <a:lnTo>
                  <a:pt x="0" y="326027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9107" t="-34453" r="-3580" b="-1313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481908" y="428143"/>
            <a:ext cx="10320775" cy="573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9"/>
              </a:lnSpc>
              <a:spcBef>
                <a:spcPct val="0"/>
              </a:spcBef>
            </a:pPr>
            <a:r>
              <a:rPr lang="en-US" b="true" sz="3807" spc="35">
                <a:solidFill>
                  <a:srgbClr val="000000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An email is sent to the customer to sign and pay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356463" y="180975"/>
            <a:ext cx="4571153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19"/>
              </a:lnSpc>
              <a:spcBef>
                <a:spcPct val="0"/>
              </a:spcBef>
            </a:pPr>
            <a:r>
              <a:rPr lang="en-US" b="true" sz="4599" spc="43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Subscription: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1518668">
            <a:off x="7340579" y="1277190"/>
            <a:ext cx="3248524" cy="2753124"/>
          </a:xfrm>
          <a:custGeom>
            <a:avLst/>
            <a:gdLst/>
            <a:ahLst/>
            <a:cxnLst/>
            <a:rect r="r" b="b" t="t" l="l"/>
            <a:pathLst>
              <a:path h="2753124" w="3248524">
                <a:moveTo>
                  <a:pt x="0" y="0"/>
                </a:moveTo>
                <a:lnTo>
                  <a:pt x="3248525" y="0"/>
                </a:lnTo>
                <a:lnTo>
                  <a:pt x="3248525" y="2753124"/>
                </a:lnTo>
                <a:lnTo>
                  <a:pt x="0" y="275312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28700" y="2417241"/>
            <a:ext cx="2530662" cy="1292746"/>
          </a:xfrm>
          <a:custGeom>
            <a:avLst/>
            <a:gdLst/>
            <a:ahLst/>
            <a:cxnLst/>
            <a:rect r="r" b="b" t="t" l="l"/>
            <a:pathLst>
              <a:path h="1292746" w="2530662">
                <a:moveTo>
                  <a:pt x="0" y="0"/>
                </a:moveTo>
                <a:lnTo>
                  <a:pt x="2530662" y="0"/>
                </a:lnTo>
                <a:lnTo>
                  <a:pt x="2530662" y="1292747"/>
                </a:lnTo>
                <a:lnTo>
                  <a:pt x="0" y="129274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98646" y="2318210"/>
            <a:ext cx="10476125" cy="6710098"/>
          </a:xfrm>
          <a:custGeom>
            <a:avLst/>
            <a:gdLst/>
            <a:ahLst/>
            <a:cxnLst/>
            <a:rect r="r" b="b" t="t" l="l"/>
            <a:pathLst>
              <a:path h="6710098" w="10476125">
                <a:moveTo>
                  <a:pt x="0" y="0"/>
                </a:moveTo>
                <a:lnTo>
                  <a:pt x="10476125" y="0"/>
                </a:lnTo>
                <a:lnTo>
                  <a:pt x="10476125" y="6710098"/>
                </a:lnTo>
                <a:lnTo>
                  <a:pt x="0" y="6710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26" r="0" b="-1326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58716" y="1019175"/>
            <a:ext cx="8820626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9"/>
              </a:lnSpc>
              <a:spcBef>
                <a:spcPct val="0"/>
              </a:spcBef>
            </a:pPr>
            <a:r>
              <a:rPr lang="en-US" b="true" sz="4099" spc="38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Ameer Became a Member in Sport Clinic 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6957" y="1028700"/>
            <a:ext cx="15374087" cy="1621048"/>
          </a:xfrm>
          <a:custGeom>
            <a:avLst/>
            <a:gdLst/>
            <a:ahLst/>
            <a:cxnLst/>
            <a:rect r="r" b="b" t="t" l="l"/>
            <a:pathLst>
              <a:path h="1621048" w="15374087">
                <a:moveTo>
                  <a:pt x="0" y="0"/>
                </a:moveTo>
                <a:lnTo>
                  <a:pt x="15374086" y="0"/>
                </a:lnTo>
                <a:lnTo>
                  <a:pt x="15374086" y="1621048"/>
                </a:lnTo>
                <a:lnTo>
                  <a:pt x="0" y="16210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948248" y="3648543"/>
            <a:ext cx="12391505" cy="5609757"/>
          </a:xfrm>
          <a:custGeom>
            <a:avLst/>
            <a:gdLst/>
            <a:ahLst/>
            <a:cxnLst/>
            <a:rect r="r" b="b" t="t" l="l"/>
            <a:pathLst>
              <a:path h="5609757" w="12391505">
                <a:moveTo>
                  <a:pt x="0" y="0"/>
                </a:moveTo>
                <a:lnTo>
                  <a:pt x="12391504" y="0"/>
                </a:lnTo>
                <a:lnTo>
                  <a:pt x="12391504" y="5609757"/>
                </a:lnTo>
                <a:lnTo>
                  <a:pt x="0" y="5609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1711914" y="-1591118"/>
            <a:ext cx="21711828" cy="14528687"/>
            <a:chOff x="0" y="0"/>
            <a:chExt cx="19050000" cy="1274749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338199" y="1359281"/>
              <a:ext cx="16373856" cy="10028681"/>
            </a:xfrm>
            <a:custGeom>
              <a:avLst/>
              <a:gdLst/>
              <a:ahLst/>
              <a:cxnLst/>
              <a:rect r="r" b="b" t="t" l="l"/>
              <a:pathLst>
                <a:path h="10028681" w="16373856">
                  <a:moveTo>
                    <a:pt x="16373856" y="0"/>
                  </a:moveTo>
                  <a:lnTo>
                    <a:pt x="16373856" y="10028681"/>
                  </a:lnTo>
                  <a:lnTo>
                    <a:pt x="0" y="10028681"/>
                  </a:lnTo>
                  <a:lnTo>
                    <a:pt x="0" y="0"/>
                  </a:lnTo>
                  <a:lnTo>
                    <a:pt x="16373856" y="0"/>
                  </a:lnTo>
                  <a:close/>
                </a:path>
              </a:pathLst>
            </a:custGeom>
            <a:blipFill>
              <a:blip r:embed="rId2">
                <a:alphaModFix amt="26000"/>
              </a:blip>
              <a:stretch>
                <a:fillRect l="0" t="-4324" r="0" b="-4324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9050000" cy="12747498"/>
            </a:xfrm>
            <a:custGeom>
              <a:avLst/>
              <a:gdLst/>
              <a:ahLst/>
              <a:cxnLst/>
              <a:rect r="r" b="b" t="t" l="l"/>
              <a:pathLst>
                <a:path h="12747498" w="19050000">
                  <a:moveTo>
                    <a:pt x="19050000" y="12747498"/>
                  </a:moveTo>
                  <a:lnTo>
                    <a:pt x="0" y="12747498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12747498"/>
                  </a:lnTo>
                  <a:close/>
                </a:path>
              </a:pathLst>
            </a:custGeom>
            <a:blipFill>
              <a:blip r:embed="rId3">
                <a:alphaModFix amt="26000"/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11112914" y="0"/>
            <a:ext cx="6665467" cy="9310228"/>
            <a:chOff x="0" y="0"/>
            <a:chExt cx="812800" cy="113530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1135307"/>
            </a:xfrm>
            <a:custGeom>
              <a:avLst/>
              <a:gdLst/>
              <a:ahLst/>
              <a:cxnLst/>
              <a:rect r="r" b="b" t="t" l="l"/>
              <a:pathLst>
                <a:path h="1135307" w="812800">
                  <a:moveTo>
                    <a:pt x="26714" y="0"/>
                  </a:moveTo>
                  <a:lnTo>
                    <a:pt x="786086" y="0"/>
                  </a:lnTo>
                  <a:cubicBezTo>
                    <a:pt x="793171" y="0"/>
                    <a:pt x="799966" y="2815"/>
                    <a:pt x="804976" y="7824"/>
                  </a:cubicBezTo>
                  <a:cubicBezTo>
                    <a:pt x="809985" y="12834"/>
                    <a:pt x="812800" y="19629"/>
                    <a:pt x="812800" y="26714"/>
                  </a:cubicBezTo>
                  <a:lnTo>
                    <a:pt x="812800" y="1108593"/>
                  </a:lnTo>
                  <a:cubicBezTo>
                    <a:pt x="812800" y="1115678"/>
                    <a:pt x="809985" y="1122473"/>
                    <a:pt x="804976" y="1127483"/>
                  </a:cubicBezTo>
                  <a:cubicBezTo>
                    <a:pt x="799966" y="1132493"/>
                    <a:pt x="793171" y="1135307"/>
                    <a:pt x="786086" y="1135307"/>
                  </a:cubicBezTo>
                  <a:lnTo>
                    <a:pt x="26714" y="1135307"/>
                  </a:lnTo>
                  <a:cubicBezTo>
                    <a:pt x="19629" y="1135307"/>
                    <a:pt x="12834" y="1132493"/>
                    <a:pt x="7824" y="1127483"/>
                  </a:cubicBezTo>
                  <a:cubicBezTo>
                    <a:pt x="2815" y="1122473"/>
                    <a:pt x="0" y="1115678"/>
                    <a:pt x="0" y="1108593"/>
                  </a:cubicBezTo>
                  <a:lnTo>
                    <a:pt x="0" y="26714"/>
                  </a:lnTo>
                  <a:cubicBezTo>
                    <a:pt x="0" y="19629"/>
                    <a:pt x="2815" y="12834"/>
                    <a:pt x="7824" y="7824"/>
                  </a:cubicBezTo>
                  <a:cubicBezTo>
                    <a:pt x="12834" y="2815"/>
                    <a:pt x="19629" y="0"/>
                    <a:pt x="26714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3109" r="-2898" b="-27918"/>
              </a:stretch>
            </a:blipFill>
          </p:spPr>
        </p:sp>
      </p:grpSp>
      <p:grpSp>
        <p:nvGrpSpPr>
          <p:cNvPr name="Group 7" id="7"/>
          <p:cNvGrpSpPr/>
          <p:nvPr/>
        </p:nvGrpSpPr>
        <p:grpSpPr>
          <a:xfrm rot="0">
            <a:off x="3727344" y="514350"/>
            <a:ext cx="5902166" cy="9258300"/>
            <a:chOff x="0" y="0"/>
            <a:chExt cx="812800" cy="127498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1274980"/>
            </a:xfrm>
            <a:custGeom>
              <a:avLst/>
              <a:gdLst/>
              <a:ahLst/>
              <a:cxnLst/>
              <a:rect r="r" b="b" t="t" l="l"/>
              <a:pathLst>
                <a:path h="1274980" w="812800">
                  <a:moveTo>
                    <a:pt x="30169" y="0"/>
                  </a:moveTo>
                  <a:lnTo>
                    <a:pt x="782631" y="0"/>
                  </a:lnTo>
                  <a:cubicBezTo>
                    <a:pt x="799293" y="0"/>
                    <a:pt x="812800" y="13507"/>
                    <a:pt x="812800" y="30169"/>
                  </a:cubicBezTo>
                  <a:lnTo>
                    <a:pt x="812800" y="1244811"/>
                  </a:lnTo>
                  <a:cubicBezTo>
                    <a:pt x="812800" y="1261473"/>
                    <a:pt x="799293" y="1274980"/>
                    <a:pt x="782631" y="1274980"/>
                  </a:cubicBezTo>
                  <a:lnTo>
                    <a:pt x="30169" y="1274980"/>
                  </a:lnTo>
                  <a:cubicBezTo>
                    <a:pt x="13507" y="1274980"/>
                    <a:pt x="0" y="1261473"/>
                    <a:pt x="0" y="1244811"/>
                  </a:cubicBezTo>
                  <a:lnTo>
                    <a:pt x="0" y="30169"/>
                  </a:lnTo>
                  <a:cubicBezTo>
                    <a:pt x="0" y="13507"/>
                    <a:pt x="13507" y="0"/>
                    <a:pt x="30169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6666" r="0" b="-6666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93780" y="194097"/>
            <a:ext cx="1768822" cy="2211027"/>
          </a:xfrm>
          <a:custGeom>
            <a:avLst/>
            <a:gdLst/>
            <a:ahLst/>
            <a:cxnLst/>
            <a:rect r="r" b="b" t="t" l="l"/>
            <a:pathLst>
              <a:path h="2211027" w="1768822">
                <a:moveTo>
                  <a:pt x="0" y="0"/>
                </a:moveTo>
                <a:lnTo>
                  <a:pt x="1768822" y="0"/>
                </a:lnTo>
                <a:lnTo>
                  <a:pt x="1768822" y="2211027"/>
                </a:lnTo>
                <a:lnTo>
                  <a:pt x="0" y="22110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958" y="7863068"/>
            <a:ext cx="2912451" cy="2423932"/>
          </a:xfrm>
          <a:custGeom>
            <a:avLst/>
            <a:gdLst/>
            <a:ahLst/>
            <a:cxnLst/>
            <a:rect r="r" b="b" t="t" l="l"/>
            <a:pathLst>
              <a:path h="2423932" w="2912451">
                <a:moveTo>
                  <a:pt x="0" y="0"/>
                </a:moveTo>
                <a:lnTo>
                  <a:pt x="2912451" y="0"/>
                </a:lnTo>
                <a:lnTo>
                  <a:pt x="2912451" y="2423932"/>
                </a:lnTo>
                <a:lnTo>
                  <a:pt x="0" y="24239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076" r="0" b="-1007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9706" y="1579069"/>
            <a:ext cx="11718458" cy="4716679"/>
          </a:xfrm>
          <a:custGeom>
            <a:avLst/>
            <a:gdLst/>
            <a:ahLst/>
            <a:cxnLst/>
            <a:rect r="r" b="b" t="t" l="l"/>
            <a:pathLst>
              <a:path h="4716679" w="11718458">
                <a:moveTo>
                  <a:pt x="0" y="0"/>
                </a:moveTo>
                <a:lnTo>
                  <a:pt x="11718459" y="0"/>
                </a:lnTo>
                <a:lnTo>
                  <a:pt x="11718459" y="4716680"/>
                </a:lnTo>
                <a:lnTo>
                  <a:pt x="0" y="47166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9706" y="1955477"/>
            <a:ext cx="10797208" cy="466041"/>
          </a:xfrm>
          <a:custGeom>
            <a:avLst/>
            <a:gdLst/>
            <a:ahLst/>
            <a:cxnLst/>
            <a:rect r="r" b="b" t="t" l="l"/>
            <a:pathLst>
              <a:path h="466041" w="10797208">
                <a:moveTo>
                  <a:pt x="0" y="0"/>
                </a:moveTo>
                <a:lnTo>
                  <a:pt x="10797208" y="0"/>
                </a:lnTo>
                <a:lnTo>
                  <a:pt x="10797208" y="466040"/>
                </a:lnTo>
                <a:lnTo>
                  <a:pt x="0" y="4660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87531" t="-12461407" r="-1187294" b="-18440942"/>
            </a:stretch>
          </a:blipFill>
          <a:ln w="76200" cap="sq">
            <a:solidFill>
              <a:srgbClr val="E65E25"/>
            </a:solidFill>
            <a:prstDash val="solid"/>
            <a:miter/>
          </a:ln>
        </p:spPr>
      </p:sp>
      <p:sp>
        <p:nvSpPr>
          <p:cNvPr name="TextBox 5" id="5"/>
          <p:cNvSpPr txBox="true"/>
          <p:nvPr/>
        </p:nvSpPr>
        <p:spPr>
          <a:xfrm rot="0">
            <a:off x="6619284" y="479193"/>
            <a:ext cx="875526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0"/>
              </a:lnSpc>
              <a:spcBef>
                <a:spcPct val="0"/>
              </a:spcBef>
            </a:pPr>
            <a:r>
              <a:rPr lang="en-US" b="true" sz="3400" spc="3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</a:t>
            </a:r>
            <a:r>
              <a:rPr lang="en-US" b="true" sz="3400" spc="3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ask is divided according to the days of the week</a:t>
            </a:r>
          </a:p>
        </p:txBody>
      </p:sp>
      <p:sp>
        <p:nvSpPr>
          <p:cNvPr name="AutoShape 6" id="6"/>
          <p:cNvSpPr/>
          <p:nvPr/>
        </p:nvSpPr>
        <p:spPr>
          <a:xfrm flipV="true">
            <a:off x="9615243" y="1012593"/>
            <a:ext cx="0" cy="547426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7" id="7"/>
          <p:cNvSpPr txBox="true"/>
          <p:nvPr/>
        </p:nvSpPr>
        <p:spPr>
          <a:xfrm rot="0">
            <a:off x="-5200428" y="238125"/>
            <a:ext cx="13457222" cy="100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19"/>
              </a:lnSpc>
              <a:spcBef>
                <a:spcPct val="0"/>
              </a:spcBef>
            </a:pPr>
            <a:r>
              <a:rPr lang="en-US" b="true" sz="6599" spc="61">
                <a:solidFill>
                  <a:srgbClr val="545454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To Do: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3243442" y="2871477"/>
            <a:ext cx="4727401" cy="5519855"/>
          </a:xfrm>
          <a:custGeom>
            <a:avLst/>
            <a:gdLst/>
            <a:ahLst/>
            <a:cxnLst/>
            <a:rect r="r" b="b" t="t" l="l"/>
            <a:pathLst>
              <a:path h="5519855" w="4727401">
                <a:moveTo>
                  <a:pt x="0" y="0"/>
                </a:moveTo>
                <a:lnTo>
                  <a:pt x="4727401" y="0"/>
                </a:lnTo>
                <a:lnTo>
                  <a:pt x="4727401" y="5519855"/>
                </a:lnTo>
                <a:lnTo>
                  <a:pt x="0" y="5519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AutoShape 9" id="9"/>
          <p:cNvSpPr/>
          <p:nvPr/>
        </p:nvSpPr>
        <p:spPr>
          <a:xfrm flipV="true">
            <a:off x="11918165" y="3269353"/>
            <a:ext cx="1120864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13243442" y="3288403"/>
            <a:ext cx="2568114" cy="609927"/>
          </a:xfrm>
          <a:custGeom>
            <a:avLst/>
            <a:gdLst/>
            <a:ahLst/>
            <a:cxnLst/>
            <a:rect r="r" b="b" t="t" l="l"/>
            <a:pathLst>
              <a:path h="609927" w="2568114">
                <a:moveTo>
                  <a:pt x="0" y="0"/>
                </a:moveTo>
                <a:lnTo>
                  <a:pt x="2568114" y="0"/>
                </a:lnTo>
                <a:lnTo>
                  <a:pt x="2568114" y="609927"/>
                </a:lnTo>
                <a:lnTo>
                  <a:pt x="0" y="6099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905905" y="1579569"/>
            <a:ext cx="9326304" cy="7041359"/>
          </a:xfrm>
          <a:custGeom>
            <a:avLst/>
            <a:gdLst/>
            <a:ahLst/>
            <a:cxnLst/>
            <a:rect r="r" b="b" t="t" l="l"/>
            <a:pathLst>
              <a:path h="7041359" w="9326304">
                <a:moveTo>
                  <a:pt x="0" y="0"/>
                </a:moveTo>
                <a:lnTo>
                  <a:pt x="9326304" y="0"/>
                </a:lnTo>
                <a:lnTo>
                  <a:pt x="9326304" y="7041359"/>
                </a:lnTo>
                <a:lnTo>
                  <a:pt x="0" y="70413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362238" cy="6812413"/>
          </a:xfrm>
          <a:custGeom>
            <a:avLst/>
            <a:gdLst/>
            <a:ahLst/>
            <a:cxnLst/>
            <a:rect r="r" b="b" t="t" l="l"/>
            <a:pathLst>
              <a:path h="6812413" w="9362238">
                <a:moveTo>
                  <a:pt x="0" y="0"/>
                </a:moveTo>
                <a:lnTo>
                  <a:pt x="9362238" y="0"/>
                </a:lnTo>
                <a:lnTo>
                  <a:pt x="9362238" y="6812413"/>
                </a:lnTo>
                <a:lnTo>
                  <a:pt x="0" y="68124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6865553"/>
            <a:ext cx="9362238" cy="3421447"/>
          </a:xfrm>
          <a:custGeom>
            <a:avLst/>
            <a:gdLst/>
            <a:ahLst/>
            <a:cxnLst/>
            <a:rect r="r" b="b" t="t" l="l"/>
            <a:pathLst>
              <a:path h="3421447" w="9362238">
                <a:moveTo>
                  <a:pt x="0" y="0"/>
                </a:moveTo>
                <a:lnTo>
                  <a:pt x="9362238" y="0"/>
                </a:lnTo>
                <a:lnTo>
                  <a:pt x="9362238" y="3421447"/>
                </a:lnTo>
                <a:lnTo>
                  <a:pt x="0" y="34214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751" b="-66237"/>
            </a:stretch>
          </a:blipFill>
        </p:spPr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74538" y="1743544"/>
            <a:ext cx="14726057" cy="6395151"/>
          </a:xfrm>
          <a:custGeom>
            <a:avLst/>
            <a:gdLst/>
            <a:ahLst/>
            <a:cxnLst/>
            <a:rect r="r" b="b" t="t" l="l"/>
            <a:pathLst>
              <a:path h="6395151" w="14726057">
                <a:moveTo>
                  <a:pt x="0" y="0"/>
                </a:moveTo>
                <a:lnTo>
                  <a:pt x="14726056" y="0"/>
                </a:lnTo>
                <a:lnTo>
                  <a:pt x="14726056" y="6395151"/>
                </a:lnTo>
                <a:lnTo>
                  <a:pt x="0" y="63951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1300" r="0" b="-1822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393341" y="4026589"/>
            <a:ext cx="3850654" cy="914530"/>
          </a:xfrm>
          <a:custGeom>
            <a:avLst/>
            <a:gdLst/>
            <a:ahLst/>
            <a:cxnLst/>
            <a:rect r="r" b="b" t="t" l="l"/>
            <a:pathLst>
              <a:path h="914530" w="3850654">
                <a:moveTo>
                  <a:pt x="0" y="0"/>
                </a:moveTo>
                <a:lnTo>
                  <a:pt x="3850654" y="0"/>
                </a:lnTo>
                <a:lnTo>
                  <a:pt x="3850654" y="914531"/>
                </a:lnTo>
                <a:lnTo>
                  <a:pt x="0" y="91453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w="38100" cap="sq">
            <a:solidFill>
              <a:srgbClr val="E65E25"/>
            </a:solidFill>
            <a:prstDash val="solid"/>
            <a:miter/>
          </a:ln>
        </p:spPr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0602" y="142836"/>
            <a:ext cx="8769767" cy="5820933"/>
          </a:xfrm>
          <a:custGeom>
            <a:avLst/>
            <a:gdLst/>
            <a:ahLst/>
            <a:cxnLst/>
            <a:rect r="r" b="b" t="t" l="l"/>
            <a:pathLst>
              <a:path h="5820933" w="8769767">
                <a:moveTo>
                  <a:pt x="0" y="0"/>
                </a:moveTo>
                <a:lnTo>
                  <a:pt x="8769766" y="0"/>
                </a:lnTo>
                <a:lnTo>
                  <a:pt x="8769766" y="5820932"/>
                </a:lnTo>
                <a:lnTo>
                  <a:pt x="0" y="58209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49680" y="4825335"/>
            <a:ext cx="8915690" cy="5304836"/>
          </a:xfrm>
          <a:custGeom>
            <a:avLst/>
            <a:gdLst/>
            <a:ahLst/>
            <a:cxnLst/>
            <a:rect r="r" b="b" t="t" l="l"/>
            <a:pathLst>
              <a:path h="5304836" w="8915690">
                <a:moveTo>
                  <a:pt x="0" y="0"/>
                </a:moveTo>
                <a:lnTo>
                  <a:pt x="8915690" y="0"/>
                </a:lnTo>
                <a:lnTo>
                  <a:pt x="8915690" y="5304836"/>
                </a:lnTo>
                <a:lnTo>
                  <a:pt x="0" y="53048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1711914" y="-2383290"/>
            <a:ext cx="21711828" cy="14528687"/>
            <a:chOff x="0" y="0"/>
            <a:chExt cx="19050000" cy="1274749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338199" y="1359281"/>
              <a:ext cx="16373856" cy="10028681"/>
            </a:xfrm>
            <a:custGeom>
              <a:avLst/>
              <a:gdLst/>
              <a:ahLst/>
              <a:cxnLst/>
              <a:rect r="r" b="b" t="t" l="l"/>
              <a:pathLst>
                <a:path h="10028681" w="16373856">
                  <a:moveTo>
                    <a:pt x="16373856" y="0"/>
                  </a:moveTo>
                  <a:lnTo>
                    <a:pt x="16373856" y="10028681"/>
                  </a:lnTo>
                  <a:lnTo>
                    <a:pt x="0" y="10028681"/>
                  </a:lnTo>
                  <a:lnTo>
                    <a:pt x="0" y="0"/>
                  </a:lnTo>
                  <a:lnTo>
                    <a:pt x="16373856" y="0"/>
                  </a:lnTo>
                  <a:close/>
                </a:path>
              </a:pathLst>
            </a:custGeom>
            <a:blipFill>
              <a:blip r:embed="rId2">
                <a:alphaModFix amt="26000"/>
              </a:blip>
              <a:stretch>
                <a:fillRect l="0" t="-4324" r="0" b="-4324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9050000" cy="12747498"/>
            </a:xfrm>
            <a:custGeom>
              <a:avLst/>
              <a:gdLst/>
              <a:ahLst/>
              <a:cxnLst/>
              <a:rect r="r" b="b" t="t" l="l"/>
              <a:pathLst>
                <a:path h="12747498" w="19050000">
                  <a:moveTo>
                    <a:pt x="19050000" y="12747498"/>
                  </a:moveTo>
                  <a:lnTo>
                    <a:pt x="0" y="12747498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12747498"/>
                  </a:lnTo>
                  <a:close/>
                </a:path>
              </a:pathLst>
            </a:custGeom>
            <a:blipFill>
              <a:blip r:embed="rId3">
                <a:alphaModFix amt="26000"/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621296" y="1396705"/>
            <a:ext cx="1492551" cy="2051617"/>
          </a:xfrm>
          <a:custGeom>
            <a:avLst/>
            <a:gdLst/>
            <a:ahLst/>
            <a:cxnLst/>
            <a:rect r="r" b="b" t="t" l="l"/>
            <a:pathLst>
              <a:path h="2051617" w="1492551">
                <a:moveTo>
                  <a:pt x="0" y="0"/>
                </a:moveTo>
                <a:lnTo>
                  <a:pt x="1492551" y="0"/>
                </a:lnTo>
                <a:lnTo>
                  <a:pt x="1492551" y="2051617"/>
                </a:lnTo>
                <a:lnTo>
                  <a:pt x="0" y="20516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54092" y="320449"/>
            <a:ext cx="2134408" cy="1767344"/>
          </a:xfrm>
          <a:custGeom>
            <a:avLst/>
            <a:gdLst/>
            <a:ahLst/>
            <a:cxnLst/>
            <a:rect r="r" b="b" t="t" l="l"/>
            <a:pathLst>
              <a:path h="1767344" w="2134408">
                <a:moveTo>
                  <a:pt x="0" y="0"/>
                </a:moveTo>
                <a:lnTo>
                  <a:pt x="2134408" y="0"/>
                </a:lnTo>
                <a:lnTo>
                  <a:pt x="2134408" y="1767344"/>
                </a:lnTo>
                <a:lnTo>
                  <a:pt x="0" y="17673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1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490760" y="320449"/>
            <a:ext cx="12095446" cy="9733857"/>
          </a:xfrm>
          <a:custGeom>
            <a:avLst/>
            <a:gdLst/>
            <a:ahLst/>
            <a:cxnLst/>
            <a:rect r="r" b="b" t="t" l="l"/>
            <a:pathLst>
              <a:path h="9733857" w="12095446">
                <a:moveTo>
                  <a:pt x="0" y="0"/>
                </a:moveTo>
                <a:lnTo>
                  <a:pt x="12095446" y="0"/>
                </a:lnTo>
                <a:lnTo>
                  <a:pt x="12095446" y="9733857"/>
                </a:lnTo>
                <a:lnTo>
                  <a:pt x="0" y="97338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915804" y="4997910"/>
            <a:ext cx="769194" cy="794048"/>
          </a:xfrm>
          <a:custGeom>
            <a:avLst/>
            <a:gdLst/>
            <a:ahLst/>
            <a:cxnLst/>
            <a:rect r="r" b="b" t="t" l="l"/>
            <a:pathLst>
              <a:path h="794048" w="769194">
                <a:moveTo>
                  <a:pt x="0" y="0"/>
                </a:moveTo>
                <a:lnTo>
                  <a:pt x="769194" y="0"/>
                </a:lnTo>
                <a:lnTo>
                  <a:pt x="769194" y="794048"/>
                </a:lnTo>
                <a:lnTo>
                  <a:pt x="0" y="79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23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805556" y="3257455"/>
            <a:ext cx="989689" cy="829778"/>
          </a:xfrm>
          <a:custGeom>
            <a:avLst/>
            <a:gdLst/>
            <a:ahLst/>
            <a:cxnLst/>
            <a:rect r="r" b="b" t="t" l="l"/>
            <a:pathLst>
              <a:path h="829778" w="989689">
                <a:moveTo>
                  <a:pt x="0" y="0"/>
                </a:moveTo>
                <a:lnTo>
                  <a:pt x="989689" y="0"/>
                </a:lnTo>
                <a:lnTo>
                  <a:pt x="989689" y="829778"/>
                </a:lnTo>
                <a:lnTo>
                  <a:pt x="0" y="8297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930" r="0" b="-1034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104063" y="2811908"/>
            <a:ext cx="860436" cy="860436"/>
          </a:xfrm>
          <a:custGeom>
            <a:avLst/>
            <a:gdLst/>
            <a:ahLst/>
            <a:cxnLst/>
            <a:rect r="r" b="b" t="t" l="l"/>
            <a:pathLst>
              <a:path h="860436" w="860436">
                <a:moveTo>
                  <a:pt x="0" y="0"/>
                </a:moveTo>
                <a:lnTo>
                  <a:pt x="860436" y="0"/>
                </a:lnTo>
                <a:lnTo>
                  <a:pt x="860436" y="860436"/>
                </a:lnTo>
                <a:lnTo>
                  <a:pt x="0" y="8604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17456" y="2811908"/>
            <a:ext cx="885699" cy="885699"/>
          </a:xfrm>
          <a:custGeom>
            <a:avLst/>
            <a:gdLst/>
            <a:ahLst/>
            <a:cxnLst/>
            <a:rect r="r" b="b" t="t" l="l"/>
            <a:pathLst>
              <a:path h="885699" w="885699">
                <a:moveTo>
                  <a:pt x="0" y="0"/>
                </a:moveTo>
                <a:lnTo>
                  <a:pt x="885700" y="0"/>
                </a:lnTo>
                <a:lnTo>
                  <a:pt x="885700" y="885699"/>
                </a:lnTo>
                <a:lnTo>
                  <a:pt x="0" y="8856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662482" y="2888896"/>
            <a:ext cx="919394" cy="767904"/>
          </a:xfrm>
          <a:custGeom>
            <a:avLst/>
            <a:gdLst/>
            <a:ahLst/>
            <a:cxnLst/>
            <a:rect r="r" b="b" t="t" l="l"/>
            <a:pathLst>
              <a:path h="767904" w="919394">
                <a:moveTo>
                  <a:pt x="0" y="0"/>
                </a:moveTo>
                <a:lnTo>
                  <a:pt x="919395" y="0"/>
                </a:lnTo>
                <a:lnTo>
                  <a:pt x="919395" y="767904"/>
                </a:lnTo>
                <a:lnTo>
                  <a:pt x="0" y="76790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9727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662482" y="6930146"/>
            <a:ext cx="969231" cy="987096"/>
          </a:xfrm>
          <a:custGeom>
            <a:avLst/>
            <a:gdLst/>
            <a:ahLst/>
            <a:cxnLst/>
            <a:rect r="r" b="b" t="t" l="l"/>
            <a:pathLst>
              <a:path h="987096" w="969231">
                <a:moveTo>
                  <a:pt x="0" y="0"/>
                </a:moveTo>
                <a:lnTo>
                  <a:pt x="969231" y="0"/>
                </a:lnTo>
                <a:lnTo>
                  <a:pt x="969231" y="987096"/>
                </a:lnTo>
                <a:lnTo>
                  <a:pt x="0" y="9870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921" t="0" r="-921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025541" y="2858111"/>
            <a:ext cx="798689" cy="798689"/>
          </a:xfrm>
          <a:custGeom>
            <a:avLst/>
            <a:gdLst/>
            <a:ahLst/>
            <a:cxnLst/>
            <a:rect r="r" b="b" t="t" l="l"/>
            <a:pathLst>
              <a:path h="798689" w="798689">
                <a:moveTo>
                  <a:pt x="0" y="0"/>
                </a:moveTo>
                <a:lnTo>
                  <a:pt x="798689" y="0"/>
                </a:lnTo>
                <a:lnTo>
                  <a:pt x="798689" y="798689"/>
                </a:lnTo>
                <a:lnTo>
                  <a:pt x="0" y="79868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104063" y="7009749"/>
            <a:ext cx="1033492" cy="1033492"/>
          </a:xfrm>
          <a:custGeom>
            <a:avLst/>
            <a:gdLst/>
            <a:ahLst/>
            <a:cxnLst/>
            <a:rect r="r" b="b" t="t" l="l"/>
            <a:pathLst>
              <a:path h="1033492" w="1033492">
                <a:moveTo>
                  <a:pt x="0" y="0"/>
                </a:moveTo>
                <a:lnTo>
                  <a:pt x="1033492" y="0"/>
                </a:lnTo>
                <a:lnTo>
                  <a:pt x="1033492" y="1033492"/>
                </a:lnTo>
                <a:lnTo>
                  <a:pt x="0" y="103349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645602" y="6975420"/>
            <a:ext cx="1039396" cy="911619"/>
          </a:xfrm>
          <a:custGeom>
            <a:avLst/>
            <a:gdLst/>
            <a:ahLst/>
            <a:cxnLst/>
            <a:rect r="r" b="b" t="t" l="l"/>
            <a:pathLst>
              <a:path h="911619" w="1039396">
                <a:moveTo>
                  <a:pt x="0" y="0"/>
                </a:moveTo>
                <a:lnTo>
                  <a:pt x="1039396" y="0"/>
                </a:lnTo>
                <a:lnTo>
                  <a:pt x="1039396" y="911619"/>
                </a:lnTo>
                <a:lnTo>
                  <a:pt x="0" y="91161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7008" r="0" b="-7008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332728" y="6960349"/>
            <a:ext cx="920774" cy="926690"/>
          </a:xfrm>
          <a:custGeom>
            <a:avLst/>
            <a:gdLst/>
            <a:ahLst/>
            <a:cxnLst/>
            <a:rect r="r" b="b" t="t" l="l"/>
            <a:pathLst>
              <a:path h="926690" w="920774">
                <a:moveTo>
                  <a:pt x="0" y="0"/>
                </a:moveTo>
                <a:lnTo>
                  <a:pt x="920775" y="0"/>
                </a:lnTo>
                <a:lnTo>
                  <a:pt x="920775" y="926690"/>
                </a:lnTo>
                <a:lnTo>
                  <a:pt x="0" y="92669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4501" t="0" r="-4501" b="-8306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332728" y="4869471"/>
            <a:ext cx="922488" cy="922488"/>
          </a:xfrm>
          <a:custGeom>
            <a:avLst/>
            <a:gdLst/>
            <a:ahLst/>
            <a:cxnLst/>
            <a:rect r="r" b="b" t="t" l="l"/>
            <a:pathLst>
              <a:path h="922488" w="922488">
                <a:moveTo>
                  <a:pt x="0" y="0"/>
                </a:moveTo>
                <a:lnTo>
                  <a:pt x="922488" y="0"/>
                </a:lnTo>
                <a:lnTo>
                  <a:pt x="922488" y="922487"/>
                </a:lnTo>
                <a:lnTo>
                  <a:pt x="0" y="92248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919699" y="6960349"/>
            <a:ext cx="1010372" cy="1010372"/>
          </a:xfrm>
          <a:custGeom>
            <a:avLst/>
            <a:gdLst/>
            <a:ahLst/>
            <a:cxnLst/>
            <a:rect r="r" b="b" t="t" l="l"/>
            <a:pathLst>
              <a:path h="1010372" w="1010372">
                <a:moveTo>
                  <a:pt x="0" y="0"/>
                </a:moveTo>
                <a:lnTo>
                  <a:pt x="1010372" y="0"/>
                </a:lnTo>
                <a:lnTo>
                  <a:pt x="1010372" y="1010372"/>
                </a:lnTo>
                <a:lnTo>
                  <a:pt x="0" y="101037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365138" y="6930146"/>
            <a:ext cx="1005500" cy="1005500"/>
          </a:xfrm>
          <a:custGeom>
            <a:avLst/>
            <a:gdLst/>
            <a:ahLst/>
            <a:cxnLst/>
            <a:rect r="r" b="b" t="t" l="l"/>
            <a:pathLst>
              <a:path h="1005500" w="1005500">
                <a:moveTo>
                  <a:pt x="0" y="0"/>
                </a:moveTo>
                <a:lnTo>
                  <a:pt x="1005500" y="0"/>
                </a:lnTo>
                <a:lnTo>
                  <a:pt x="1005500" y="1005499"/>
                </a:lnTo>
                <a:lnTo>
                  <a:pt x="0" y="100549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2299952" y="1028700"/>
            <a:ext cx="2480326" cy="2480326"/>
            <a:chOff x="0" y="0"/>
            <a:chExt cx="6350000" cy="63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16"/>
              <a:stretch>
                <a:fillRect l="-38887" t="0" r="-38887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305651" y="1946093"/>
            <a:ext cx="1446098" cy="1446098"/>
            <a:chOff x="0" y="0"/>
            <a:chExt cx="6350000" cy="6350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3175000"/>
                  </a:moveTo>
                  <a:cubicBezTo>
                    <a:pt x="0" y="4928870"/>
                    <a:pt x="1421130" y="6350000"/>
                    <a:pt x="3175000" y="6350000"/>
                  </a:cubicBezTo>
                  <a:lnTo>
                    <a:pt x="6350000" y="6350000"/>
                  </a:lnTo>
                  <a:lnTo>
                    <a:pt x="6350000" y="3175000"/>
                  </a:lnTo>
                  <a:cubicBezTo>
                    <a:pt x="6350000" y="1421130"/>
                    <a:pt x="4928870" y="0"/>
                    <a:pt x="3175000" y="0"/>
                  </a:cubicBezTo>
                  <a:cubicBezTo>
                    <a:pt x="1421130" y="0"/>
                    <a:pt x="0" y="1421130"/>
                    <a:pt x="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391160" y="364490"/>
              <a:ext cx="5619750" cy="5621020"/>
            </a:xfrm>
            <a:custGeom>
              <a:avLst/>
              <a:gdLst/>
              <a:ahLst/>
              <a:cxnLst/>
              <a:rect r="r" b="b" t="t" l="l"/>
              <a:pathLst>
                <a:path h="5621020" w="5619750">
                  <a:moveTo>
                    <a:pt x="2810510" y="0"/>
                  </a:moveTo>
                  <a:cubicBezTo>
                    <a:pt x="4362450" y="0"/>
                    <a:pt x="5619750" y="1258570"/>
                    <a:pt x="5619750" y="2810510"/>
                  </a:cubicBezTo>
                  <a:cubicBezTo>
                    <a:pt x="5619750" y="4362450"/>
                    <a:pt x="4361180" y="5621020"/>
                    <a:pt x="2810510" y="5621020"/>
                  </a:cubicBezTo>
                  <a:cubicBezTo>
                    <a:pt x="1258570" y="5621020"/>
                    <a:pt x="0" y="4362450"/>
                    <a:pt x="0" y="2810510"/>
                  </a:cubicBezTo>
                  <a:cubicBezTo>
                    <a:pt x="1270" y="1258570"/>
                    <a:pt x="1258570" y="0"/>
                    <a:pt x="2810510" y="0"/>
                  </a:cubicBezTo>
                  <a:close/>
                </a:path>
              </a:pathLst>
            </a:custGeom>
            <a:blipFill>
              <a:blip r:embed="rId17"/>
              <a:stretch>
                <a:fillRect l="-8492" t="0" r="-8492" b="0"/>
              </a:stretch>
            </a:blipFill>
          </p:spPr>
        </p:sp>
      </p:grp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2137141" y="4017852"/>
            <a:ext cx="1312863" cy="1312863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6350000" y="3175000"/>
                  </a:moveTo>
                  <a:cubicBezTo>
                    <a:pt x="6350000" y="1421130"/>
                    <a:pt x="4928870" y="0"/>
                    <a:pt x="3175000" y="0"/>
                  </a:cubicBezTo>
                  <a:lnTo>
                    <a:pt x="0" y="0"/>
                  </a:lnTo>
                  <a:lnTo>
                    <a:pt x="0" y="3175000"/>
                  </a:lnTo>
                  <a:cubicBezTo>
                    <a:pt x="0" y="4928870"/>
                    <a:pt x="1421130" y="6350000"/>
                    <a:pt x="3175000" y="6350000"/>
                  </a:cubicBezTo>
                  <a:cubicBezTo>
                    <a:pt x="4928870" y="6350000"/>
                    <a:pt x="6350000" y="4928870"/>
                    <a:pt x="635000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99010" y="359986"/>
              <a:ext cx="5898640" cy="5630028"/>
            </a:xfrm>
            <a:custGeom>
              <a:avLst/>
              <a:gdLst/>
              <a:ahLst/>
              <a:cxnLst/>
              <a:rect r="r" b="b" t="t" l="l"/>
              <a:pathLst>
                <a:path h="5630028" w="5898640">
                  <a:moveTo>
                    <a:pt x="2949320" y="4504"/>
                  </a:moveTo>
                  <a:cubicBezTo>
                    <a:pt x="1942227" y="0"/>
                    <a:pt x="1009702" y="534693"/>
                    <a:pt x="504851" y="1406118"/>
                  </a:cubicBezTo>
                  <a:cubicBezTo>
                    <a:pt x="0" y="2277543"/>
                    <a:pt x="0" y="3352485"/>
                    <a:pt x="504851" y="4223910"/>
                  </a:cubicBezTo>
                  <a:cubicBezTo>
                    <a:pt x="1009702" y="5095335"/>
                    <a:pt x="1942227" y="5630028"/>
                    <a:pt x="2949320" y="5625524"/>
                  </a:cubicBezTo>
                  <a:cubicBezTo>
                    <a:pt x="3956413" y="5630028"/>
                    <a:pt x="4888938" y="5095335"/>
                    <a:pt x="5393789" y="4223910"/>
                  </a:cubicBezTo>
                  <a:cubicBezTo>
                    <a:pt x="5898640" y="3352485"/>
                    <a:pt x="5898640" y="2277543"/>
                    <a:pt x="5393789" y="1406118"/>
                  </a:cubicBezTo>
                  <a:cubicBezTo>
                    <a:pt x="4888938" y="534693"/>
                    <a:pt x="3956413" y="0"/>
                    <a:pt x="2949320" y="4504"/>
                  </a:cubicBezTo>
                  <a:close/>
                </a:path>
              </a:pathLst>
            </a:custGeom>
            <a:blipFill>
              <a:blip r:embed="rId18"/>
              <a:stretch>
                <a:fillRect l="-34546" t="0" r="-34546" b="0"/>
              </a:stretch>
            </a:blipFill>
          </p:spPr>
        </p:sp>
      </p:grp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438887" y="4017852"/>
            <a:ext cx="1312863" cy="1312863"/>
            <a:chOff x="0" y="0"/>
            <a:chExt cx="635000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6350000"/>
                  </a:moveTo>
                  <a:cubicBezTo>
                    <a:pt x="4928870" y="6350000"/>
                    <a:pt x="6350000" y="4928870"/>
                    <a:pt x="6350000" y="3175000"/>
                  </a:cubicBezTo>
                  <a:lnTo>
                    <a:pt x="6350000" y="0"/>
                  </a:lnTo>
                  <a:lnTo>
                    <a:pt x="3175000" y="0"/>
                  </a:lnTo>
                  <a:cubicBezTo>
                    <a:pt x="1421130" y="0"/>
                    <a:pt x="0" y="1421130"/>
                    <a:pt x="0" y="3175000"/>
                  </a:cubicBezTo>
                  <a:cubicBezTo>
                    <a:pt x="0" y="4928870"/>
                    <a:pt x="1421130" y="6350000"/>
                    <a:pt x="3175000" y="6350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27013" y="334588"/>
              <a:ext cx="5895974" cy="5627484"/>
            </a:xfrm>
            <a:custGeom>
              <a:avLst/>
              <a:gdLst/>
              <a:ahLst/>
              <a:cxnLst/>
              <a:rect r="r" b="b" t="t" l="l"/>
              <a:pathLst>
                <a:path h="5627484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3"/>
                    <a:pt x="1941349" y="5627484"/>
                    <a:pt x="2947987" y="5622982"/>
                  </a:cubicBezTo>
                  <a:cubicBezTo>
                    <a:pt x="3954625" y="5627484"/>
                    <a:pt x="4886728" y="5093033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2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19"/>
              <a:stretch>
                <a:fillRect l="-24712" t="0" r="-24712" b="0"/>
              </a:stretch>
            </a:blipFill>
          </p:spPr>
        </p:sp>
      </p:grpSp>
      <p:grpSp>
        <p:nvGrpSpPr>
          <p:cNvPr name="Group 27" id="27"/>
          <p:cNvGrpSpPr/>
          <p:nvPr/>
        </p:nvGrpSpPr>
        <p:grpSpPr>
          <a:xfrm rot="0">
            <a:off x="1265705" y="3042003"/>
            <a:ext cx="1527867" cy="1527153"/>
            <a:chOff x="0" y="0"/>
            <a:chExt cx="2037156" cy="2036204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2037156" cy="2036205"/>
            </a:xfrm>
            <a:custGeom>
              <a:avLst/>
              <a:gdLst/>
              <a:ahLst/>
              <a:cxnLst/>
              <a:rect r="r" b="b" t="t" l="l"/>
              <a:pathLst>
                <a:path h="2036205" w="2037156">
                  <a:moveTo>
                    <a:pt x="0" y="0"/>
                  </a:moveTo>
                  <a:lnTo>
                    <a:pt x="2037156" y="0"/>
                  </a:lnTo>
                  <a:lnTo>
                    <a:pt x="2037156" y="2036205"/>
                  </a:lnTo>
                  <a:lnTo>
                    <a:pt x="0" y="20362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alphaModFix amt="82000"/>
              </a:blip>
              <a:stretch>
                <a:fillRect l="0" t="0" r="0" b="0"/>
              </a:stretch>
            </a:blip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5332728" y="3006739"/>
            <a:ext cx="926143" cy="926143"/>
          </a:xfrm>
          <a:custGeom>
            <a:avLst/>
            <a:gdLst/>
            <a:ahLst/>
            <a:cxnLst/>
            <a:rect r="r" b="b" t="t" l="l"/>
            <a:pathLst>
              <a:path h="926143" w="926143">
                <a:moveTo>
                  <a:pt x="0" y="0"/>
                </a:moveTo>
                <a:lnTo>
                  <a:pt x="926143" y="0"/>
                </a:lnTo>
                <a:lnTo>
                  <a:pt x="926143" y="926142"/>
                </a:lnTo>
                <a:lnTo>
                  <a:pt x="0" y="926142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-6049414" y="8933404"/>
            <a:ext cx="3901959" cy="4863096"/>
          </a:xfrm>
          <a:custGeom>
            <a:avLst/>
            <a:gdLst/>
            <a:ahLst/>
            <a:cxnLst/>
            <a:rect r="r" b="b" t="t" l="l"/>
            <a:pathLst>
              <a:path h="4863096" w="3901959">
                <a:moveTo>
                  <a:pt x="0" y="0"/>
                </a:moveTo>
                <a:lnTo>
                  <a:pt x="3901958" y="0"/>
                </a:lnTo>
                <a:lnTo>
                  <a:pt x="3901958" y="4863096"/>
                </a:lnTo>
                <a:lnTo>
                  <a:pt x="0" y="4863096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 l="0" t="0" r="-115008" b="0"/>
            </a:stretch>
          </a:blipFill>
        </p:spPr>
      </p:sp>
      <p:sp>
        <p:nvSpPr>
          <p:cNvPr name="TextBox 31" id="31"/>
          <p:cNvSpPr txBox="true"/>
          <p:nvPr/>
        </p:nvSpPr>
        <p:spPr>
          <a:xfrm rot="0">
            <a:off x="7206596" y="4755691"/>
            <a:ext cx="6021721" cy="12423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707"/>
              </a:lnSpc>
            </a:pPr>
            <a:r>
              <a:rPr lang="en-US" b="true" sz="8089" i="true" spc="75">
                <a:solidFill>
                  <a:srgbClr val="1D3966"/>
                </a:solidFill>
                <a:latin typeface="TT Rounds Condensed Bold Italics"/>
                <a:ea typeface="TT Rounds Condensed Bold Italics"/>
                <a:cs typeface="TT Rounds Condensed Bold Italics"/>
                <a:sym typeface="TT Rounds Condensed Bold Italics"/>
              </a:rPr>
              <a:t>Why ODOO ?</a:t>
            </a:r>
          </a:p>
        </p:txBody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ABA6A6">
                <a:alpha val="100000"/>
              </a:srgbClr>
            </a:gs>
            <a:gs pos="100000">
              <a:srgbClr val="8AAECB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824128" y="4401562"/>
            <a:ext cx="5318281" cy="103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01"/>
              </a:lnSpc>
            </a:pPr>
            <a:r>
              <a:rPr lang="en-US" b="true" sz="6834" i="true" spc="63">
                <a:solidFill>
                  <a:srgbClr val="1D3966"/>
                </a:solidFill>
                <a:latin typeface="TT Rounds Condensed Bold Italics"/>
                <a:ea typeface="TT Rounds Condensed Bold Italics"/>
                <a:cs typeface="TT Rounds Condensed Bold Italics"/>
                <a:sym typeface="TT Rounds Condensed Bold Italics"/>
              </a:rPr>
              <a:t>Why Odoo?</a:t>
            </a:r>
          </a:p>
        </p:txBody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895464" y="1920925"/>
            <a:ext cx="1446098" cy="1446098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3175000"/>
                  </a:moveTo>
                  <a:cubicBezTo>
                    <a:pt x="0" y="4928870"/>
                    <a:pt x="1421130" y="6350000"/>
                    <a:pt x="3175000" y="6350000"/>
                  </a:cubicBezTo>
                  <a:lnTo>
                    <a:pt x="6350000" y="6350000"/>
                  </a:lnTo>
                  <a:lnTo>
                    <a:pt x="6350000" y="3175000"/>
                  </a:lnTo>
                  <a:cubicBezTo>
                    <a:pt x="6350000" y="1421130"/>
                    <a:pt x="4928870" y="0"/>
                    <a:pt x="3175000" y="0"/>
                  </a:cubicBezTo>
                  <a:cubicBezTo>
                    <a:pt x="1421130" y="0"/>
                    <a:pt x="0" y="1421130"/>
                    <a:pt x="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91160" y="364490"/>
              <a:ext cx="5619750" cy="5621020"/>
            </a:xfrm>
            <a:custGeom>
              <a:avLst/>
              <a:gdLst/>
              <a:ahLst/>
              <a:cxnLst/>
              <a:rect r="r" b="b" t="t" l="l"/>
              <a:pathLst>
                <a:path h="5621020" w="5619750">
                  <a:moveTo>
                    <a:pt x="2810510" y="0"/>
                  </a:moveTo>
                  <a:cubicBezTo>
                    <a:pt x="4362450" y="0"/>
                    <a:pt x="5619750" y="1258570"/>
                    <a:pt x="5619750" y="2810510"/>
                  </a:cubicBezTo>
                  <a:cubicBezTo>
                    <a:pt x="5619750" y="4362450"/>
                    <a:pt x="4361180" y="5621020"/>
                    <a:pt x="2810510" y="5621020"/>
                  </a:cubicBezTo>
                  <a:cubicBezTo>
                    <a:pt x="1258570" y="5621020"/>
                    <a:pt x="0" y="4362450"/>
                    <a:pt x="0" y="2810510"/>
                  </a:cubicBezTo>
                  <a:cubicBezTo>
                    <a:pt x="1270" y="1258570"/>
                    <a:pt x="1258570" y="0"/>
                    <a:pt x="2810510" y="0"/>
                  </a:cubicBezTo>
                  <a:close/>
                </a:path>
              </a:pathLst>
            </a:custGeom>
            <a:blipFill>
              <a:blip r:embed="rId2"/>
              <a:stretch>
                <a:fillRect l="-8492" t="0" r="-8492" b="0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2969002" y="886697"/>
            <a:ext cx="2480326" cy="2480326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3"/>
              <a:stretch>
                <a:fillRect l="-38887" t="0" r="-38887" b="0"/>
              </a:stretch>
            </a:blip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962082" y="3792283"/>
            <a:ext cx="1312863" cy="1312863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6350000"/>
                  </a:moveTo>
                  <a:cubicBezTo>
                    <a:pt x="4928870" y="6350000"/>
                    <a:pt x="6350000" y="4928870"/>
                    <a:pt x="6350000" y="3175000"/>
                  </a:cubicBezTo>
                  <a:lnTo>
                    <a:pt x="6350000" y="0"/>
                  </a:lnTo>
                  <a:lnTo>
                    <a:pt x="3175000" y="0"/>
                  </a:lnTo>
                  <a:cubicBezTo>
                    <a:pt x="1421130" y="0"/>
                    <a:pt x="0" y="1421130"/>
                    <a:pt x="0" y="3175000"/>
                  </a:cubicBezTo>
                  <a:cubicBezTo>
                    <a:pt x="0" y="4928870"/>
                    <a:pt x="1421130" y="6350000"/>
                    <a:pt x="3175000" y="6350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27013" y="334588"/>
              <a:ext cx="5895974" cy="5627484"/>
            </a:xfrm>
            <a:custGeom>
              <a:avLst/>
              <a:gdLst/>
              <a:ahLst/>
              <a:cxnLst/>
              <a:rect r="r" b="b" t="t" l="l"/>
              <a:pathLst>
                <a:path h="5627484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3"/>
                    <a:pt x="1941349" y="5627484"/>
                    <a:pt x="2947987" y="5622982"/>
                  </a:cubicBezTo>
                  <a:cubicBezTo>
                    <a:pt x="3954625" y="5627484"/>
                    <a:pt x="4886728" y="5093033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2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4"/>
              <a:stretch>
                <a:fillRect l="-24712" t="0" r="-24712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969002" y="3792283"/>
            <a:ext cx="1312863" cy="1312863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6350000" y="3175000"/>
                  </a:moveTo>
                  <a:cubicBezTo>
                    <a:pt x="6350000" y="1421130"/>
                    <a:pt x="4928870" y="0"/>
                    <a:pt x="3175000" y="0"/>
                  </a:cubicBezTo>
                  <a:lnTo>
                    <a:pt x="0" y="0"/>
                  </a:lnTo>
                  <a:lnTo>
                    <a:pt x="0" y="3175000"/>
                  </a:lnTo>
                  <a:cubicBezTo>
                    <a:pt x="0" y="4928870"/>
                    <a:pt x="1421130" y="6350000"/>
                    <a:pt x="3175000" y="6350000"/>
                  </a:cubicBezTo>
                  <a:cubicBezTo>
                    <a:pt x="4928870" y="6350000"/>
                    <a:pt x="6350000" y="4928870"/>
                    <a:pt x="6350000" y="3175000"/>
                  </a:cubicBezTo>
                  <a:close/>
                </a:path>
              </a:pathLst>
            </a:custGeom>
            <a:solidFill>
              <a:srgbClr val="11268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99010" y="359986"/>
              <a:ext cx="5898640" cy="5630028"/>
            </a:xfrm>
            <a:custGeom>
              <a:avLst/>
              <a:gdLst/>
              <a:ahLst/>
              <a:cxnLst/>
              <a:rect r="r" b="b" t="t" l="l"/>
              <a:pathLst>
                <a:path h="5630028" w="5898640">
                  <a:moveTo>
                    <a:pt x="2949320" y="4504"/>
                  </a:moveTo>
                  <a:cubicBezTo>
                    <a:pt x="1942227" y="0"/>
                    <a:pt x="1009702" y="534693"/>
                    <a:pt x="504851" y="1406118"/>
                  </a:cubicBezTo>
                  <a:cubicBezTo>
                    <a:pt x="0" y="2277543"/>
                    <a:pt x="0" y="3352485"/>
                    <a:pt x="504851" y="4223910"/>
                  </a:cubicBezTo>
                  <a:cubicBezTo>
                    <a:pt x="1009702" y="5095335"/>
                    <a:pt x="1942227" y="5630028"/>
                    <a:pt x="2949320" y="5625524"/>
                  </a:cubicBezTo>
                  <a:cubicBezTo>
                    <a:pt x="3956413" y="5630028"/>
                    <a:pt x="4888938" y="5095335"/>
                    <a:pt x="5393789" y="4223910"/>
                  </a:cubicBezTo>
                  <a:cubicBezTo>
                    <a:pt x="5898640" y="3352485"/>
                    <a:pt x="5898640" y="2277543"/>
                    <a:pt x="5393789" y="1406118"/>
                  </a:cubicBezTo>
                  <a:cubicBezTo>
                    <a:pt x="4888938" y="534693"/>
                    <a:pt x="3956413" y="0"/>
                    <a:pt x="2949320" y="4504"/>
                  </a:cubicBezTo>
                  <a:close/>
                </a:path>
              </a:pathLst>
            </a:custGeom>
            <a:blipFill>
              <a:blip r:embed="rId5"/>
              <a:stretch>
                <a:fillRect l="-34546" t="0" r="-34546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887881" y="2663174"/>
            <a:ext cx="1527867" cy="1527153"/>
            <a:chOff x="0" y="0"/>
            <a:chExt cx="2037156" cy="203620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37156" cy="2036205"/>
            </a:xfrm>
            <a:custGeom>
              <a:avLst/>
              <a:gdLst/>
              <a:ahLst/>
              <a:cxnLst/>
              <a:rect r="r" b="b" t="t" l="l"/>
              <a:pathLst>
                <a:path h="2036205" w="2037156">
                  <a:moveTo>
                    <a:pt x="0" y="0"/>
                  </a:moveTo>
                  <a:lnTo>
                    <a:pt x="2037156" y="0"/>
                  </a:lnTo>
                  <a:lnTo>
                    <a:pt x="2037156" y="2036205"/>
                  </a:lnTo>
                  <a:lnTo>
                    <a:pt x="0" y="20362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alphaModFix amt="82000"/>
              </a:blip>
              <a:stretch>
                <a:fillRect l="0" t="0" r="0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4584923" y="4578287"/>
            <a:ext cx="2936147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5"/>
              </a:lnSpc>
            </a:pPr>
            <a:r>
              <a:rPr lang="en-US" b="true" sz="4571" spc="42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Integrated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824128" y="1920925"/>
            <a:ext cx="6229472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73"/>
              </a:lnSpc>
            </a:pPr>
            <a:r>
              <a:rPr lang="en-US" b="true" sz="5061" spc="47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One-in-all application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424822" y="7428735"/>
            <a:ext cx="4116891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86"/>
              </a:lnSpc>
            </a:pPr>
            <a:r>
              <a:rPr lang="en-US" b="true" sz="4738" spc="44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Cost-effective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889181" y="4705096"/>
            <a:ext cx="4675449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480"/>
              </a:lnSpc>
            </a:pPr>
            <a:r>
              <a:rPr lang="en-US" b="true" sz="5400" spc="50">
                <a:solidFill>
                  <a:srgbClr val="1D3966"/>
                </a:solidFill>
                <a:latin typeface="TT Rounds Condensed Bold"/>
                <a:ea typeface="TT Rounds Condensed Bold"/>
                <a:cs typeface="TT Rounds Condensed Bold"/>
                <a:sym typeface="TT Rounds Condensed Bold"/>
              </a:rPr>
              <a:t>User Friendly</a:t>
            </a:r>
          </a:p>
        </p:txBody>
      </p:sp>
    </p:spTree>
  </p:cSld>
  <p:clrMapOvr>
    <a:masterClrMapping/>
  </p:clrMapOvr>
  <p:transition spd="fast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DAGbKI5x6xc</dc:identifier>
  <dcterms:modified xsi:type="dcterms:W3CDTF">2011-08-01T06:04:30Z</dcterms:modified>
  <cp:revision>1</cp:revision>
  <dc:title>final-presentation-R-M-Y</dc:title>
</cp:coreProperties>
</file>