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658" y="4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28817" y="1791384"/>
            <a:ext cx="5616575" cy="276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750" b="0" i="0">
                <a:solidFill>
                  <a:srgbClr val="A5583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6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750" b="0" i="0">
                <a:solidFill>
                  <a:srgbClr val="A5583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6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750" b="0" i="0">
                <a:solidFill>
                  <a:srgbClr val="A5583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750" b="0" i="0">
                <a:solidFill>
                  <a:srgbClr val="A5583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1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8034" y="-63435"/>
            <a:ext cx="12128212" cy="333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750" b="0" i="0">
                <a:solidFill>
                  <a:srgbClr val="A5583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81682" y="2861577"/>
            <a:ext cx="16462765" cy="61896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6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722184"/>
            <a:ext cx="5297805" cy="7565390"/>
          </a:xfrm>
          <a:custGeom>
            <a:avLst/>
            <a:gdLst/>
            <a:ahLst/>
            <a:cxnLst/>
            <a:rect l="l" t="t" r="r" b="b"/>
            <a:pathLst>
              <a:path w="5297805" h="7565390">
                <a:moveTo>
                  <a:pt x="5297790" y="7564815"/>
                </a:moveTo>
                <a:lnTo>
                  <a:pt x="0" y="7564815"/>
                </a:lnTo>
                <a:lnTo>
                  <a:pt x="0" y="0"/>
                </a:lnTo>
                <a:lnTo>
                  <a:pt x="33902" y="9063"/>
                </a:lnTo>
                <a:lnTo>
                  <a:pt x="83838" y="23116"/>
                </a:lnTo>
                <a:lnTo>
                  <a:pt x="133395" y="37762"/>
                </a:lnTo>
                <a:lnTo>
                  <a:pt x="182574" y="52991"/>
                </a:lnTo>
                <a:lnTo>
                  <a:pt x="231376" y="68792"/>
                </a:lnTo>
                <a:lnTo>
                  <a:pt x="279802" y="85154"/>
                </a:lnTo>
                <a:lnTo>
                  <a:pt x="327851" y="102069"/>
                </a:lnTo>
                <a:lnTo>
                  <a:pt x="375525" y="119526"/>
                </a:lnTo>
                <a:lnTo>
                  <a:pt x="422823" y="137514"/>
                </a:lnTo>
                <a:lnTo>
                  <a:pt x="469747" y="156024"/>
                </a:lnTo>
                <a:lnTo>
                  <a:pt x="516297" y="175045"/>
                </a:lnTo>
                <a:lnTo>
                  <a:pt x="562473" y="194568"/>
                </a:lnTo>
                <a:lnTo>
                  <a:pt x="608276" y="214581"/>
                </a:lnTo>
                <a:lnTo>
                  <a:pt x="653706" y="235075"/>
                </a:lnTo>
                <a:lnTo>
                  <a:pt x="698764" y="256039"/>
                </a:lnTo>
                <a:lnTo>
                  <a:pt x="743451" y="277464"/>
                </a:lnTo>
                <a:lnTo>
                  <a:pt x="787767" y="299340"/>
                </a:lnTo>
                <a:lnTo>
                  <a:pt x="831712" y="321655"/>
                </a:lnTo>
                <a:lnTo>
                  <a:pt x="875287" y="344400"/>
                </a:lnTo>
                <a:lnTo>
                  <a:pt x="918492" y="367565"/>
                </a:lnTo>
                <a:lnTo>
                  <a:pt x="961329" y="391140"/>
                </a:lnTo>
                <a:lnTo>
                  <a:pt x="1003797" y="415114"/>
                </a:lnTo>
                <a:lnTo>
                  <a:pt x="1045897" y="439478"/>
                </a:lnTo>
                <a:lnTo>
                  <a:pt x="1087630" y="464220"/>
                </a:lnTo>
                <a:lnTo>
                  <a:pt x="1128996" y="489332"/>
                </a:lnTo>
                <a:lnTo>
                  <a:pt x="1169995" y="514802"/>
                </a:lnTo>
                <a:lnTo>
                  <a:pt x="1210629" y="540621"/>
                </a:lnTo>
                <a:lnTo>
                  <a:pt x="1250897" y="566778"/>
                </a:lnTo>
                <a:lnTo>
                  <a:pt x="1290800" y="593264"/>
                </a:lnTo>
                <a:lnTo>
                  <a:pt x="1330339" y="620067"/>
                </a:lnTo>
                <a:lnTo>
                  <a:pt x="1369514" y="647179"/>
                </a:lnTo>
                <a:lnTo>
                  <a:pt x="1408326" y="674588"/>
                </a:lnTo>
                <a:lnTo>
                  <a:pt x="1446775" y="702285"/>
                </a:lnTo>
                <a:lnTo>
                  <a:pt x="1484862" y="730260"/>
                </a:lnTo>
                <a:lnTo>
                  <a:pt x="1522587" y="758501"/>
                </a:lnTo>
                <a:lnTo>
                  <a:pt x="1559951" y="787000"/>
                </a:lnTo>
                <a:lnTo>
                  <a:pt x="1596954" y="815745"/>
                </a:lnTo>
                <a:lnTo>
                  <a:pt x="1633596" y="844728"/>
                </a:lnTo>
                <a:lnTo>
                  <a:pt x="1669879" y="873937"/>
                </a:lnTo>
                <a:lnTo>
                  <a:pt x="1705803" y="903362"/>
                </a:lnTo>
                <a:lnTo>
                  <a:pt x="1741369" y="932994"/>
                </a:lnTo>
                <a:lnTo>
                  <a:pt x="1776576" y="962821"/>
                </a:lnTo>
                <a:lnTo>
                  <a:pt x="1811425" y="992835"/>
                </a:lnTo>
                <a:lnTo>
                  <a:pt x="1845917" y="1023024"/>
                </a:lnTo>
                <a:lnTo>
                  <a:pt x="1880053" y="1053379"/>
                </a:lnTo>
                <a:lnTo>
                  <a:pt x="1913833" y="1083889"/>
                </a:lnTo>
                <a:lnTo>
                  <a:pt x="1947257" y="1114545"/>
                </a:lnTo>
                <a:lnTo>
                  <a:pt x="1980326" y="1145335"/>
                </a:lnTo>
                <a:lnTo>
                  <a:pt x="2013040" y="1176251"/>
                </a:lnTo>
                <a:lnTo>
                  <a:pt x="2045400" y="1207281"/>
                </a:lnTo>
                <a:lnTo>
                  <a:pt x="2077407" y="1238416"/>
                </a:lnTo>
                <a:lnTo>
                  <a:pt x="2109061" y="1269645"/>
                </a:lnTo>
                <a:lnTo>
                  <a:pt x="2140363" y="1300959"/>
                </a:lnTo>
                <a:lnTo>
                  <a:pt x="2171312" y="1332346"/>
                </a:lnTo>
                <a:lnTo>
                  <a:pt x="2201910" y="1363797"/>
                </a:lnTo>
                <a:lnTo>
                  <a:pt x="2232157" y="1395302"/>
                </a:lnTo>
                <a:lnTo>
                  <a:pt x="2262054" y="1426851"/>
                </a:lnTo>
                <a:lnTo>
                  <a:pt x="2291601" y="1458433"/>
                </a:lnTo>
                <a:lnTo>
                  <a:pt x="2320798" y="1490038"/>
                </a:lnTo>
                <a:lnTo>
                  <a:pt x="2349646" y="1521656"/>
                </a:lnTo>
                <a:lnTo>
                  <a:pt x="2378147" y="1553278"/>
                </a:lnTo>
                <a:lnTo>
                  <a:pt x="2406299" y="1584892"/>
                </a:lnTo>
                <a:lnTo>
                  <a:pt x="2434104" y="1616488"/>
                </a:lnTo>
                <a:lnTo>
                  <a:pt x="2461562" y="1648057"/>
                </a:lnTo>
                <a:lnTo>
                  <a:pt x="2488674" y="1679588"/>
                </a:lnTo>
                <a:lnTo>
                  <a:pt x="2515440" y="1711071"/>
                </a:lnTo>
                <a:lnTo>
                  <a:pt x="2541861" y="1742496"/>
                </a:lnTo>
                <a:lnTo>
                  <a:pt x="2567937" y="1773852"/>
                </a:lnTo>
                <a:lnTo>
                  <a:pt x="2593669" y="1805130"/>
                </a:lnTo>
                <a:lnTo>
                  <a:pt x="2619057" y="1836320"/>
                </a:lnTo>
                <a:lnTo>
                  <a:pt x="2644102" y="1867411"/>
                </a:lnTo>
                <a:lnTo>
                  <a:pt x="2668804" y="1898392"/>
                </a:lnTo>
                <a:lnTo>
                  <a:pt x="2693164" y="1929255"/>
                </a:lnTo>
                <a:lnTo>
                  <a:pt x="2717183" y="1959988"/>
                </a:lnTo>
                <a:lnTo>
                  <a:pt x="2740860" y="1990582"/>
                </a:lnTo>
                <a:lnTo>
                  <a:pt x="2764197" y="2021026"/>
                </a:lnTo>
                <a:lnTo>
                  <a:pt x="2809850" y="2081425"/>
                </a:lnTo>
                <a:lnTo>
                  <a:pt x="2854148" y="2141103"/>
                </a:lnTo>
                <a:lnTo>
                  <a:pt x="2897093" y="2199979"/>
                </a:lnTo>
                <a:lnTo>
                  <a:pt x="2938690" y="2257972"/>
                </a:lnTo>
                <a:lnTo>
                  <a:pt x="2978943" y="2315001"/>
                </a:lnTo>
                <a:lnTo>
                  <a:pt x="3766510" y="3858534"/>
                </a:lnTo>
                <a:lnTo>
                  <a:pt x="4741438" y="6164391"/>
                </a:lnTo>
                <a:lnTo>
                  <a:pt x="5297790" y="7564815"/>
                </a:lnTo>
                <a:close/>
              </a:path>
            </a:pathLst>
          </a:custGeom>
          <a:solidFill>
            <a:srgbClr val="D3B09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3021509" y="-1"/>
            <a:ext cx="5266690" cy="4984750"/>
            <a:chOff x="13021509" y="-1"/>
            <a:chExt cx="5266690" cy="4984750"/>
          </a:xfrm>
        </p:grpSpPr>
        <p:sp>
          <p:nvSpPr>
            <p:cNvPr id="4" name="object 4"/>
            <p:cNvSpPr/>
            <p:nvPr/>
          </p:nvSpPr>
          <p:spPr>
            <a:xfrm>
              <a:off x="13021509" y="-1"/>
              <a:ext cx="5266690" cy="3978275"/>
            </a:xfrm>
            <a:custGeom>
              <a:avLst/>
              <a:gdLst/>
              <a:ahLst/>
              <a:cxnLst/>
              <a:rect l="l" t="t" r="r" b="b"/>
              <a:pathLst>
                <a:path w="5266690" h="3978275">
                  <a:moveTo>
                    <a:pt x="3807499" y="3977818"/>
                  </a:moveTo>
                  <a:lnTo>
                    <a:pt x="3713592" y="3976554"/>
                  </a:lnTo>
                  <a:lnTo>
                    <a:pt x="3666633" y="3975211"/>
                  </a:lnTo>
                  <a:lnTo>
                    <a:pt x="3619685" y="3973374"/>
                  </a:lnTo>
                  <a:lnTo>
                    <a:pt x="3572757" y="3971028"/>
                  </a:lnTo>
                  <a:lnTo>
                    <a:pt x="3525859" y="3968157"/>
                  </a:lnTo>
                  <a:lnTo>
                    <a:pt x="3479000" y="3964746"/>
                  </a:lnTo>
                  <a:lnTo>
                    <a:pt x="3432191" y="3960780"/>
                  </a:lnTo>
                  <a:lnTo>
                    <a:pt x="3385440" y="3956244"/>
                  </a:lnTo>
                  <a:lnTo>
                    <a:pt x="3338759" y="3951122"/>
                  </a:lnTo>
                  <a:lnTo>
                    <a:pt x="3292157" y="3945398"/>
                  </a:lnTo>
                  <a:lnTo>
                    <a:pt x="3245643" y="3939059"/>
                  </a:lnTo>
                  <a:lnTo>
                    <a:pt x="3199228" y="3932088"/>
                  </a:lnTo>
                  <a:lnTo>
                    <a:pt x="3152922" y="3924470"/>
                  </a:lnTo>
                  <a:lnTo>
                    <a:pt x="3106733" y="3916190"/>
                  </a:lnTo>
                  <a:lnTo>
                    <a:pt x="3060673" y="3907233"/>
                  </a:lnTo>
                  <a:lnTo>
                    <a:pt x="3014751" y="3897583"/>
                  </a:lnTo>
                  <a:lnTo>
                    <a:pt x="2968976" y="3887225"/>
                  </a:lnTo>
                  <a:lnTo>
                    <a:pt x="2923359" y="3876144"/>
                  </a:lnTo>
                  <a:lnTo>
                    <a:pt x="2877909" y="3864324"/>
                  </a:lnTo>
                  <a:lnTo>
                    <a:pt x="2832636" y="3851750"/>
                  </a:lnTo>
                  <a:lnTo>
                    <a:pt x="2787551" y="3838408"/>
                  </a:lnTo>
                  <a:lnTo>
                    <a:pt x="2742662" y="3824281"/>
                  </a:lnTo>
                  <a:lnTo>
                    <a:pt x="2697980" y="3809355"/>
                  </a:lnTo>
                  <a:lnTo>
                    <a:pt x="2653515" y="3793613"/>
                  </a:lnTo>
                  <a:lnTo>
                    <a:pt x="2609276" y="3777042"/>
                  </a:lnTo>
                  <a:lnTo>
                    <a:pt x="2565273" y="3759625"/>
                  </a:lnTo>
                  <a:lnTo>
                    <a:pt x="2521516" y="3741348"/>
                  </a:lnTo>
                  <a:lnTo>
                    <a:pt x="2478016" y="3722194"/>
                  </a:lnTo>
                  <a:lnTo>
                    <a:pt x="2434780" y="3702149"/>
                  </a:lnTo>
                  <a:lnTo>
                    <a:pt x="2391821" y="3681198"/>
                  </a:lnTo>
                  <a:lnTo>
                    <a:pt x="2349147" y="3659325"/>
                  </a:lnTo>
                  <a:lnTo>
                    <a:pt x="2306768" y="3636515"/>
                  </a:lnTo>
                  <a:lnTo>
                    <a:pt x="2264694" y="3612752"/>
                  </a:lnTo>
                  <a:lnTo>
                    <a:pt x="2222935" y="3588022"/>
                  </a:lnTo>
                  <a:lnTo>
                    <a:pt x="2181500" y="3562309"/>
                  </a:lnTo>
                  <a:lnTo>
                    <a:pt x="2140400" y="3535598"/>
                  </a:lnTo>
                  <a:lnTo>
                    <a:pt x="2099645" y="3507873"/>
                  </a:lnTo>
                  <a:lnTo>
                    <a:pt x="2059244" y="3479119"/>
                  </a:lnTo>
                  <a:lnTo>
                    <a:pt x="2019206" y="3449322"/>
                  </a:lnTo>
                  <a:lnTo>
                    <a:pt x="1979543" y="3418465"/>
                  </a:lnTo>
                  <a:lnTo>
                    <a:pt x="1940263" y="3386534"/>
                  </a:lnTo>
                  <a:lnTo>
                    <a:pt x="1901377" y="3353513"/>
                  </a:lnTo>
                  <a:lnTo>
                    <a:pt x="1862895" y="3319386"/>
                  </a:lnTo>
                  <a:lnTo>
                    <a:pt x="1824825" y="3284140"/>
                  </a:lnTo>
                  <a:lnTo>
                    <a:pt x="1787179" y="3247757"/>
                  </a:lnTo>
                  <a:lnTo>
                    <a:pt x="1749965" y="3210224"/>
                  </a:lnTo>
                  <a:lnTo>
                    <a:pt x="1713194" y="3171525"/>
                  </a:lnTo>
                  <a:lnTo>
                    <a:pt x="1676876" y="3131644"/>
                  </a:lnTo>
                  <a:lnTo>
                    <a:pt x="1641020" y="3090566"/>
                  </a:lnTo>
                  <a:lnTo>
                    <a:pt x="1605636" y="3048276"/>
                  </a:lnTo>
                  <a:lnTo>
                    <a:pt x="1545039" y="2974731"/>
                  </a:lnTo>
                  <a:lnTo>
                    <a:pt x="1485901" y="2903780"/>
                  </a:lnTo>
                  <a:lnTo>
                    <a:pt x="1428208" y="2835353"/>
                  </a:lnTo>
                  <a:lnTo>
                    <a:pt x="1371947" y="2769379"/>
                  </a:lnTo>
                  <a:lnTo>
                    <a:pt x="1317105" y="2705789"/>
                  </a:lnTo>
                  <a:lnTo>
                    <a:pt x="1263669" y="2644511"/>
                  </a:lnTo>
                  <a:lnTo>
                    <a:pt x="1211626" y="2585476"/>
                  </a:lnTo>
                  <a:lnTo>
                    <a:pt x="1160963" y="2528612"/>
                  </a:lnTo>
                  <a:lnTo>
                    <a:pt x="1111666" y="2473849"/>
                  </a:lnTo>
                  <a:lnTo>
                    <a:pt x="1063723" y="2421117"/>
                  </a:lnTo>
                  <a:lnTo>
                    <a:pt x="1017120" y="2370345"/>
                  </a:lnTo>
                  <a:lnTo>
                    <a:pt x="927882" y="2274400"/>
                  </a:lnTo>
                  <a:lnTo>
                    <a:pt x="843847" y="2185449"/>
                  </a:lnTo>
                  <a:lnTo>
                    <a:pt x="498048" y="1825881"/>
                  </a:lnTo>
                  <a:lnTo>
                    <a:pt x="469973" y="1796053"/>
                  </a:lnTo>
                  <a:lnTo>
                    <a:pt x="443028" y="1767057"/>
                  </a:lnTo>
                  <a:lnTo>
                    <a:pt x="417200" y="1738823"/>
                  </a:lnTo>
                  <a:lnTo>
                    <a:pt x="368841" y="1684359"/>
                  </a:lnTo>
                  <a:lnTo>
                    <a:pt x="324793" y="1632097"/>
                  </a:lnTo>
                  <a:lnTo>
                    <a:pt x="284950" y="1581472"/>
                  </a:lnTo>
                  <a:lnTo>
                    <a:pt x="249207" y="1531921"/>
                  </a:lnTo>
                  <a:lnTo>
                    <a:pt x="217460" y="1482880"/>
                  </a:lnTo>
                  <a:lnTo>
                    <a:pt x="189602" y="1433785"/>
                  </a:lnTo>
                  <a:lnTo>
                    <a:pt x="165528" y="1384072"/>
                  </a:lnTo>
                  <a:lnTo>
                    <a:pt x="145135" y="1333178"/>
                  </a:lnTo>
                  <a:lnTo>
                    <a:pt x="128316" y="1280537"/>
                  </a:lnTo>
                  <a:lnTo>
                    <a:pt x="114967" y="1225588"/>
                  </a:lnTo>
                  <a:lnTo>
                    <a:pt x="104982" y="1167764"/>
                  </a:lnTo>
                  <a:lnTo>
                    <a:pt x="98631" y="1114622"/>
                  </a:lnTo>
                  <a:lnTo>
                    <a:pt x="95780" y="1090326"/>
                  </a:lnTo>
                  <a:lnTo>
                    <a:pt x="92688" y="1064738"/>
                  </a:lnTo>
                  <a:lnTo>
                    <a:pt x="89377" y="1037886"/>
                  </a:lnTo>
                  <a:lnTo>
                    <a:pt x="74395" y="918375"/>
                  </a:lnTo>
                  <a:lnTo>
                    <a:pt x="70325" y="885608"/>
                  </a:lnTo>
                  <a:lnTo>
                    <a:pt x="61955" y="816801"/>
                  </a:lnTo>
                  <a:lnTo>
                    <a:pt x="53424" y="743808"/>
                  </a:lnTo>
                  <a:lnTo>
                    <a:pt x="49154" y="705811"/>
                  </a:lnTo>
                  <a:lnTo>
                    <a:pt x="44911" y="666850"/>
                  </a:lnTo>
                  <a:lnTo>
                    <a:pt x="40717" y="626952"/>
                  </a:lnTo>
                  <a:lnTo>
                    <a:pt x="36594" y="586144"/>
                  </a:lnTo>
                  <a:lnTo>
                    <a:pt x="32565" y="544454"/>
                  </a:lnTo>
                  <a:lnTo>
                    <a:pt x="28653" y="501909"/>
                  </a:lnTo>
                  <a:lnTo>
                    <a:pt x="24879" y="458536"/>
                  </a:lnTo>
                  <a:lnTo>
                    <a:pt x="21265" y="414363"/>
                  </a:lnTo>
                  <a:lnTo>
                    <a:pt x="17834" y="369417"/>
                  </a:lnTo>
                  <a:lnTo>
                    <a:pt x="14609" y="323725"/>
                  </a:lnTo>
                  <a:lnTo>
                    <a:pt x="11612" y="277315"/>
                  </a:lnTo>
                  <a:lnTo>
                    <a:pt x="8865" y="230214"/>
                  </a:lnTo>
                  <a:lnTo>
                    <a:pt x="6389" y="182449"/>
                  </a:lnTo>
                  <a:lnTo>
                    <a:pt x="4209" y="134048"/>
                  </a:lnTo>
                  <a:lnTo>
                    <a:pt x="2345" y="85038"/>
                  </a:lnTo>
                  <a:lnTo>
                    <a:pt x="821" y="35446"/>
                  </a:lnTo>
                  <a:lnTo>
                    <a:pt x="0" y="0"/>
                  </a:lnTo>
                  <a:lnTo>
                    <a:pt x="5266490" y="0"/>
                  </a:lnTo>
                  <a:lnTo>
                    <a:pt x="5266490" y="3834140"/>
                  </a:lnTo>
                  <a:lnTo>
                    <a:pt x="4862054" y="3894229"/>
                  </a:lnTo>
                  <a:lnTo>
                    <a:pt x="4639724" y="3923178"/>
                  </a:lnTo>
                  <a:lnTo>
                    <a:pt x="4503891" y="3938589"/>
                  </a:lnTo>
                  <a:lnTo>
                    <a:pt x="4366555" y="3952029"/>
                  </a:lnTo>
                  <a:lnTo>
                    <a:pt x="4227983" y="3963084"/>
                  </a:lnTo>
                  <a:lnTo>
                    <a:pt x="4135045" y="3968926"/>
                  </a:lnTo>
                  <a:lnTo>
                    <a:pt x="4041754" y="3973402"/>
                  </a:lnTo>
                  <a:lnTo>
                    <a:pt x="3948189" y="3976391"/>
                  </a:lnTo>
                  <a:lnTo>
                    <a:pt x="3854428" y="3977770"/>
                  </a:lnTo>
                  <a:lnTo>
                    <a:pt x="3807499" y="3977818"/>
                  </a:lnTo>
                  <a:close/>
                </a:path>
              </a:pathLst>
            </a:custGeom>
            <a:solidFill>
              <a:srgbClr val="E191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528240" y="-1"/>
              <a:ext cx="4759960" cy="3773804"/>
            </a:xfrm>
            <a:custGeom>
              <a:avLst/>
              <a:gdLst/>
              <a:ahLst/>
              <a:cxnLst/>
              <a:rect l="l" t="t" r="r" b="b"/>
              <a:pathLst>
                <a:path w="4759959" h="3773804">
                  <a:moveTo>
                    <a:pt x="2740513" y="3773637"/>
                  </a:moveTo>
                  <a:lnTo>
                    <a:pt x="2693781" y="3773364"/>
                  </a:lnTo>
                  <a:lnTo>
                    <a:pt x="2647037" y="3772450"/>
                  </a:lnTo>
                  <a:lnTo>
                    <a:pt x="2600299" y="3770867"/>
                  </a:lnTo>
                  <a:lnTo>
                    <a:pt x="2553585" y="3768585"/>
                  </a:lnTo>
                  <a:lnTo>
                    <a:pt x="2506916" y="3765574"/>
                  </a:lnTo>
                  <a:lnTo>
                    <a:pt x="2460309" y="3761806"/>
                  </a:lnTo>
                  <a:lnTo>
                    <a:pt x="2413785" y="3757250"/>
                  </a:lnTo>
                  <a:lnTo>
                    <a:pt x="2367360" y="3751877"/>
                  </a:lnTo>
                  <a:lnTo>
                    <a:pt x="2321055" y="3745659"/>
                  </a:lnTo>
                  <a:lnTo>
                    <a:pt x="2274889" y="3738565"/>
                  </a:lnTo>
                  <a:lnTo>
                    <a:pt x="2228879" y="3730566"/>
                  </a:lnTo>
                  <a:lnTo>
                    <a:pt x="2183046" y="3721633"/>
                  </a:lnTo>
                  <a:lnTo>
                    <a:pt x="2137407" y="3711736"/>
                  </a:lnTo>
                  <a:lnTo>
                    <a:pt x="2091983" y="3700846"/>
                  </a:lnTo>
                  <a:lnTo>
                    <a:pt x="2046791" y="3688933"/>
                  </a:lnTo>
                  <a:lnTo>
                    <a:pt x="2001851" y="3675968"/>
                  </a:lnTo>
                  <a:lnTo>
                    <a:pt x="1957181" y="3661921"/>
                  </a:lnTo>
                  <a:lnTo>
                    <a:pt x="1912801" y="3646764"/>
                  </a:lnTo>
                  <a:lnTo>
                    <a:pt x="1868729" y="3630467"/>
                  </a:lnTo>
                  <a:lnTo>
                    <a:pt x="1824985" y="3612999"/>
                  </a:lnTo>
                  <a:lnTo>
                    <a:pt x="1781586" y="3594333"/>
                  </a:lnTo>
                  <a:lnTo>
                    <a:pt x="1738552" y="3574438"/>
                  </a:lnTo>
                  <a:lnTo>
                    <a:pt x="1695902" y="3553285"/>
                  </a:lnTo>
                  <a:lnTo>
                    <a:pt x="1653655" y="3530845"/>
                  </a:lnTo>
                  <a:lnTo>
                    <a:pt x="1611830" y="3507088"/>
                  </a:lnTo>
                  <a:lnTo>
                    <a:pt x="1570445" y="3481984"/>
                  </a:lnTo>
                  <a:lnTo>
                    <a:pt x="1529520" y="3455505"/>
                  </a:lnTo>
                  <a:lnTo>
                    <a:pt x="1489072" y="3427621"/>
                  </a:lnTo>
                  <a:lnTo>
                    <a:pt x="1449122" y="3398302"/>
                  </a:lnTo>
                  <a:lnTo>
                    <a:pt x="1409688" y="3367520"/>
                  </a:lnTo>
                  <a:lnTo>
                    <a:pt x="1370789" y="3335244"/>
                  </a:lnTo>
                  <a:lnTo>
                    <a:pt x="1332444" y="3301445"/>
                  </a:lnTo>
                  <a:lnTo>
                    <a:pt x="1294672" y="3266094"/>
                  </a:lnTo>
                  <a:lnTo>
                    <a:pt x="1257491" y="3229162"/>
                  </a:lnTo>
                  <a:lnTo>
                    <a:pt x="1220920" y="3190618"/>
                  </a:lnTo>
                  <a:lnTo>
                    <a:pt x="1184980" y="3150434"/>
                  </a:lnTo>
                  <a:lnTo>
                    <a:pt x="1149687" y="3108580"/>
                  </a:lnTo>
                  <a:lnTo>
                    <a:pt x="1088585" y="3034561"/>
                  </a:lnTo>
                  <a:lnTo>
                    <a:pt x="1029573" y="2964227"/>
                  </a:lnTo>
                  <a:lnTo>
                    <a:pt x="972622" y="2897433"/>
                  </a:lnTo>
                  <a:lnTo>
                    <a:pt x="917706" y="2834037"/>
                  </a:lnTo>
                  <a:lnTo>
                    <a:pt x="864799" y="2773895"/>
                  </a:lnTo>
                  <a:lnTo>
                    <a:pt x="813873" y="2716863"/>
                  </a:lnTo>
                  <a:lnTo>
                    <a:pt x="764901" y="2662798"/>
                  </a:lnTo>
                  <a:lnTo>
                    <a:pt x="717857" y="2611556"/>
                  </a:lnTo>
                  <a:lnTo>
                    <a:pt x="672713" y="2562995"/>
                  </a:lnTo>
                  <a:lnTo>
                    <a:pt x="629442" y="2516970"/>
                  </a:lnTo>
                  <a:lnTo>
                    <a:pt x="588018" y="2473338"/>
                  </a:lnTo>
                  <a:lnTo>
                    <a:pt x="376742" y="2253766"/>
                  </a:lnTo>
                  <a:lnTo>
                    <a:pt x="347489" y="2222868"/>
                  </a:lnTo>
                  <a:lnTo>
                    <a:pt x="319868" y="2193216"/>
                  </a:lnTo>
                  <a:lnTo>
                    <a:pt x="293850" y="2164666"/>
                  </a:lnTo>
                  <a:lnTo>
                    <a:pt x="246519" y="2110296"/>
                  </a:lnTo>
                  <a:lnTo>
                    <a:pt x="205282" y="2058613"/>
                  </a:lnTo>
                  <a:lnTo>
                    <a:pt x="169922" y="2008467"/>
                  </a:lnTo>
                  <a:lnTo>
                    <a:pt x="140224" y="1958711"/>
                  </a:lnTo>
                  <a:lnTo>
                    <a:pt x="115972" y="1908198"/>
                  </a:lnTo>
                  <a:lnTo>
                    <a:pt x="96952" y="1855780"/>
                  </a:lnTo>
                  <a:lnTo>
                    <a:pt x="82947" y="1800309"/>
                  </a:lnTo>
                  <a:lnTo>
                    <a:pt x="73742" y="1740636"/>
                  </a:lnTo>
                  <a:lnTo>
                    <a:pt x="71074" y="1717325"/>
                  </a:lnTo>
                  <a:lnTo>
                    <a:pt x="68050" y="1692178"/>
                  </a:lnTo>
                  <a:lnTo>
                    <a:pt x="64713" y="1665250"/>
                  </a:lnTo>
                  <a:lnTo>
                    <a:pt x="53270" y="1574311"/>
                  </a:lnTo>
                  <a:lnTo>
                    <a:pt x="49123" y="1540792"/>
                  </a:lnTo>
                  <a:lnTo>
                    <a:pt x="40596" y="1469270"/>
                  </a:lnTo>
                  <a:lnTo>
                    <a:pt x="36303" y="1431373"/>
                  </a:lnTo>
                  <a:lnTo>
                    <a:pt x="32049" y="1392125"/>
                  </a:lnTo>
                  <a:lnTo>
                    <a:pt x="27877" y="1351577"/>
                  </a:lnTo>
                  <a:lnTo>
                    <a:pt x="23833" y="1309785"/>
                  </a:lnTo>
                  <a:lnTo>
                    <a:pt x="19958" y="1266803"/>
                  </a:lnTo>
                  <a:lnTo>
                    <a:pt x="16298" y="1222683"/>
                  </a:lnTo>
                  <a:lnTo>
                    <a:pt x="12896" y="1177479"/>
                  </a:lnTo>
                  <a:lnTo>
                    <a:pt x="9797" y="1131245"/>
                  </a:lnTo>
                  <a:lnTo>
                    <a:pt x="7043" y="1084036"/>
                  </a:lnTo>
                  <a:lnTo>
                    <a:pt x="4679" y="1035904"/>
                  </a:lnTo>
                  <a:lnTo>
                    <a:pt x="2749" y="986903"/>
                  </a:lnTo>
                  <a:lnTo>
                    <a:pt x="1296" y="937087"/>
                  </a:lnTo>
                  <a:lnTo>
                    <a:pt x="365" y="886509"/>
                  </a:lnTo>
                  <a:lnTo>
                    <a:pt x="0" y="835225"/>
                  </a:lnTo>
                  <a:lnTo>
                    <a:pt x="243" y="783286"/>
                  </a:lnTo>
                  <a:lnTo>
                    <a:pt x="1140" y="730747"/>
                  </a:lnTo>
                  <a:lnTo>
                    <a:pt x="2733" y="677661"/>
                  </a:lnTo>
                  <a:lnTo>
                    <a:pt x="5068" y="624082"/>
                  </a:lnTo>
                  <a:lnTo>
                    <a:pt x="8187" y="570065"/>
                  </a:lnTo>
                  <a:lnTo>
                    <a:pt x="12135" y="515662"/>
                  </a:lnTo>
                  <a:lnTo>
                    <a:pt x="16955" y="460927"/>
                  </a:lnTo>
                  <a:lnTo>
                    <a:pt x="22692" y="405914"/>
                  </a:lnTo>
                  <a:lnTo>
                    <a:pt x="29389" y="350677"/>
                  </a:lnTo>
                  <a:lnTo>
                    <a:pt x="37090" y="295269"/>
                  </a:lnTo>
                  <a:lnTo>
                    <a:pt x="45839" y="239744"/>
                  </a:lnTo>
                  <a:lnTo>
                    <a:pt x="55680" y="184156"/>
                  </a:lnTo>
                  <a:lnTo>
                    <a:pt x="66656" y="128559"/>
                  </a:lnTo>
                  <a:lnTo>
                    <a:pt x="78812" y="73006"/>
                  </a:lnTo>
                  <a:lnTo>
                    <a:pt x="92192" y="17550"/>
                  </a:lnTo>
                  <a:lnTo>
                    <a:pt x="96840" y="0"/>
                  </a:lnTo>
                  <a:lnTo>
                    <a:pt x="4759759" y="0"/>
                  </a:lnTo>
                  <a:lnTo>
                    <a:pt x="4759759" y="3342277"/>
                  </a:lnTo>
                  <a:lnTo>
                    <a:pt x="4753601" y="3345994"/>
                  </a:lnTo>
                  <a:lnTo>
                    <a:pt x="4712127" y="3369987"/>
                  </a:lnTo>
                  <a:lnTo>
                    <a:pt x="4670341" y="3393128"/>
                  </a:lnTo>
                  <a:lnTo>
                    <a:pt x="4628261" y="3415406"/>
                  </a:lnTo>
                  <a:lnTo>
                    <a:pt x="4585901" y="3436811"/>
                  </a:lnTo>
                  <a:lnTo>
                    <a:pt x="4543280" y="3457335"/>
                  </a:lnTo>
                  <a:lnTo>
                    <a:pt x="4500414" y="3476967"/>
                  </a:lnTo>
                  <a:lnTo>
                    <a:pt x="4457320" y="3495697"/>
                  </a:lnTo>
                  <a:lnTo>
                    <a:pt x="4414013" y="3513516"/>
                  </a:lnTo>
                  <a:lnTo>
                    <a:pt x="4370511" y="3530413"/>
                  </a:lnTo>
                  <a:lnTo>
                    <a:pt x="4326831" y="3546379"/>
                  </a:lnTo>
                  <a:lnTo>
                    <a:pt x="4282988" y="3561404"/>
                  </a:lnTo>
                  <a:lnTo>
                    <a:pt x="4239001" y="3575479"/>
                  </a:lnTo>
                  <a:lnTo>
                    <a:pt x="4194884" y="3588593"/>
                  </a:lnTo>
                  <a:lnTo>
                    <a:pt x="4150656" y="3600736"/>
                  </a:lnTo>
                  <a:lnTo>
                    <a:pt x="4106332" y="3611899"/>
                  </a:lnTo>
                  <a:lnTo>
                    <a:pt x="4061930" y="3622072"/>
                  </a:lnTo>
                  <a:lnTo>
                    <a:pt x="4017465" y="3631246"/>
                  </a:lnTo>
                  <a:lnTo>
                    <a:pt x="3972955" y="3639409"/>
                  </a:lnTo>
                  <a:lnTo>
                    <a:pt x="3928416" y="3646553"/>
                  </a:lnTo>
                  <a:lnTo>
                    <a:pt x="3514691" y="3708855"/>
                  </a:lnTo>
                  <a:lnTo>
                    <a:pt x="3338265" y="3732327"/>
                  </a:lnTo>
                  <a:lnTo>
                    <a:pt x="3248314" y="3742811"/>
                  </a:lnTo>
                  <a:lnTo>
                    <a:pt x="3157405" y="3752147"/>
                  </a:lnTo>
                  <a:lnTo>
                    <a:pt x="3065689" y="3760100"/>
                  </a:lnTo>
                  <a:lnTo>
                    <a:pt x="2973318" y="3766433"/>
                  </a:lnTo>
                  <a:lnTo>
                    <a:pt x="2926933" y="3768919"/>
                  </a:lnTo>
                  <a:lnTo>
                    <a:pt x="2880442" y="3770911"/>
                  </a:lnTo>
                  <a:lnTo>
                    <a:pt x="2833862" y="3772382"/>
                  </a:lnTo>
                  <a:lnTo>
                    <a:pt x="2787213" y="3773300"/>
                  </a:lnTo>
                  <a:lnTo>
                    <a:pt x="2740513" y="3773637"/>
                  </a:lnTo>
                  <a:close/>
                </a:path>
              </a:pathLst>
            </a:custGeom>
            <a:solidFill>
              <a:srgbClr val="E798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6508700" y="2963531"/>
              <a:ext cx="1779905" cy="2021205"/>
            </a:xfrm>
            <a:custGeom>
              <a:avLst/>
              <a:gdLst/>
              <a:ahLst/>
              <a:cxnLst/>
              <a:rect l="l" t="t" r="r" b="b"/>
              <a:pathLst>
                <a:path w="1779905" h="2021204">
                  <a:moveTo>
                    <a:pt x="962043" y="2020785"/>
                  </a:moveTo>
                  <a:lnTo>
                    <a:pt x="915755" y="2019390"/>
                  </a:lnTo>
                  <a:lnTo>
                    <a:pt x="869563" y="2016020"/>
                  </a:lnTo>
                  <a:lnTo>
                    <a:pt x="823614" y="2010448"/>
                  </a:lnTo>
                  <a:lnTo>
                    <a:pt x="778052" y="2002451"/>
                  </a:lnTo>
                  <a:lnTo>
                    <a:pt x="733023" y="1991802"/>
                  </a:lnTo>
                  <a:lnTo>
                    <a:pt x="688672" y="1978276"/>
                  </a:lnTo>
                  <a:lnTo>
                    <a:pt x="645143" y="1961647"/>
                  </a:lnTo>
                  <a:lnTo>
                    <a:pt x="602583" y="1941690"/>
                  </a:lnTo>
                  <a:lnTo>
                    <a:pt x="561135" y="1918180"/>
                  </a:lnTo>
                  <a:lnTo>
                    <a:pt x="520946" y="1890891"/>
                  </a:lnTo>
                  <a:lnTo>
                    <a:pt x="482160" y="1859598"/>
                  </a:lnTo>
                  <a:lnTo>
                    <a:pt x="444923" y="1824075"/>
                  </a:lnTo>
                  <a:lnTo>
                    <a:pt x="409380" y="1784097"/>
                  </a:lnTo>
                  <a:lnTo>
                    <a:pt x="350931" y="1714335"/>
                  </a:lnTo>
                  <a:lnTo>
                    <a:pt x="298050" y="1653935"/>
                  </a:lnTo>
                  <a:lnTo>
                    <a:pt x="250536" y="1601814"/>
                  </a:lnTo>
                  <a:lnTo>
                    <a:pt x="208186" y="1556888"/>
                  </a:lnTo>
                  <a:lnTo>
                    <a:pt x="138171" y="1484284"/>
                  </a:lnTo>
                  <a:lnTo>
                    <a:pt x="110102" y="1454439"/>
                  </a:lnTo>
                  <a:lnTo>
                    <a:pt x="66829" y="1402240"/>
                  </a:lnTo>
                  <a:lnTo>
                    <a:pt x="39363" y="1352805"/>
                  </a:lnTo>
                  <a:lnTo>
                    <a:pt x="26089" y="1297463"/>
                  </a:lnTo>
                  <a:lnTo>
                    <a:pt x="23168" y="1272842"/>
                  </a:lnTo>
                  <a:lnTo>
                    <a:pt x="19482" y="1243444"/>
                  </a:lnTo>
                  <a:lnTo>
                    <a:pt x="11147" y="1171950"/>
                  </a:lnTo>
                  <a:lnTo>
                    <a:pt x="7169" y="1130674"/>
                  </a:lnTo>
                  <a:lnTo>
                    <a:pt x="3761" y="1086256"/>
                  </a:lnTo>
                  <a:lnTo>
                    <a:pt x="1260" y="1039106"/>
                  </a:lnTo>
                  <a:lnTo>
                    <a:pt x="0" y="989633"/>
                  </a:lnTo>
                  <a:lnTo>
                    <a:pt x="314" y="938247"/>
                  </a:lnTo>
                  <a:lnTo>
                    <a:pt x="2537" y="885356"/>
                  </a:lnTo>
                  <a:lnTo>
                    <a:pt x="7004" y="831370"/>
                  </a:lnTo>
                  <a:lnTo>
                    <a:pt x="14049" y="776698"/>
                  </a:lnTo>
                  <a:lnTo>
                    <a:pt x="24007" y="721749"/>
                  </a:lnTo>
                  <a:lnTo>
                    <a:pt x="37212" y="666932"/>
                  </a:lnTo>
                  <a:lnTo>
                    <a:pt x="53998" y="612657"/>
                  </a:lnTo>
                  <a:lnTo>
                    <a:pt x="74700" y="559332"/>
                  </a:lnTo>
                  <a:lnTo>
                    <a:pt x="99652" y="507367"/>
                  </a:lnTo>
                  <a:lnTo>
                    <a:pt x="129189" y="457171"/>
                  </a:lnTo>
                  <a:lnTo>
                    <a:pt x="170718" y="393886"/>
                  </a:lnTo>
                  <a:lnTo>
                    <a:pt x="207579" y="339512"/>
                  </a:lnTo>
                  <a:lnTo>
                    <a:pt x="240859" y="292999"/>
                  </a:lnTo>
                  <a:lnTo>
                    <a:pt x="271645" y="253298"/>
                  </a:lnTo>
                  <a:lnTo>
                    <a:pt x="301026" y="219362"/>
                  </a:lnTo>
                  <a:lnTo>
                    <a:pt x="330089" y="190142"/>
                  </a:lnTo>
                  <a:lnTo>
                    <a:pt x="359921" y="164588"/>
                  </a:lnTo>
                  <a:lnTo>
                    <a:pt x="391611" y="141653"/>
                  </a:lnTo>
                  <a:lnTo>
                    <a:pt x="426246" y="120287"/>
                  </a:lnTo>
                  <a:lnTo>
                    <a:pt x="464913" y="99442"/>
                  </a:lnTo>
                  <a:lnTo>
                    <a:pt x="508700" y="78069"/>
                  </a:lnTo>
                  <a:lnTo>
                    <a:pt x="558695" y="55121"/>
                  </a:lnTo>
                  <a:lnTo>
                    <a:pt x="615985" y="29547"/>
                  </a:lnTo>
                  <a:lnTo>
                    <a:pt x="674588" y="11301"/>
                  </a:lnTo>
                  <a:lnTo>
                    <a:pt x="746678" y="1706"/>
                  </a:lnTo>
                  <a:lnTo>
                    <a:pt x="787136" y="0"/>
                  </a:lnTo>
                  <a:lnTo>
                    <a:pt x="830192" y="272"/>
                  </a:lnTo>
                  <a:lnTo>
                    <a:pt x="875589" y="2462"/>
                  </a:lnTo>
                  <a:lnTo>
                    <a:pt x="923069" y="6509"/>
                  </a:lnTo>
                  <a:lnTo>
                    <a:pt x="972373" y="12351"/>
                  </a:lnTo>
                  <a:lnTo>
                    <a:pt x="1023244" y="19926"/>
                  </a:lnTo>
                  <a:lnTo>
                    <a:pt x="1075425" y="29174"/>
                  </a:lnTo>
                  <a:lnTo>
                    <a:pt x="1128656" y="40034"/>
                  </a:lnTo>
                  <a:lnTo>
                    <a:pt x="1182681" y="52443"/>
                  </a:lnTo>
                  <a:lnTo>
                    <a:pt x="1237241" y="66341"/>
                  </a:lnTo>
                  <a:lnTo>
                    <a:pt x="1292079" y="81667"/>
                  </a:lnTo>
                  <a:lnTo>
                    <a:pt x="1346937" y="98359"/>
                  </a:lnTo>
                  <a:lnTo>
                    <a:pt x="1401556" y="116356"/>
                  </a:lnTo>
                  <a:lnTo>
                    <a:pt x="1455680" y="135596"/>
                  </a:lnTo>
                  <a:lnTo>
                    <a:pt x="1509050" y="156019"/>
                  </a:lnTo>
                  <a:lnTo>
                    <a:pt x="1561408" y="177563"/>
                  </a:lnTo>
                  <a:lnTo>
                    <a:pt x="1612497" y="200166"/>
                  </a:lnTo>
                  <a:lnTo>
                    <a:pt x="1662058" y="223768"/>
                  </a:lnTo>
                  <a:lnTo>
                    <a:pt x="1709834" y="248308"/>
                  </a:lnTo>
                  <a:lnTo>
                    <a:pt x="1755567" y="273723"/>
                  </a:lnTo>
                  <a:lnTo>
                    <a:pt x="1779299" y="288055"/>
                  </a:lnTo>
                  <a:lnTo>
                    <a:pt x="1779299" y="1809891"/>
                  </a:lnTo>
                  <a:lnTo>
                    <a:pt x="1740930" y="1837423"/>
                  </a:lnTo>
                  <a:lnTo>
                    <a:pt x="1700488" y="1863415"/>
                  </a:lnTo>
                  <a:lnTo>
                    <a:pt x="1659106" y="1887073"/>
                  </a:lnTo>
                  <a:lnTo>
                    <a:pt x="1616912" y="1908319"/>
                  </a:lnTo>
                  <a:lnTo>
                    <a:pt x="1574038" y="1927076"/>
                  </a:lnTo>
                  <a:lnTo>
                    <a:pt x="1530613" y="1943268"/>
                  </a:lnTo>
                  <a:lnTo>
                    <a:pt x="1486768" y="1956817"/>
                  </a:lnTo>
                  <a:lnTo>
                    <a:pt x="1442632" y="1967646"/>
                  </a:lnTo>
                  <a:lnTo>
                    <a:pt x="1398335" y="1975678"/>
                  </a:lnTo>
                  <a:lnTo>
                    <a:pt x="1233685" y="2000294"/>
                  </a:lnTo>
                  <a:lnTo>
                    <a:pt x="1189862" y="2006017"/>
                  </a:lnTo>
                  <a:lnTo>
                    <a:pt x="1145265" y="2011118"/>
                  </a:lnTo>
                  <a:lnTo>
                    <a:pt x="1100040" y="2015371"/>
                  </a:lnTo>
                  <a:lnTo>
                    <a:pt x="1054331" y="2018550"/>
                  </a:lnTo>
                  <a:lnTo>
                    <a:pt x="1008284" y="2020429"/>
                  </a:lnTo>
                  <a:lnTo>
                    <a:pt x="962043" y="2020785"/>
                  </a:lnTo>
                  <a:close/>
                </a:path>
              </a:pathLst>
            </a:custGeom>
            <a:solidFill>
              <a:srgbClr val="A55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519322" y="4026453"/>
            <a:ext cx="925004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0" spc="-465" dirty="0">
                <a:solidFill>
                  <a:srgbClr val="181818"/>
                </a:solidFill>
              </a:rPr>
              <a:t>Restuarant</a:t>
            </a:r>
            <a:r>
              <a:rPr sz="8000" spc="-380" dirty="0">
                <a:solidFill>
                  <a:srgbClr val="181818"/>
                </a:solidFill>
              </a:rPr>
              <a:t> </a:t>
            </a:r>
            <a:r>
              <a:rPr sz="8000" spc="-445" dirty="0">
                <a:solidFill>
                  <a:srgbClr val="181818"/>
                </a:solidFill>
              </a:rPr>
              <a:t>Application</a:t>
            </a:r>
            <a:endParaRPr sz="8000"/>
          </a:p>
        </p:txBody>
      </p:sp>
      <p:sp>
        <p:nvSpPr>
          <p:cNvPr id="8" name="object 8"/>
          <p:cNvSpPr txBox="1"/>
          <p:nvPr/>
        </p:nvSpPr>
        <p:spPr>
          <a:xfrm>
            <a:off x="6584470" y="5615207"/>
            <a:ext cx="53320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87245" algn="l"/>
              </a:tabLst>
            </a:pPr>
            <a:r>
              <a:rPr sz="2800" spc="-10" dirty="0">
                <a:solidFill>
                  <a:srgbClr val="181818"/>
                </a:solidFill>
                <a:latin typeface="Calibri"/>
                <a:cs typeface="Calibri"/>
              </a:rPr>
              <a:t>Manegement</a:t>
            </a:r>
            <a:r>
              <a:rPr sz="2800" dirty="0">
                <a:solidFill>
                  <a:srgbClr val="181818"/>
                </a:solidFill>
                <a:latin typeface="Calibri"/>
                <a:cs typeface="Calibri"/>
              </a:rPr>
              <a:t>	</a:t>
            </a:r>
            <a:r>
              <a:rPr sz="2800" spc="-254" dirty="0">
                <a:solidFill>
                  <a:srgbClr val="181818"/>
                </a:solidFill>
                <a:latin typeface="Calibri"/>
                <a:cs typeface="Calibri"/>
              </a:rPr>
              <a:t>&amp;</a:t>
            </a:r>
            <a:r>
              <a:rPr sz="2800" spc="-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181818"/>
                </a:solidFill>
                <a:latin typeface="Calibri"/>
                <a:cs typeface="Calibri"/>
              </a:rPr>
              <a:t>Delivery</a:t>
            </a:r>
            <a:r>
              <a:rPr sz="2800" spc="-10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181818"/>
                </a:solidFill>
                <a:latin typeface="Calibri"/>
                <a:cs typeface="Calibri"/>
              </a:rPr>
              <a:t>Application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821674" y="8019829"/>
            <a:ext cx="4598670" cy="377825"/>
          </a:xfrm>
          <a:custGeom>
            <a:avLst/>
            <a:gdLst/>
            <a:ahLst/>
            <a:cxnLst/>
            <a:rect l="l" t="t" r="r" b="b"/>
            <a:pathLst>
              <a:path w="4598670" h="377825">
                <a:moveTo>
                  <a:pt x="292922" y="377338"/>
                </a:moveTo>
                <a:lnTo>
                  <a:pt x="96107" y="375235"/>
                </a:lnTo>
                <a:lnTo>
                  <a:pt x="27590" y="372349"/>
                </a:lnTo>
                <a:lnTo>
                  <a:pt x="23797" y="374684"/>
                </a:lnTo>
                <a:lnTo>
                  <a:pt x="15174" y="372929"/>
                </a:lnTo>
                <a:lnTo>
                  <a:pt x="5863" y="353945"/>
                </a:lnTo>
                <a:lnTo>
                  <a:pt x="0" y="304591"/>
                </a:lnTo>
                <a:lnTo>
                  <a:pt x="1781" y="265462"/>
                </a:lnTo>
                <a:lnTo>
                  <a:pt x="12185" y="228247"/>
                </a:lnTo>
                <a:lnTo>
                  <a:pt x="30522" y="194165"/>
                </a:lnTo>
                <a:lnTo>
                  <a:pt x="56101" y="164434"/>
                </a:lnTo>
                <a:lnTo>
                  <a:pt x="1378620" y="104798"/>
                </a:lnTo>
                <a:lnTo>
                  <a:pt x="2426754" y="57924"/>
                </a:lnTo>
                <a:lnTo>
                  <a:pt x="3195014" y="24277"/>
                </a:lnTo>
                <a:lnTo>
                  <a:pt x="3692108" y="8759"/>
                </a:lnTo>
                <a:lnTo>
                  <a:pt x="4143677" y="1769"/>
                </a:lnTo>
                <a:lnTo>
                  <a:pt x="4471778" y="0"/>
                </a:lnTo>
                <a:lnTo>
                  <a:pt x="4598466" y="145"/>
                </a:lnTo>
                <a:lnTo>
                  <a:pt x="4598466" y="52123"/>
                </a:lnTo>
                <a:lnTo>
                  <a:pt x="4575473" y="140301"/>
                </a:lnTo>
                <a:lnTo>
                  <a:pt x="3780399" y="152368"/>
                </a:lnTo>
                <a:lnTo>
                  <a:pt x="3200417" y="160663"/>
                </a:lnTo>
                <a:lnTo>
                  <a:pt x="2866683" y="164434"/>
                </a:lnTo>
                <a:lnTo>
                  <a:pt x="2828140" y="165117"/>
                </a:lnTo>
                <a:lnTo>
                  <a:pt x="2785851" y="167065"/>
                </a:lnTo>
                <a:lnTo>
                  <a:pt x="2740317" y="170126"/>
                </a:lnTo>
                <a:lnTo>
                  <a:pt x="2692038" y="174148"/>
                </a:lnTo>
                <a:lnTo>
                  <a:pt x="2641513" y="178978"/>
                </a:lnTo>
                <a:lnTo>
                  <a:pt x="2589243" y="184465"/>
                </a:lnTo>
                <a:lnTo>
                  <a:pt x="2535727" y="190456"/>
                </a:lnTo>
                <a:lnTo>
                  <a:pt x="2481465" y="196800"/>
                </a:lnTo>
                <a:lnTo>
                  <a:pt x="2266955" y="222655"/>
                </a:lnTo>
                <a:lnTo>
                  <a:pt x="2188863" y="231531"/>
                </a:lnTo>
                <a:lnTo>
                  <a:pt x="2096019" y="241178"/>
                </a:lnTo>
                <a:lnTo>
                  <a:pt x="1947297" y="255500"/>
                </a:lnTo>
                <a:lnTo>
                  <a:pt x="1019020" y="339862"/>
                </a:lnTo>
                <a:lnTo>
                  <a:pt x="604928" y="368825"/>
                </a:lnTo>
                <a:lnTo>
                  <a:pt x="292922" y="377338"/>
                </a:lnTo>
                <a:close/>
              </a:path>
            </a:pathLst>
          </a:custGeom>
          <a:solidFill>
            <a:srgbClr val="6779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449260" y="7971773"/>
            <a:ext cx="5257340" cy="17415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5600" spc="-350" dirty="0">
                <a:solidFill>
                  <a:srgbClr val="181818"/>
                </a:solidFill>
                <a:latin typeface="Trebuchet MS"/>
                <a:cs typeface="Trebuchet MS"/>
              </a:rPr>
              <a:t>Lama</a:t>
            </a:r>
            <a:r>
              <a:rPr sz="5600" spc="-29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600" spc="-330" dirty="0">
                <a:solidFill>
                  <a:srgbClr val="181818"/>
                </a:solidFill>
                <a:latin typeface="Trebuchet MS"/>
                <a:cs typeface="Trebuchet MS"/>
              </a:rPr>
              <a:t>kharaz</a:t>
            </a:r>
            <a:endParaRPr sz="56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3390"/>
              </a:spcBef>
            </a:pPr>
            <a:r>
              <a:rPr sz="2800" spc="-110" dirty="0">
                <a:solidFill>
                  <a:srgbClr val="181818"/>
                </a:solidFill>
                <a:latin typeface="Trebuchet MS"/>
                <a:cs typeface="Trebuchet MS"/>
              </a:rPr>
              <a:t>-</a:t>
            </a:r>
            <a:r>
              <a:rPr sz="2800" spc="-12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2800" spc="-155" dirty="0">
                <a:solidFill>
                  <a:srgbClr val="181818"/>
                </a:solidFill>
                <a:latin typeface="Trebuchet MS"/>
                <a:cs typeface="Trebuchet MS"/>
              </a:rPr>
              <a:t>Supervised</a:t>
            </a:r>
            <a:r>
              <a:rPr sz="2800" spc="-114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2800" spc="-260" dirty="0">
                <a:solidFill>
                  <a:srgbClr val="181818"/>
                </a:solidFill>
                <a:latin typeface="Trebuchet MS"/>
                <a:cs typeface="Trebuchet MS"/>
              </a:rPr>
              <a:t>by:</a:t>
            </a:r>
            <a:r>
              <a:rPr sz="2800" spc="-12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2800" spc="-90" dirty="0" err="1" smtClean="0">
                <a:solidFill>
                  <a:srgbClr val="181818"/>
                </a:solidFill>
                <a:latin typeface="Trebuchet MS"/>
                <a:cs typeface="Trebuchet MS"/>
              </a:rPr>
              <a:t>Dr.A</a:t>
            </a:r>
            <a:r>
              <a:rPr lang="en-AE" sz="2800" spc="-90" dirty="0">
                <a:solidFill>
                  <a:srgbClr val="181818"/>
                </a:solidFill>
                <a:latin typeface="Trebuchet MS"/>
                <a:cs typeface="Trebuchet MS"/>
              </a:rPr>
              <a:t>s</a:t>
            </a:r>
            <a:r>
              <a:rPr sz="2800" spc="-90" dirty="0" err="1" smtClean="0">
                <a:solidFill>
                  <a:srgbClr val="181818"/>
                </a:solidFill>
                <a:latin typeface="Trebuchet MS"/>
                <a:cs typeface="Trebuchet MS"/>
              </a:rPr>
              <a:t>maa</a:t>
            </a:r>
            <a:r>
              <a:rPr sz="2800" spc="-114" dirty="0" smtClean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2800" spc="-10" dirty="0" smtClean="0">
                <a:solidFill>
                  <a:srgbClr val="181818"/>
                </a:solidFill>
                <a:latin typeface="Trebuchet MS"/>
                <a:cs typeface="Trebuchet MS"/>
              </a:rPr>
              <a:t>A</a:t>
            </a:r>
            <a:r>
              <a:rPr lang="en-AE" sz="2800" spc="-10" dirty="0" smtClean="0">
                <a:solidFill>
                  <a:srgbClr val="181818"/>
                </a:solidFill>
                <a:latin typeface="Trebuchet MS"/>
                <a:cs typeface="Trebuchet MS"/>
              </a:rPr>
              <a:t>fee</a:t>
            </a:r>
            <a:r>
              <a:rPr sz="2800" spc="-10" dirty="0" smtClean="0">
                <a:solidFill>
                  <a:srgbClr val="181818"/>
                </a:solidFill>
                <a:latin typeface="Trebuchet MS"/>
                <a:cs typeface="Trebuchet MS"/>
              </a:rPr>
              <a:t>fi</a:t>
            </a:r>
            <a:endParaRPr sz="28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009"/>
            <a:ext cx="4240648" cy="11239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061967" y="426586"/>
            <a:ext cx="4505324" cy="76961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81224" y="2877381"/>
            <a:ext cx="11837670" cy="38481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ts val="5170"/>
              </a:lnSpc>
              <a:spcBef>
                <a:spcPts val="90"/>
              </a:spcBef>
            </a:pPr>
            <a:r>
              <a:rPr sz="4500" dirty="0">
                <a:latin typeface="Trebuchet MS"/>
                <a:cs typeface="Trebuchet MS"/>
              </a:rPr>
              <a:t>This</a:t>
            </a:r>
            <a:r>
              <a:rPr sz="4500" spc="-235" dirty="0">
                <a:latin typeface="Trebuchet MS"/>
                <a:cs typeface="Trebuchet MS"/>
              </a:rPr>
              <a:t> </a:t>
            </a:r>
            <a:r>
              <a:rPr sz="4500" spc="-80" dirty="0">
                <a:latin typeface="Trebuchet MS"/>
                <a:cs typeface="Trebuchet MS"/>
              </a:rPr>
              <a:t>feature</a:t>
            </a:r>
            <a:r>
              <a:rPr sz="4500" spc="-100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is</a:t>
            </a:r>
            <a:r>
              <a:rPr sz="4500" spc="-95" dirty="0">
                <a:latin typeface="Trebuchet MS"/>
                <a:cs typeface="Trebuchet MS"/>
              </a:rPr>
              <a:t> </a:t>
            </a:r>
            <a:r>
              <a:rPr sz="4500" spc="-380" dirty="0">
                <a:latin typeface="Trebuchet MS"/>
                <a:cs typeface="Trebuchet MS"/>
              </a:rPr>
              <a:t>a</a:t>
            </a:r>
            <a:r>
              <a:rPr sz="4500" spc="40" dirty="0">
                <a:latin typeface="Trebuchet MS"/>
                <a:cs typeface="Trebuchet MS"/>
              </a:rPr>
              <a:t> </a:t>
            </a:r>
            <a:r>
              <a:rPr sz="4500" spc="-40" dirty="0">
                <a:latin typeface="Trebuchet MS"/>
                <a:cs typeface="Trebuchet MS"/>
              </a:rPr>
              <a:t>must-</a:t>
            </a:r>
            <a:r>
              <a:rPr sz="4500" spc="-55" dirty="0">
                <a:latin typeface="Trebuchet MS"/>
                <a:cs typeface="Trebuchet MS"/>
              </a:rPr>
              <a:t>have</a:t>
            </a:r>
            <a:r>
              <a:rPr sz="4500" spc="-95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in</a:t>
            </a:r>
            <a:r>
              <a:rPr sz="4500" spc="-100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any</a:t>
            </a:r>
            <a:r>
              <a:rPr sz="4500" spc="-95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online</a:t>
            </a:r>
            <a:r>
              <a:rPr sz="4500" spc="-95" dirty="0">
                <a:latin typeface="Trebuchet MS"/>
                <a:cs typeface="Trebuchet MS"/>
              </a:rPr>
              <a:t> </a:t>
            </a:r>
            <a:r>
              <a:rPr sz="4500" spc="-25" dirty="0">
                <a:latin typeface="Trebuchet MS"/>
                <a:cs typeface="Trebuchet MS"/>
              </a:rPr>
              <a:t>store.</a:t>
            </a:r>
            <a:endParaRPr sz="4500">
              <a:latin typeface="Trebuchet MS"/>
              <a:cs typeface="Trebuchet MS"/>
            </a:endParaRPr>
          </a:p>
          <a:p>
            <a:pPr marL="403860" marR="226695" algn="ctr">
              <a:lnSpc>
                <a:spcPts val="4940"/>
              </a:lnSpc>
              <a:spcBef>
                <a:spcPts val="320"/>
              </a:spcBef>
            </a:pPr>
            <a:r>
              <a:rPr sz="4500" spc="155" dirty="0">
                <a:latin typeface="Trebuchet MS"/>
                <a:cs typeface="Trebuchet MS"/>
              </a:rPr>
              <a:t>A</a:t>
            </a:r>
            <a:r>
              <a:rPr sz="4500" spc="-110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shopping</a:t>
            </a:r>
            <a:r>
              <a:rPr sz="4500" spc="-110" dirty="0">
                <a:latin typeface="Trebuchet MS"/>
                <a:cs typeface="Trebuchet MS"/>
              </a:rPr>
              <a:t> </a:t>
            </a:r>
            <a:r>
              <a:rPr sz="4500" spc="-95" dirty="0">
                <a:latin typeface="Trebuchet MS"/>
                <a:cs typeface="Trebuchet MS"/>
              </a:rPr>
              <a:t>cart</a:t>
            </a:r>
            <a:r>
              <a:rPr sz="4500" spc="-105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allows</a:t>
            </a:r>
            <a:r>
              <a:rPr sz="4500" spc="-110" dirty="0">
                <a:latin typeface="Trebuchet MS"/>
                <a:cs typeface="Trebuchet MS"/>
              </a:rPr>
              <a:t> </a:t>
            </a:r>
            <a:r>
              <a:rPr sz="4500" spc="-35" dirty="0">
                <a:latin typeface="Trebuchet MS"/>
                <a:cs typeface="Trebuchet MS"/>
              </a:rPr>
              <a:t>customers</a:t>
            </a:r>
            <a:r>
              <a:rPr sz="4500" spc="-105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to</a:t>
            </a:r>
            <a:r>
              <a:rPr sz="4500" spc="-110" dirty="0">
                <a:latin typeface="Trebuchet MS"/>
                <a:cs typeface="Trebuchet MS"/>
              </a:rPr>
              <a:t> </a:t>
            </a:r>
            <a:r>
              <a:rPr sz="4500" spc="-10" dirty="0">
                <a:latin typeface="Trebuchet MS"/>
                <a:cs typeface="Trebuchet MS"/>
              </a:rPr>
              <a:t>realize </a:t>
            </a:r>
            <a:r>
              <a:rPr sz="4500" spc="-25" dirty="0">
                <a:latin typeface="Trebuchet MS"/>
                <a:cs typeface="Trebuchet MS"/>
              </a:rPr>
              <a:t>their</a:t>
            </a:r>
            <a:r>
              <a:rPr sz="4500" spc="-180" dirty="0">
                <a:latin typeface="Trebuchet MS"/>
                <a:cs typeface="Trebuchet MS"/>
              </a:rPr>
              <a:t> </a:t>
            </a:r>
            <a:r>
              <a:rPr sz="4500" spc="-25" dirty="0">
                <a:latin typeface="Trebuchet MS"/>
                <a:cs typeface="Trebuchet MS"/>
              </a:rPr>
              <a:t>order</a:t>
            </a:r>
            <a:r>
              <a:rPr sz="4500" spc="-175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in</a:t>
            </a:r>
            <a:r>
              <a:rPr sz="4500" spc="-175" dirty="0">
                <a:latin typeface="Trebuchet MS"/>
                <a:cs typeface="Trebuchet MS"/>
              </a:rPr>
              <a:t> </a:t>
            </a:r>
            <a:r>
              <a:rPr sz="4500" spc="-75" dirty="0">
                <a:latin typeface="Trebuchet MS"/>
                <a:cs typeface="Trebuchet MS"/>
              </a:rPr>
              <a:t>several</a:t>
            </a:r>
            <a:r>
              <a:rPr sz="4500" spc="-175" dirty="0">
                <a:latin typeface="Trebuchet MS"/>
                <a:cs typeface="Trebuchet MS"/>
              </a:rPr>
              <a:t> </a:t>
            </a:r>
            <a:r>
              <a:rPr sz="4500" spc="-35" dirty="0">
                <a:latin typeface="Trebuchet MS"/>
                <a:cs typeface="Trebuchet MS"/>
              </a:rPr>
              <a:t>stages.</a:t>
            </a:r>
            <a:r>
              <a:rPr sz="4500" spc="-175" dirty="0">
                <a:latin typeface="Trebuchet MS"/>
                <a:cs typeface="Trebuchet MS"/>
              </a:rPr>
              <a:t> </a:t>
            </a:r>
            <a:r>
              <a:rPr sz="4500" spc="155" dirty="0">
                <a:latin typeface="Trebuchet MS"/>
                <a:cs typeface="Trebuchet MS"/>
              </a:rPr>
              <a:t>A</a:t>
            </a:r>
            <a:r>
              <a:rPr sz="4500" spc="-175" dirty="0">
                <a:latin typeface="Trebuchet MS"/>
                <a:cs typeface="Trebuchet MS"/>
              </a:rPr>
              <a:t> </a:t>
            </a:r>
            <a:r>
              <a:rPr sz="4500" spc="-50" dirty="0">
                <a:latin typeface="Trebuchet MS"/>
                <a:cs typeface="Trebuchet MS"/>
              </a:rPr>
              <a:t>customer</a:t>
            </a:r>
            <a:r>
              <a:rPr sz="4500" spc="-175" dirty="0">
                <a:latin typeface="Trebuchet MS"/>
                <a:cs typeface="Trebuchet MS"/>
              </a:rPr>
              <a:t> </a:t>
            </a:r>
            <a:r>
              <a:rPr sz="4500" spc="-35" dirty="0">
                <a:latin typeface="Trebuchet MS"/>
                <a:cs typeface="Trebuchet MS"/>
              </a:rPr>
              <a:t>can </a:t>
            </a:r>
            <a:r>
              <a:rPr sz="4500" dirty="0">
                <a:latin typeface="Trebuchet MS"/>
                <a:cs typeface="Trebuchet MS"/>
              </a:rPr>
              <a:t>add</a:t>
            </a:r>
            <a:r>
              <a:rPr sz="4500" spc="-340" dirty="0">
                <a:latin typeface="Trebuchet MS"/>
                <a:cs typeface="Trebuchet MS"/>
              </a:rPr>
              <a:t> </a:t>
            </a:r>
            <a:r>
              <a:rPr sz="4500" spc="-380" dirty="0">
                <a:latin typeface="Trebuchet MS"/>
                <a:cs typeface="Trebuchet MS"/>
              </a:rPr>
              <a:t>a</a:t>
            </a:r>
            <a:r>
              <a:rPr sz="4500" spc="40" dirty="0">
                <a:latin typeface="Trebuchet MS"/>
                <a:cs typeface="Trebuchet MS"/>
              </a:rPr>
              <a:t> </a:t>
            </a:r>
            <a:r>
              <a:rPr sz="4500" spc="-50" dirty="0">
                <a:latin typeface="Trebuchet MS"/>
                <a:cs typeface="Trebuchet MS"/>
              </a:rPr>
              <a:t>product</a:t>
            </a:r>
            <a:r>
              <a:rPr sz="4500" spc="-200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to</a:t>
            </a:r>
            <a:r>
              <a:rPr sz="4500" spc="-170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the</a:t>
            </a:r>
            <a:r>
              <a:rPr sz="4500" spc="-165" dirty="0">
                <a:latin typeface="Trebuchet MS"/>
                <a:cs typeface="Trebuchet MS"/>
              </a:rPr>
              <a:t> </a:t>
            </a:r>
            <a:r>
              <a:rPr sz="4500" spc="-170" dirty="0">
                <a:latin typeface="Trebuchet MS"/>
                <a:cs typeface="Trebuchet MS"/>
              </a:rPr>
              <a:t>cart,</a:t>
            </a:r>
            <a:r>
              <a:rPr sz="4500" spc="-165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and</a:t>
            </a:r>
            <a:r>
              <a:rPr sz="4500" spc="-170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if</a:t>
            </a:r>
            <a:r>
              <a:rPr sz="4500" spc="-165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they</a:t>
            </a:r>
            <a:r>
              <a:rPr sz="4500" spc="-165" dirty="0">
                <a:latin typeface="Trebuchet MS"/>
                <a:cs typeface="Trebuchet MS"/>
              </a:rPr>
              <a:t> </a:t>
            </a:r>
            <a:r>
              <a:rPr sz="4500" spc="-10" dirty="0">
                <a:latin typeface="Trebuchet MS"/>
                <a:cs typeface="Trebuchet MS"/>
              </a:rPr>
              <a:t>don't </a:t>
            </a:r>
            <a:r>
              <a:rPr sz="4500" spc="-20" dirty="0">
                <a:latin typeface="Trebuchet MS"/>
                <a:cs typeface="Trebuchet MS"/>
              </a:rPr>
              <a:t>want</a:t>
            </a:r>
            <a:r>
              <a:rPr sz="4500" spc="-210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to</a:t>
            </a:r>
            <a:r>
              <a:rPr sz="4500" spc="-204" dirty="0">
                <a:latin typeface="Trebuchet MS"/>
                <a:cs typeface="Trebuchet MS"/>
              </a:rPr>
              <a:t> </a:t>
            </a:r>
            <a:r>
              <a:rPr sz="4500" spc="-65" dirty="0">
                <a:latin typeface="Trebuchet MS"/>
                <a:cs typeface="Trebuchet MS"/>
              </a:rPr>
              <a:t>proceed</a:t>
            </a:r>
            <a:r>
              <a:rPr sz="4500" spc="-204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to</a:t>
            </a:r>
            <a:r>
              <a:rPr sz="4500" spc="-204" dirty="0">
                <a:latin typeface="Trebuchet MS"/>
                <a:cs typeface="Trebuchet MS"/>
              </a:rPr>
              <a:t> </a:t>
            </a:r>
            <a:r>
              <a:rPr sz="4500" spc="-40" dirty="0">
                <a:latin typeface="Trebuchet MS"/>
                <a:cs typeface="Trebuchet MS"/>
              </a:rPr>
              <a:t>checkout</a:t>
            </a:r>
            <a:r>
              <a:rPr sz="4500" spc="-204" dirty="0">
                <a:latin typeface="Trebuchet MS"/>
                <a:cs typeface="Trebuchet MS"/>
              </a:rPr>
              <a:t> </a:t>
            </a:r>
            <a:r>
              <a:rPr sz="4500" spc="-10" dirty="0">
                <a:latin typeface="Trebuchet MS"/>
                <a:cs typeface="Trebuchet MS"/>
              </a:rPr>
              <a:t>immediately,</a:t>
            </a:r>
            <a:endParaRPr sz="4500">
              <a:latin typeface="Trebuchet MS"/>
              <a:cs typeface="Trebuchet MS"/>
            </a:endParaRPr>
          </a:p>
          <a:p>
            <a:pPr marL="169545" algn="ctr">
              <a:lnSpc>
                <a:spcPts val="4855"/>
              </a:lnSpc>
            </a:pPr>
            <a:r>
              <a:rPr sz="4500" spc="-65" dirty="0">
                <a:latin typeface="Trebuchet MS"/>
                <a:cs typeface="Trebuchet MS"/>
              </a:rPr>
              <a:t>return</a:t>
            </a:r>
            <a:r>
              <a:rPr sz="4500" spc="-170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to</a:t>
            </a:r>
            <a:r>
              <a:rPr sz="4500" spc="-155" dirty="0">
                <a:latin typeface="Trebuchet MS"/>
                <a:cs typeface="Trebuchet MS"/>
              </a:rPr>
              <a:t> </a:t>
            </a:r>
            <a:r>
              <a:rPr sz="4500" dirty="0">
                <a:latin typeface="Trebuchet MS"/>
                <a:cs typeface="Trebuchet MS"/>
              </a:rPr>
              <a:t>it</a:t>
            </a:r>
            <a:r>
              <a:rPr sz="4500" spc="-155" dirty="0">
                <a:latin typeface="Trebuchet MS"/>
                <a:cs typeface="Trebuchet MS"/>
              </a:rPr>
              <a:t> </a:t>
            </a:r>
            <a:r>
              <a:rPr sz="4500" spc="-10" dirty="0">
                <a:latin typeface="Trebuchet MS"/>
                <a:cs typeface="Trebuchet MS"/>
              </a:rPr>
              <a:t>easily</a:t>
            </a:r>
            <a:endParaRPr sz="45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45733" y="1728145"/>
            <a:ext cx="7449184" cy="993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350" spc="-210" dirty="0"/>
              <a:t>Shopping</a:t>
            </a:r>
            <a:r>
              <a:rPr sz="6350" spc="-295" dirty="0"/>
              <a:t> </a:t>
            </a:r>
            <a:r>
              <a:rPr sz="6350" spc="-325" dirty="0"/>
              <a:t>Cart</a:t>
            </a:r>
            <a:r>
              <a:rPr sz="6350" spc="-290" dirty="0"/>
              <a:t> </a:t>
            </a:r>
            <a:r>
              <a:rPr sz="6350" spc="-550" dirty="0"/>
              <a:t>Feature:</a:t>
            </a:r>
            <a:endParaRPr sz="63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008"/>
            <a:ext cx="4240648" cy="11239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19109" y="849743"/>
            <a:ext cx="4190999" cy="76961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00472" y="3281200"/>
            <a:ext cx="9429750" cy="3188970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2065" marR="5080" indent="-635" algn="ctr">
              <a:lnSpc>
                <a:spcPts val="6080"/>
              </a:lnSpc>
              <a:spcBef>
                <a:spcPts val="785"/>
              </a:spcBef>
            </a:pP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Search </a:t>
            </a:r>
            <a:r>
              <a:rPr sz="5550" spc="-254" dirty="0">
                <a:solidFill>
                  <a:srgbClr val="181818"/>
                </a:solidFill>
                <a:latin typeface="Trebuchet MS"/>
                <a:cs typeface="Trebuchet MS"/>
              </a:rPr>
              <a:t>is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05" dirty="0">
                <a:solidFill>
                  <a:srgbClr val="181818"/>
                </a:solidFill>
                <a:latin typeface="Trebuchet MS"/>
                <a:cs typeface="Trebuchet MS"/>
              </a:rPr>
              <a:t>one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04" dirty="0">
                <a:solidFill>
                  <a:srgbClr val="181818"/>
                </a:solidFill>
                <a:latin typeface="Trebuchet MS"/>
                <a:cs typeface="Trebuchet MS"/>
              </a:rPr>
              <a:t>of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5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5" dirty="0">
                <a:solidFill>
                  <a:srgbClr val="181818"/>
                </a:solidFill>
                <a:latin typeface="Trebuchet MS"/>
                <a:cs typeface="Trebuchet MS"/>
              </a:rPr>
              <a:t>features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5" dirty="0">
                <a:solidFill>
                  <a:srgbClr val="181818"/>
                </a:solidFill>
                <a:latin typeface="Trebuchet MS"/>
                <a:cs typeface="Trebuchet MS"/>
              </a:rPr>
              <a:t>of </a:t>
            </a:r>
            <a:r>
              <a:rPr sz="5550" spc="-350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r>
              <a:rPr sz="5550" spc="-28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15" dirty="0">
                <a:solidFill>
                  <a:srgbClr val="181818"/>
                </a:solidFill>
                <a:latin typeface="Trebuchet MS"/>
                <a:cs typeface="Trebuchet MS"/>
              </a:rPr>
              <a:t>e-</a:t>
            </a:r>
            <a:r>
              <a:rPr sz="5550" spc="-375" dirty="0">
                <a:solidFill>
                  <a:srgbClr val="181818"/>
                </a:solidFill>
                <a:latin typeface="Trebuchet MS"/>
                <a:cs typeface="Trebuchet MS"/>
              </a:rPr>
              <a:t>commerce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5" dirty="0">
                <a:solidFill>
                  <a:srgbClr val="181818"/>
                </a:solidFill>
                <a:latin typeface="Trebuchet MS"/>
                <a:cs typeface="Trebuchet MS"/>
              </a:rPr>
              <a:t>app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5" dirty="0">
                <a:solidFill>
                  <a:srgbClr val="181818"/>
                </a:solidFill>
                <a:latin typeface="Trebuchet MS"/>
                <a:cs typeface="Trebuchet MS"/>
              </a:rPr>
              <a:t>that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95" dirty="0">
                <a:solidFill>
                  <a:srgbClr val="181818"/>
                </a:solidFill>
                <a:latin typeface="Trebuchet MS"/>
                <a:cs typeface="Trebuchet MS"/>
              </a:rPr>
              <a:t>makes </a:t>
            </a:r>
            <a:r>
              <a:rPr sz="5550" spc="-340" dirty="0">
                <a:solidFill>
                  <a:srgbClr val="181818"/>
                </a:solidFill>
                <a:latin typeface="Trebuchet MS"/>
                <a:cs typeface="Trebuchet MS"/>
              </a:rPr>
              <a:t>it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5" dirty="0">
                <a:solidFill>
                  <a:srgbClr val="181818"/>
                </a:solidFill>
                <a:latin typeface="Trebuchet MS"/>
                <a:cs typeface="Trebuchet MS"/>
              </a:rPr>
              <a:t>easier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95" dirty="0">
                <a:solidFill>
                  <a:srgbClr val="181818"/>
                </a:solidFill>
                <a:latin typeface="Trebuchet MS"/>
                <a:cs typeface="Trebuchet MS"/>
              </a:rPr>
              <a:t>to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405" dirty="0">
                <a:solidFill>
                  <a:srgbClr val="181818"/>
                </a:solidFill>
                <a:latin typeface="Trebuchet MS"/>
                <a:cs typeface="Trebuchet MS"/>
              </a:rPr>
              <a:t>use.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10" dirty="0">
                <a:solidFill>
                  <a:srgbClr val="181818"/>
                </a:solidFill>
                <a:latin typeface="Trebuchet MS"/>
                <a:cs typeface="Trebuchet MS"/>
              </a:rPr>
              <a:t>They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5" dirty="0">
                <a:solidFill>
                  <a:srgbClr val="181818"/>
                </a:solidFill>
                <a:latin typeface="Trebuchet MS"/>
                <a:cs typeface="Trebuchet MS"/>
              </a:rPr>
              <a:t>come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20" dirty="0">
                <a:solidFill>
                  <a:srgbClr val="181818"/>
                </a:solidFill>
                <a:latin typeface="Trebuchet MS"/>
                <a:cs typeface="Trebuchet MS"/>
              </a:rPr>
              <a:t>to </a:t>
            </a:r>
            <a:r>
              <a:rPr sz="5550" spc="-370" dirty="0">
                <a:solidFill>
                  <a:srgbClr val="181818"/>
                </a:solidFill>
                <a:latin typeface="Trebuchet MS"/>
                <a:cs typeface="Trebuchet MS"/>
              </a:rPr>
              <a:t>save</a:t>
            </a:r>
            <a:r>
              <a:rPr sz="5550" spc="-28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45" dirty="0">
                <a:solidFill>
                  <a:srgbClr val="181818"/>
                </a:solidFill>
                <a:latin typeface="Trebuchet MS"/>
                <a:cs typeface="Trebuchet MS"/>
              </a:rPr>
              <a:t>time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0" dirty="0">
                <a:solidFill>
                  <a:srgbClr val="181818"/>
                </a:solidFill>
                <a:latin typeface="Trebuchet MS"/>
                <a:cs typeface="Trebuchet MS"/>
              </a:rPr>
              <a:t>and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05" dirty="0">
                <a:solidFill>
                  <a:srgbClr val="181818"/>
                </a:solidFill>
                <a:latin typeface="Trebuchet MS"/>
                <a:cs typeface="Trebuchet MS"/>
              </a:rPr>
              <a:t>effort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50" dirty="0">
                <a:solidFill>
                  <a:srgbClr val="181818"/>
                </a:solidFill>
                <a:latin typeface="Trebuchet MS"/>
                <a:cs typeface="Trebuchet MS"/>
              </a:rPr>
              <a:t>on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0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75" dirty="0">
                <a:solidFill>
                  <a:srgbClr val="181818"/>
                </a:solidFill>
                <a:latin typeface="Trebuchet MS"/>
                <a:cs typeface="Trebuchet MS"/>
              </a:rPr>
              <a:t>users.</a:t>
            </a:r>
            <a:endParaRPr sz="55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81515" rIns="0" bIns="0" rtlCol="0">
            <a:spAutoFit/>
          </a:bodyPr>
          <a:lstStyle/>
          <a:p>
            <a:pPr marL="626745">
              <a:lnSpc>
                <a:spcPct val="100000"/>
              </a:lnSpc>
              <a:spcBef>
                <a:spcPts val="100"/>
              </a:spcBef>
            </a:pPr>
            <a:r>
              <a:rPr spc="-445" dirty="0"/>
              <a:t>Search</a:t>
            </a:r>
            <a:r>
              <a:rPr spc="-434" dirty="0"/>
              <a:t> </a:t>
            </a:r>
            <a:r>
              <a:rPr spc="-750" dirty="0"/>
              <a:t>Feature: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009"/>
            <a:ext cx="4240648" cy="11239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610255" y="1089759"/>
            <a:ext cx="4324349" cy="76961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483626" y="3281200"/>
            <a:ext cx="8715375" cy="3188970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241300" marR="233679" indent="450850">
              <a:lnSpc>
                <a:spcPts val="6080"/>
              </a:lnSpc>
              <a:spcBef>
                <a:spcPts val="805"/>
              </a:spcBef>
            </a:pPr>
            <a:r>
              <a:rPr sz="5550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r>
              <a:rPr sz="5550" spc="-229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5" dirty="0">
                <a:solidFill>
                  <a:srgbClr val="181818"/>
                </a:solidFill>
                <a:latin typeface="Trebuchet MS"/>
                <a:cs typeface="Trebuchet MS"/>
              </a:rPr>
              <a:t>notification</a:t>
            </a:r>
            <a:r>
              <a:rPr sz="5550" spc="-229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10" dirty="0">
                <a:solidFill>
                  <a:srgbClr val="181818"/>
                </a:solidFill>
                <a:latin typeface="Trebuchet MS"/>
                <a:cs typeface="Trebuchet MS"/>
              </a:rPr>
              <a:t>system </a:t>
            </a:r>
            <a:r>
              <a:rPr sz="5550" dirty="0">
                <a:solidFill>
                  <a:srgbClr val="181818"/>
                </a:solidFill>
                <a:latin typeface="Trebuchet MS"/>
                <a:cs typeface="Trebuchet MS"/>
              </a:rPr>
              <a:t>pushes</a:t>
            </a:r>
            <a:r>
              <a:rPr sz="5550" spc="-19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10" dirty="0">
                <a:solidFill>
                  <a:srgbClr val="181818"/>
                </a:solidFill>
                <a:latin typeface="Trebuchet MS"/>
                <a:cs typeface="Trebuchet MS"/>
              </a:rPr>
              <a:t>notifications</a:t>
            </a:r>
            <a:r>
              <a:rPr sz="5550" spc="-19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dirty="0">
                <a:solidFill>
                  <a:srgbClr val="181818"/>
                </a:solidFill>
                <a:latin typeface="Trebuchet MS"/>
                <a:cs typeface="Trebuchet MS"/>
              </a:rPr>
              <a:t>in</a:t>
            </a:r>
            <a:r>
              <a:rPr sz="5550" spc="-19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75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endParaRPr sz="5550" dirty="0">
              <a:latin typeface="Trebuchet MS"/>
              <a:cs typeface="Trebuchet MS"/>
            </a:endParaRPr>
          </a:p>
          <a:p>
            <a:pPr algn="ctr">
              <a:lnSpc>
                <a:spcPts val="5670"/>
              </a:lnSpc>
            </a:pPr>
            <a:r>
              <a:rPr sz="5550" spc="-80" dirty="0">
                <a:solidFill>
                  <a:srgbClr val="181818"/>
                </a:solidFill>
                <a:latin typeface="Trebuchet MS"/>
                <a:cs typeface="Trebuchet MS"/>
              </a:rPr>
              <a:t>restaurant</a:t>
            </a:r>
            <a:r>
              <a:rPr sz="5550" spc="-20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55" dirty="0">
                <a:solidFill>
                  <a:srgbClr val="181818"/>
                </a:solidFill>
                <a:latin typeface="Trebuchet MS"/>
                <a:cs typeface="Trebuchet MS"/>
              </a:rPr>
              <a:t>application</a:t>
            </a:r>
            <a:r>
              <a:rPr sz="5550" spc="-20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dirty="0">
                <a:solidFill>
                  <a:srgbClr val="181818"/>
                </a:solidFill>
                <a:latin typeface="Trebuchet MS"/>
                <a:cs typeface="Trebuchet MS"/>
              </a:rPr>
              <a:t>if</a:t>
            </a:r>
            <a:r>
              <a:rPr sz="5550" spc="-20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5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endParaRPr sz="5550" dirty="0">
              <a:latin typeface="Trebuchet MS"/>
              <a:cs typeface="Trebuchet MS"/>
            </a:endParaRPr>
          </a:p>
          <a:p>
            <a:pPr algn="ctr">
              <a:lnSpc>
                <a:spcPts val="6370"/>
              </a:lnSpc>
            </a:pPr>
            <a:r>
              <a:rPr sz="5550" dirty="0">
                <a:solidFill>
                  <a:srgbClr val="181818"/>
                </a:solidFill>
                <a:latin typeface="Trebuchet MS"/>
                <a:cs typeface="Trebuchet MS"/>
              </a:rPr>
              <a:t>admin</a:t>
            </a:r>
            <a:r>
              <a:rPr sz="5550" spc="-3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dirty="0">
                <a:solidFill>
                  <a:srgbClr val="181818"/>
                </a:solidFill>
                <a:latin typeface="Trebuchet MS"/>
                <a:cs typeface="Trebuchet MS"/>
              </a:rPr>
              <a:t>adds</a:t>
            </a:r>
            <a:r>
              <a:rPr sz="5550" spc="-1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470" dirty="0" smtClean="0">
                <a:solidFill>
                  <a:srgbClr val="181818"/>
                </a:solidFill>
                <a:latin typeface="Trebuchet MS"/>
                <a:cs typeface="Trebuchet MS"/>
              </a:rPr>
              <a:t>a</a:t>
            </a:r>
            <a:r>
              <a:rPr lang="en-AE" sz="5550" spc="-470" dirty="0" smtClean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lang="en-AE" sz="5550" spc="55" dirty="0" smtClean="0">
                <a:solidFill>
                  <a:srgbClr val="181818"/>
                </a:solidFill>
                <a:latin typeface="Trebuchet MS"/>
                <a:cs typeface="Trebuchet MS"/>
              </a:rPr>
              <a:t>new</a:t>
            </a:r>
            <a:r>
              <a:rPr sz="5550" spc="-165" dirty="0" smtClean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0" dirty="0">
                <a:solidFill>
                  <a:srgbClr val="181818"/>
                </a:solidFill>
                <a:latin typeface="Trebuchet MS"/>
                <a:cs typeface="Trebuchet MS"/>
              </a:rPr>
              <a:t>food</a:t>
            </a:r>
            <a:endParaRPr sz="555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81516" rIns="0" bIns="0" rtlCol="0">
            <a:spAutoFit/>
          </a:bodyPr>
          <a:lstStyle/>
          <a:p>
            <a:pPr marL="742315">
              <a:lnSpc>
                <a:spcPct val="100000"/>
              </a:lnSpc>
              <a:spcBef>
                <a:spcPts val="100"/>
              </a:spcBef>
            </a:pPr>
            <a:r>
              <a:rPr spc="-440" dirty="0"/>
              <a:t>Notification </a:t>
            </a:r>
            <a:r>
              <a:rPr spc="-750" dirty="0"/>
              <a:t>Feature: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009"/>
            <a:ext cx="4240648" cy="11239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0796" y="899527"/>
            <a:ext cx="4190999" cy="76961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230461" y="3281202"/>
            <a:ext cx="9222105" cy="2417445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12065" marR="5080" algn="ctr">
              <a:lnSpc>
                <a:spcPts val="6070"/>
              </a:lnSpc>
              <a:spcBef>
                <a:spcPts val="810"/>
              </a:spcBef>
            </a:pPr>
            <a:r>
              <a:rPr sz="5550" spc="-320" dirty="0">
                <a:solidFill>
                  <a:srgbClr val="181818"/>
                </a:solidFill>
                <a:latin typeface="Trebuchet MS"/>
                <a:cs typeface="Trebuchet MS"/>
              </a:rPr>
              <a:t>when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95" dirty="0">
                <a:solidFill>
                  <a:srgbClr val="181818"/>
                </a:solidFill>
                <a:latin typeface="Trebuchet MS"/>
                <a:cs typeface="Trebuchet MS"/>
              </a:rPr>
              <a:t>you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40" dirty="0">
                <a:solidFill>
                  <a:srgbClr val="181818"/>
                </a:solidFill>
                <a:latin typeface="Trebuchet MS"/>
                <a:cs typeface="Trebuchet MS"/>
              </a:rPr>
              <a:t>click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95" dirty="0">
                <a:solidFill>
                  <a:srgbClr val="181818"/>
                </a:solidFill>
                <a:latin typeface="Trebuchet MS"/>
                <a:cs typeface="Trebuchet MS"/>
              </a:rPr>
              <a:t>to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20" dirty="0">
                <a:solidFill>
                  <a:srgbClr val="181818"/>
                </a:solidFill>
                <a:latin typeface="Trebuchet MS"/>
                <a:cs typeface="Trebuchet MS"/>
              </a:rPr>
              <a:t>button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75" dirty="0">
                <a:solidFill>
                  <a:srgbClr val="181818"/>
                </a:solidFill>
                <a:latin typeface="Trebuchet MS"/>
                <a:cs typeface="Trebuchet MS"/>
              </a:rPr>
              <a:t>convert </a:t>
            </a:r>
            <a:r>
              <a:rPr sz="5550" spc="-295" dirty="0">
                <a:solidFill>
                  <a:srgbClr val="181818"/>
                </a:solidFill>
                <a:latin typeface="Trebuchet MS"/>
                <a:cs typeface="Trebuchet MS"/>
              </a:rPr>
              <a:t>to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15" dirty="0">
                <a:solidFill>
                  <a:srgbClr val="181818"/>
                </a:solidFill>
                <a:latin typeface="Trebuchet MS"/>
                <a:cs typeface="Trebuchet MS"/>
              </a:rPr>
              <a:t>dark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5" dirty="0">
                <a:solidFill>
                  <a:srgbClr val="181818"/>
                </a:solidFill>
                <a:latin typeface="Trebuchet MS"/>
                <a:cs typeface="Trebuchet MS"/>
              </a:rPr>
              <a:t>mode,when</a:t>
            </a:r>
            <a:r>
              <a:rPr sz="5550" spc="-26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05" dirty="0">
                <a:solidFill>
                  <a:srgbClr val="181818"/>
                </a:solidFill>
                <a:latin typeface="Trebuchet MS"/>
                <a:cs typeface="Trebuchet MS"/>
              </a:rPr>
              <a:t>you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0" dirty="0">
                <a:solidFill>
                  <a:srgbClr val="181818"/>
                </a:solidFill>
                <a:latin typeface="Trebuchet MS"/>
                <a:cs typeface="Trebuchet MS"/>
              </a:rPr>
              <a:t>click </a:t>
            </a:r>
            <a:r>
              <a:rPr sz="5550" spc="-340" dirty="0">
                <a:solidFill>
                  <a:srgbClr val="181818"/>
                </a:solidFill>
                <a:latin typeface="Trebuchet MS"/>
                <a:cs typeface="Trebuchet MS"/>
              </a:rPr>
              <a:t>another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5" dirty="0">
                <a:solidFill>
                  <a:srgbClr val="181818"/>
                </a:solidFill>
                <a:latin typeface="Trebuchet MS"/>
                <a:cs typeface="Trebuchet MS"/>
              </a:rPr>
              <a:t>convert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95" dirty="0">
                <a:solidFill>
                  <a:srgbClr val="181818"/>
                </a:solidFill>
                <a:latin typeface="Trebuchet MS"/>
                <a:cs typeface="Trebuchet MS"/>
              </a:rPr>
              <a:t>to</a:t>
            </a:r>
            <a:r>
              <a:rPr sz="5550" spc="-28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35" dirty="0">
                <a:solidFill>
                  <a:srgbClr val="181818"/>
                </a:solidFill>
                <a:latin typeface="Trebuchet MS"/>
                <a:cs typeface="Trebuchet MS"/>
              </a:rPr>
              <a:t>white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400" dirty="0">
                <a:solidFill>
                  <a:srgbClr val="181818"/>
                </a:solidFill>
                <a:latin typeface="Trebuchet MS"/>
                <a:cs typeface="Trebuchet MS"/>
              </a:rPr>
              <a:t>mode.</a:t>
            </a:r>
            <a:endParaRPr sz="55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7243" y="1705381"/>
            <a:ext cx="9109075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539105" algn="l"/>
              </a:tabLst>
            </a:pPr>
            <a:r>
              <a:rPr sz="8750" spc="-280" dirty="0">
                <a:solidFill>
                  <a:srgbClr val="A5583C"/>
                </a:solidFill>
                <a:latin typeface="Trebuchet MS"/>
                <a:cs typeface="Trebuchet MS"/>
              </a:rPr>
              <a:t>Dual</a:t>
            </a:r>
            <a:r>
              <a:rPr sz="8750" spc="-440" dirty="0">
                <a:solidFill>
                  <a:srgbClr val="A5583C"/>
                </a:solidFill>
                <a:latin typeface="Trebuchet MS"/>
                <a:cs typeface="Trebuchet MS"/>
              </a:rPr>
              <a:t> </a:t>
            </a:r>
            <a:r>
              <a:rPr sz="8750" spc="-20" dirty="0">
                <a:solidFill>
                  <a:srgbClr val="A5583C"/>
                </a:solidFill>
                <a:latin typeface="Trebuchet MS"/>
                <a:cs typeface="Trebuchet MS"/>
              </a:rPr>
              <a:t>Mode</a:t>
            </a:r>
            <a:r>
              <a:rPr sz="8750" dirty="0">
                <a:solidFill>
                  <a:srgbClr val="A5583C"/>
                </a:solidFill>
                <a:latin typeface="Trebuchet MS"/>
                <a:cs typeface="Trebuchet MS"/>
              </a:rPr>
              <a:t>	</a:t>
            </a:r>
            <a:r>
              <a:rPr sz="8750" spc="-750" dirty="0">
                <a:solidFill>
                  <a:srgbClr val="A5583C"/>
                </a:solidFill>
                <a:latin typeface="Trebuchet MS"/>
                <a:cs typeface="Trebuchet MS"/>
              </a:rPr>
              <a:t>Feature:</a:t>
            </a:r>
            <a:endParaRPr sz="875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006"/>
            <a:ext cx="4240648" cy="11239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692191" y="502482"/>
            <a:ext cx="4562474" cy="875347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0849" y="3554067"/>
            <a:ext cx="9523730" cy="2417445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12700" marR="5080" indent="-635" algn="ctr">
              <a:lnSpc>
                <a:spcPts val="6080"/>
              </a:lnSpc>
              <a:spcBef>
                <a:spcPts val="790"/>
              </a:spcBef>
            </a:pPr>
            <a:r>
              <a:rPr sz="5550" spc="-260" dirty="0">
                <a:solidFill>
                  <a:srgbClr val="181818"/>
                </a:solidFill>
                <a:latin typeface="Trebuchet MS"/>
                <a:cs typeface="Trebuchet MS"/>
              </a:rPr>
              <a:t>Customer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35" dirty="0">
                <a:solidFill>
                  <a:srgbClr val="181818"/>
                </a:solidFill>
                <a:latin typeface="Trebuchet MS"/>
                <a:cs typeface="Trebuchet MS"/>
              </a:rPr>
              <a:t>location</a:t>
            </a:r>
            <a:r>
              <a:rPr sz="5550" spc="-25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15" dirty="0">
                <a:solidFill>
                  <a:srgbClr val="181818"/>
                </a:solidFill>
                <a:latin typeface="Trebuchet MS"/>
                <a:cs typeface="Trebuchet MS"/>
              </a:rPr>
              <a:t>tracking </a:t>
            </a:r>
            <a:r>
              <a:rPr sz="5550" spc="-295" dirty="0">
                <a:solidFill>
                  <a:srgbClr val="181818"/>
                </a:solidFill>
                <a:latin typeface="Trebuchet MS"/>
                <a:cs typeface="Trebuchet MS"/>
              </a:rPr>
              <a:t>system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80" dirty="0">
                <a:solidFill>
                  <a:srgbClr val="181818"/>
                </a:solidFill>
                <a:latin typeface="Trebuchet MS"/>
                <a:cs typeface="Trebuchet MS"/>
              </a:rPr>
              <a:t>through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5" dirty="0">
                <a:solidFill>
                  <a:srgbClr val="181818"/>
                </a:solidFill>
                <a:latin typeface="Trebuchet MS"/>
                <a:cs typeface="Trebuchet MS"/>
              </a:rPr>
              <a:t>delivery</a:t>
            </a:r>
            <a:r>
              <a:rPr sz="5550" spc="-26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95" dirty="0">
                <a:solidFill>
                  <a:srgbClr val="181818"/>
                </a:solidFill>
                <a:latin typeface="Trebuchet MS"/>
                <a:cs typeface="Trebuchet MS"/>
              </a:rPr>
              <a:t>to</a:t>
            </a:r>
            <a:r>
              <a:rPr sz="5550" spc="-26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85" dirty="0">
                <a:solidFill>
                  <a:srgbClr val="181818"/>
                </a:solidFill>
                <a:latin typeface="Trebuchet MS"/>
                <a:cs typeface="Trebuchet MS"/>
              </a:rPr>
              <a:t>deliver </a:t>
            </a:r>
            <a:r>
              <a:rPr sz="5550" spc="-350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r>
              <a:rPr sz="5550" spc="-28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5" dirty="0">
                <a:solidFill>
                  <a:srgbClr val="181818"/>
                </a:solidFill>
                <a:latin typeface="Trebuchet MS"/>
                <a:cs typeface="Trebuchet MS"/>
              </a:rPr>
              <a:t>order</a:t>
            </a:r>
            <a:endParaRPr sz="55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00317" y="1908111"/>
            <a:ext cx="5804535" cy="13462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269490" algn="l"/>
              </a:tabLst>
            </a:pPr>
            <a:r>
              <a:rPr sz="8650" spc="-300" dirty="0">
                <a:solidFill>
                  <a:srgbClr val="A5583C"/>
                </a:solidFill>
                <a:latin typeface="Trebuchet MS"/>
                <a:cs typeface="Trebuchet MS"/>
              </a:rPr>
              <a:t>Gps</a:t>
            </a:r>
            <a:r>
              <a:rPr sz="8650" dirty="0">
                <a:solidFill>
                  <a:srgbClr val="A5583C"/>
                </a:solidFill>
                <a:latin typeface="Trebuchet MS"/>
                <a:cs typeface="Trebuchet MS"/>
              </a:rPr>
              <a:t>	</a:t>
            </a:r>
            <a:r>
              <a:rPr sz="8650" spc="-725" dirty="0">
                <a:solidFill>
                  <a:srgbClr val="A5583C"/>
                </a:solidFill>
                <a:latin typeface="Trebuchet MS"/>
                <a:cs typeface="Trebuchet MS"/>
              </a:rPr>
              <a:t>Feature:</a:t>
            </a:r>
            <a:endParaRPr sz="865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009"/>
            <a:ext cx="4240648" cy="11239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725335" y="1402800"/>
            <a:ext cx="4533899" cy="76961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81682" y="3554069"/>
            <a:ext cx="9062085" cy="3960495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 marR="5080" algn="ctr">
              <a:lnSpc>
                <a:spcPts val="6080"/>
              </a:lnSpc>
              <a:spcBef>
                <a:spcPts val="780"/>
              </a:spcBef>
            </a:pPr>
            <a:r>
              <a:rPr sz="5550" spc="-310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r>
              <a:rPr sz="5550" spc="-28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70" dirty="0">
                <a:solidFill>
                  <a:srgbClr val="181818"/>
                </a:solidFill>
                <a:latin typeface="Trebuchet MS"/>
                <a:cs typeface="Trebuchet MS"/>
              </a:rPr>
              <a:t>automatic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05" dirty="0">
                <a:solidFill>
                  <a:srgbClr val="181818"/>
                </a:solidFill>
                <a:latin typeface="Trebuchet MS"/>
                <a:cs typeface="Trebuchet MS"/>
              </a:rPr>
              <a:t>response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434" dirty="0">
                <a:solidFill>
                  <a:srgbClr val="181818"/>
                </a:solidFill>
                <a:latin typeface="Trebuchet MS"/>
                <a:cs typeface="Trebuchet MS"/>
              </a:rPr>
              <a:t>feature, </a:t>
            </a:r>
            <a:r>
              <a:rPr sz="5550" spc="-320" dirty="0">
                <a:solidFill>
                  <a:srgbClr val="181818"/>
                </a:solidFill>
                <a:latin typeface="Trebuchet MS"/>
                <a:cs typeface="Trebuchet MS"/>
              </a:rPr>
              <a:t>when</a:t>
            </a:r>
            <a:r>
              <a:rPr sz="5550" spc="-26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90" dirty="0">
                <a:solidFill>
                  <a:srgbClr val="181818"/>
                </a:solidFill>
                <a:latin typeface="Trebuchet MS"/>
                <a:cs typeface="Trebuchet MS"/>
              </a:rPr>
              <a:t>inquiring</a:t>
            </a:r>
            <a:r>
              <a:rPr sz="5550" spc="-26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5" dirty="0">
                <a:solidFill>
                  <a:srgbClr val="181818"/>
                </a:solidFill>
                <a:latin typeface="Trebuchet MS"/>
                <a:cs typeface="Trebuchet MS"/>
              </a:rPr>
              <a:t>about</a:t>
            </a:r>
            <a:r>
              <a:rPr sz="5550" spc="-26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30" dirty="0">
                <a:solidFill>
                  <a:srgbClr val="181818"/>
                </a:solidFill>
                <a:latin typeface="Trebuchet MS"/>
                <a:cs typeface="Trebuchet MS"/>
              </a:rPr>
              <a:t>food,</a:t>
            </a:r>
            <a:r>
              <a:rPr sz="5550" spc="-26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00" dirty="0">
                <a:solidFill>
                  <a:srgbClr val="181818"/>
                </a:solidFill>
                <a:latin typeface="Trebuchet MS"/>
                <a:cs typeface="Trebuchet MS"/>
              </a:rPr>
              <a:t>how </a:t>
            </a:r>
            <a:r>
              <a:rPr sz="5550" spc="-295" dirty="0">
                <a:solidFill>
                  <a:srgbClr val="181818"/>
                </a:solidFill>
                <a:latin typeface="Trebuchet MS"/>
                <a:cs typeface="Trebuchet MS"/>
              </a:rPr>
              <a:t>to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409" dirty="0">
                <a:solidFill>
                  <a:srgbClr val="181818"/>
                </a:solidFill>
                <a:latin typeface="Trebuchet MS"/>
                <a:cs typeface="Trebuchet MS"/>
              </a:rPr>
              <a:t>order,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0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405" dirty="0">
                <a:solidFill>
                  <a:srgbClr val="181818"/>
                </a:solidFill>
                <a:latin typeface="Trebuchet MS"/>
                <a:cs typeface="Trebuchet MS"/>
              </a:rPr>
              <a:t>site,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10" dirty="0">
                <a:solidFill>
                  <a:srgbClr val="181818"/>
                </a:solidFill>
                <a:latin typeface="Trebuchet MS"/>
                <a:cs typeface="Trebuchet MS"/>
              </a:rPr>
              <a:t>or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5" dirty="0">
                <a:solidFill>
                  <a:srgbClr val="181818"/>
                </a:solidFill>
                <a:latin typeface="Trebuchet MS"/>
                <a:cs typeface="Trebuchet MS"/>
              </a:rPr>
              <a:t>about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520" dirty="0">
                <a:solidFill>
                  <a:srgbClr val="181818"/>
                </a:solidFill>
                <a:latin typeface="Trebuchet MS"/>
                <a:cs typeface="Trebuchet MS"/>
              </a:rPr>
              <a:t>a </a:t>
            </a:r>
            <a:r>
              <a:rPr sz="5550" spc="-375" dirty="0">
                <a:solidFill>
                  <a:srgbClr val="181818"/>
                </a:solidFill>
                <a:latin typeface="Trebuchet MS"/>
                <a:cs typeface="Trebuchet MS"/>
              </a:rPr>
              <a:t>problem,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40" dirty="0">
                <a:solidFill>
                  <a:srgbClr val="181818"/>
                </a:solidFill>
                <a:latin typeface="Trebuchet MS"/>
                <a:cs typeface="Trebuchet MS"/>
              </a:rPr>
              <a:t>it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50" dirty="0">
                <a:solidFill>
                  <a:srgbClr val="181818"/>
                </a:solidFill>
                <a:latin typeface="Trebuchet MS"/>
                <a:cs typeface="Trebuchet MS"/>
              </a:rPr>
              <a:t>is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5" dirty="0">
                <a:solidFill>
                  <a:srgbClr val="181818"/>
                </a:solidFill>
                <a:latin typeface="Trebuchet MS"/>
                <a:cs typeface="Trebuchet MS"/>
              </a:rPr>
              <a:t>answered </a:t>
            </a:r>
            <a:r>
              <a:rPr sz="5550" spc="-380" dirty="0">
                <a:solidFill>
                  <a:srgbClr val="181818"/>
                </a:solidFill>
                <a:latin typeface="Trebuchet MS"/>
                <a:cs typeface="Trebuchet MS"/>
              </a:rPr>
              <a:t>automatically</a:t>
            </a:r>
            <a:endParaRPr sz="55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87145" y="1908114"/>
            <a:ext cx="10332720" cy="13462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797675" algn="l"/>
              </a:tabLst>
            </a:pPr>
            <a:r>
              <a:rPr sz="8650" spc="-375" dirty="0"/>
              <a:t>Dynamic</a:t>
            </a:r>
            <a:r>
              <a:rPr sz="8650" spc="-420" dirty="0"/>
              <a:t> </a:t>
            </a:r>
            <a:r>
              <a:rPr sz="8650" spc="-385" dirty="0"/>
              <a:t>Chat</a:t>
            </a:r>
            <a:r>
              <a:rPr sz="8650" dirty="0"/>
              <a:t>	</a:t>
            </a:r>
            <a:r>
              <a:rPr sz="8650" spc="-725" dirty="0"/>
              <a:t>Feature:</a:t>
            </a:r>
            <a:endParaRPr sz="865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008"/>
            <a:ext cx="4240648" cy="11239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 rotWithShape="1">
          <a:blip r:embed="rId3" cstate="print"/>
          <a:srcRect t="12474"/>
          <a:stretch/>
        </p:blipFill>
        <p:spPr>
          <a:xfrm>
            <a:off x="10118501" y="4231671"/>
            <a:ext cx="4171949" cy="342642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43247" y="191008"/>
            <a:ext cx="3644751" cy="68579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94994" y="2940694"/>
            <a:ext cx="9312275" cy="3960495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065" marR="5080" algn="ctr">
              <a:lnSpc>
                <a:spcPts val="6080"/>
              </a:lnSpc>
              <a:spcBef>
                <a:spcPts val="780"/>
              </a:spcBef>
            </a:pPr>
            <a:r>
              <a:rPr sz="5550" spc="-310" dirty="0">
                <a:solidFill>
                  <a:srgbClr val="181818"/>
                </a:solidFill>
                <a:latin typeface="Trebuchet MS"/>
                <a:cs typeface="Trebuchet MS"/>
              </a:rPr>
              <a:t>The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30" dirty="0">
                <a:solidFill>
                  <a:srgbClr val="181818"/>
                </a:solidFill>
                <a:latin typeface="Trebuchet MS"/>
                <a:cs typeface="Trebuchet MS"/>
              </a:rPr>
              <a:t>comment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85" dirty="0">
                <a:solidFill>
                  <a:srgbClr val="181818"/>
                </a:solidFill>
                <a:latin typeface="Trebuchet MS"/>
                <a:cs typeface="Trebuchet MS"/>
              </a:rPr>
              <a:t>feature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50" dirty="0">
                <a:solidFill>
                  <a:srgbClr val="181818"/>
                </a:solidFill>
                <a:latin typeface="Trebuchet MS"/>
                <a:cs typeface="Trebuchet MS"/>
              </a:rPr>
              <a:t>is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405" dirty="0">
                <a:solidFill>
                  <a:srgbClr val="181818"/>
                </a:solidFill>
                <a:latin typeface="Trebuchet MS"/>
                <a:cs typeface="Trebuchet MS"/>
              </a:rPr>
              <a:t>available 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for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470" dirty="0">
                <a:solidFill>
                  <a:srgbClr val="181818"/>
                </a:solidFill>
                <a:latin typeface="Trebuchet MS"/>
                <a:cs typeface="Trebuchet MS"/>
              </a:rPr>
              <a:t>a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0" dirty="0">
                <a:solidFill>
                  <a:srgbClr val="181818"/>
                </a:solidFill>
                <a:latin typeface="Trebuchet MS"/>
                <a:cs typeface="Trebuchet MS"/>
              </a:rPr>
              <a:t>customer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20" dirty="0">
                <a:solidFill>
                  <a:srgbClr val="181818"/>
                </a:solidFill>
                <a:latin typeface="Trebuchet MS"/>
                <a:cs typeface="Trebuchet MS"/>
              </a:rPr>
              <a:t>without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50" dirty="0">
                <a:solidFill>
                  <a:srgbClr val="181818"/>
                </a:solidFill>
                <a:latin typeface="Trebuchet MS"/>
                <a:cs typeface="Trebuchet MS"/>
              </a:rPr>
              <a:t>showing </a:t>
            </a:r>
            <a:r>
              <a:rPr sz="5550" spc="-380" dirty="0">
                <a:solidFill>
                  <a:srgbClr val="181818"/>
                </a:solidFill>
                <a:latin typeface="Trebuchet MS"/>
                <a:cs typeface="Trebuchet MS"/>
              </a:rPr>
              <a:t>identity,</a:t>
            </a:r>
            <a:r>
              <a:rPr sz="5550" spc="-28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60" dirty="0">
                <a:solidFill>
                  <a:srgbClr val="181818"/>
                </a:solidFill>
                <a:latin typeface="Trebuchet MS"/>
                <a:cs typeface="Trebuchet MS"/>
              </a:rPr>
              <a:t>and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75" dirty="0">
                <a:solidFill>
                  <a:srgbClr val="181818"/>
                </a:solidFill>
                <a:latin typeface="Trebuchet MS"/>
                <a:cs typeface="Trebuchet MS"/>
              </a:rPr>
              <a:t>there</a:t>
            </a:r>
            <a:r>
              <a:rPr sz="5550" spc="-27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50" dirty="0">
                <a:solidFill>
                  <a:srgbClr val="181818"/>
                </a:solidFill>
                <a:latin typeface="Trebuchet MS"/>
                <a:cs typeface="Trebuchet MS"/>
              </a:rPr>
              <a:t>is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70" dirty="0">
                <a:solidFill>
                  <a:srgbClr val="181818"/>
                </a:solidFill>
                <a:latin typeface="Trebuchet MS"/>
                <a:cs typeface="Trebuchet MS"/>
              </a:rPr>
              <a:t>an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85" dirty="0">
                <a:solidFill>
                  <a:srgbClr val="181818"/>
                </a:solidFill>
                <a:latin typeface="Trebuchet MS"/>
                <a:cs typeface="Trebuchet MS"/>
              </a:rPr>
              <a:t>interface </a:t>
            </a:r>
            <a:r>
              <a:rPr sz="5550" spc="-360" dirty="0">
                <a:solidFill>
                  <a:srgbClr val="181818"/>
                </a:solidFill>
                <a:latin typeface="Trebuchet MS"/>
                <a:cs typeface="Trebuchet MS"/>
              </a:rPr>
              <a:t>that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240" dirty="0">
                <a:solidFill>
                  <a:srgbClr val="181818"/>
                </a:solidFill>
                <a:latin typeface="Trebuchet MS"/>
                <a:cs typeface="Trebuchet MS"/>
              </a:rPr>
              <a:t>shows</a:t>
            </a:r>
            <a:r>
              <a:rPr sz="5550" spc="-270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85" dirty="0">
                <a:solidFill>
                  <a:srgbClr val="181818"/>
                </a:solidFill>
                <a:latin typeface="Trebuchet MS"/>
                <a:cs typeface="Trebuchet MS"/>
              </a:rPr>
              <a:t>all</a:t>
            </a:r>
            <a:r>
              <a:rPr sz="5550" spc="-265" dirty="0">
                <a:solidFill>
                  <a:srgbClr val="181818"/>
                </a:solidFill>
                <a:latin typeface="Trebuchet MS"/>
                <a:cs typeface="Trebuchet MS"/>
              </a:rPr>
              <a:t> </a:t>
            </a:r>
            <a:r>
              <a:rPr sz="5550" spc="-355" dirty="0">
                <a:solidFill>
                  <a:srgbClr val="181818"/>
                </a:solidFill>
                <a:latin typeface="Trebuchet MS"/>
                <a:cs typeface="Trebuchet MS"/>
              </a:rPr>
              <a:t>customer </a:t>
            </a:r>
            <a:r>
              <a:rPr sz="5550" spc="-325" dirty="0">
                <a:solidFill>
                  <a:srgbClr val="181818"/>
                </a:solidFill>
                <a:latin typeface="Trebuchet MS"/>
                <a:cs typeface="Trebuchet MS"/>
              </a:rPr>
              <a:t>comments</a:t>
            </a:r>
            <a:endParaRPr sz="555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09686" y="1576279"/>
            <a:ext cx="11846560" cy="13462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8311515" algn="l"/>
              </a:tabLst>
            </a:pPr>
            <a:r>
              <a:rPr lang="en-AE" sz="8650" dirty="0" smtClean="0"/>
              <a:t>Comment</a:t>
            </a:r>
            <a:r>
              <a:rPr lang="ar-SA" sz="8650" dirty="0"/>
              <a:t> </a:t>
            </a:r>
            <a:r>
              <a:rPr sz="8650" spc="-725" dirty="0" smtClean="0"/>
              <a:t>Feature</a:t>
            </a:r>
            <a:r>
              <a:rPr sz="8650" spc="-725" dirty="0"/>
              <a:t>:</a:t>
            </a:r>
            <a:endParaRPr sz="86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6951" y="1957306"/>
            <a:ext cx="7391400" cy="161775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0400" spc="-685" dirty="0">
                <a:solidFill>
                  <a:srgbClr val="A5583C"/>
                </a:solidFill>
                <a:latin typeface="Trebuchet MS"/>
                <a:cs typeface="Trebuchet MS"/>
              </a:rPr>
              <a:t>Future</a:t>
            </a:r>
            <a:r>
              <a:rPr sz="10400" spc="-520" dirty="0">
                <a:solidFill>
                  <a:srgbClr val="A5583C"/>
                </a:solidFill>
                <a:latin typeface="Trebuchet MS"/>
                <a:cs typeface="Trebuchet MS"/>
              </a:rPr>
              <a:t> </a:t>
            </a:r>
            <a:r>
              <a:rPr sz="10400" spc="-550">
                <a:solidFill>
                  <a:srgbClr val="A5583C"/>
                </a:solidFill>
                <a:latin typeface="Trebuchet MS"/>
                <a:cs typeface="Trebuchet MS"/>
              </a:rPr>
              <a:t>Works</a:t>
            </a:r>
            <a:r>
              <a:rPr sz="10400" spc="-550" smtClean="0">
                <a:solidFill>
                  <a:srgbClr val="A5583C"/>
                </a:solidFill>
                <a:latin typeface="Trebuchet MS"/>
                <a:cs typeface="Trebuchet MS"/>
              </a:rPr>
              <a:t>:</a:t>
            </a:r>
            <a:endParaRPr sz="104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93893" y="2230906"/>
            <a:ext cx="504825" cy="575310"/>
          </a:xfrm>
          <a:custGeom>
            <a:avLst/>
            <a:gdLst/>
            <a:ahLst/>
            <a:cxnLst/>
            <a:rect l="l" t="t" r="r" b="b"/>
            <a:pathLst>
              <a:path w="504825" h="575310">
                <a:moveTo>
                  <a:pt x="206243" y="161681"/>
                </a:moveTo>
                <a:lnTo>
                  <a:pt x="167638" y="157978"/>
                </a:lnTo>
                <a:lnTo>
                  <a:pt x="122059" y="147196"/>
                </a:lnTo>
                <a:lnTo>
                  <a:pt x="57826" y="112453"/>
                </a:lnTo>
                <a:lnTo>
                  <a:pt x="20886" y="68185"/>
                </a:lnTo>
                <a:lnTo>
                  <a:pt x="4017" y="30103"/>
                </a:lnTo>
                <a:lnTo>
                  <a:pt x="0" y="13918"/>
                </a:lnTo>
                <a:lnTo>
                  <a:pt x="3386" y="9278"/>
                </a:lnTo>
                <a:lnTo>
                  <a:pt x="19174" y="1546"/>
                </a:lnTo>
                <a:lnTo>
                  <a:pt x="55808" y="0"/>
                </a:lnTo>
                <a:lnTo>
                  <a:pt x="121729" y="13918"/>
                </a:lnTo>
                <a:lnTo>
                  <a:pt x="194550" y="48635"/>
                </a:lnTo>
                <a:lnTo>
                  <a:pt x="246201" y="92846"/>
                </a:lnTo>
                <a:lnTo>
                  <a:pt x="276976" y="130872"/>
                </a:lnTo>
                <a:lnTo>
                  <a:pt x="287169" y="147032"/>
                </a:lnTo>
                <a:lnTo>
                  <a:pt x="287004" y="147196"/>
                </a:lnTo>
                <a:lnTo>
                  <a:pt x="286674" y="147360"/>
                </a:lnTo>
                <a:lnTo>
                  <a:pt x="291582" y="156223"/>
                </a:lnTo>
                <a:lnTo>
                  <a:pt x="261602" y="156223"/>
                </a:lnTo>
                <a:lnTo>
                  <a:pt x="237642" y="160399"/>
                </a:lnTo>
                <a:lnTo>
                  <a:pt x="206243" y="161681"/>
                </a:lnTo>
                <a:close/>
              </a:path>
              <a:path w="504825" h="575310">
                <a:moveTo>
                  <a:pt x="446892" y="188722"/>
                </a:moveTo>
                <a:lnTo>
                  <a:pt x="309272" y="188722"/>
                </a:lnTo>
                <a:lnTo>
                  <a:pt x="308942" y="186753"/>
                </a:lnTo>
                <a:lnTo>
                  <a:pt x="308777" y="184783"/>
                </a:lnTo>
                <a:lnTo>
                  <a:pt x="308777" y="171160"/>
                </a:lnTo>
                <a:lnTo>
                  <a:pt x="330281" y="111189"/>
                </a:lnTo>
                <a:lnTo>
                  <a:pt x="368969" y="59606"/>
                </a:lnTo>
                <a:lnTo>
                  <a:pt x="436774" y="14410"/>
                </a:lnTo>
                <a:lnTo>
                  <a:pt x="475573" y="4350"/>
                </a:lnTo>
                <a:lnTo>
                  <a:pt x="497160" y="12955"/>
                </a:lnTo>
                <a:lnTo>
                  <a:pt x="504806" y="35518"/>
                </a:lnTo>
                <a:lnTo>
                  <a:pt x="501779" y="67328"/>
                </a:lnTo>
                <a:lnTo>
                  <a:pt x="491348" y="103677"/>
                </a:lnTo>
                <a:lnTo>
                  <a:pt x="476782" y="139858"/>
                </a:lnTo>
                <a:lnTo>
                  <a:pt x="461351" y="171160"/>
                </a:lnTo>
                <a:lnTo>
                  <a:pt x="446892" y="188722"/>
                </a:lnTo>
                <a:close/>
              </a:path>
              <a:path w="504825" h="575310">
                <a:moveTo>
                  <a:pt x="348373" y="283264"/>
                </a:moveTo>
                <a:lnTo>
                  <a:pt x="319993" y="283264"/>
                </a:lnTo>
                <a:lnTo>
                  <a:pt x="319993" y="283100"/>
                </a:lnTo>
                <a:lnTo>
                  <a:pt x="295883" y="226186"/>
                </a:lnTo>
                <a:lnTo>
                  <a:pt x="277417" y="186753"/>
                </a:lnTo>
                <a:lnTo>
                  <a:pt x="265485" y="163609"/>
                </a:lnTo>
                <a:lnTo>
                  <a:pt x="261437" y="156387"/>
                </a:lnTo>
                <a:lnTo>
                  <a:pt x="261602" y="156223"/>
                </a:lnTo>
                <a:lnTo>
                  <a:pt x="291582" y="156223"/>
                </a:lnTo>
                <a:lnTo>
                  <a:pt x="295734" y="163815"/>
                </a:lnTo>
                <a:lnTo>
                  <a:pt x="309272" y="188722"/>
                </a:lnTo>
                <a:lnTo>
                  <a:pt x="446892" y="188722"/>
                </a:lnTo>
                <a:lnTo>
                  <a:pt x="442511" y="194044"/>
                </a:lnTo>
                <a:lnTo>
                  <a:pt x="417146" y="210080"/>
                </a:lnTo>
                <a:lnTo>
                  <a:pt x="401421" y="215805"/>
                </a:lnTo>
                <a:lnTo>
                  <a:pt x="323622" y="215805"/>
                </a:lnTo>
                <a:lnTo>
                  <a:pt x="336097" y="245389"/>
                </a:lnTo>
                <a:lnTo>
                  <a:pt x="348373" y="283264"/>
                </a:lnTo>
                <a:close/>
              </a:path>
              <a:path w="504825" h="575310">
                <a:moveTo>
                  <a:pt x="349949" y="226884"/>
                </a:moveTo>
                <a:lnTo>
                  <a:pt x="340302" y="225078"/>
                </a:lnTo>
                <a:lnTo>
                  <a:pt x="331428" y="221303"/>
                </a:lnTo>
                <a:lnTo>
                  <a:pt x="323622" y="215805"/>
                </a:lnTo>
                <a:lnTo>
                  <a:pt x="401421" y="215805"/>
                </a:lnTo>
                <a:lnTo>
                  <a:pt x="388564" y="220485"/>
                </a:lnTo>
                <a:lnTo>
                  <a:pt x="360075" y="226473"/>
                </a:lnTo>
                <a:lnTo>
                  <a:pt x="349949" y="226884"/>
                </a:lnTo>
                <a:close/>
              </a:path>
              <a:path w="504825" h="575310">
                <a:moveTo>
                  <a:pt x="223720" y="362031"/>
                </a:moveTo>
                <a:lnTo>
                  <a:pt x="179315" y="354602"/>
                </a:lnTo>
                <a:lnTo>
                  <a:pt x="142567" y="339308"/>
                </a:lnTo>
                <a:lnTo>
                  <a:pt x="92534" y="308377"/>
                </a:lnTo>
                <a:lnTo>
                  <a:pt x="59160" y="280492"/>
                </a:lnTo>
                <a:lnTo>
                  <a:pt x="53751" y="263753"/>
                </a:lnTo>
                <a:lnTo>
                  <a:pt x="65153" y="248230"/>
                </a:lnTo>
                <a:lnTo>
                  <a:pt x="100334" y="236237"/>
                </a:lnTo>
                <a:lnTo>
                  <a:pt x="166264" y="230084"/>
                </a:lnTo>
                <a:lnTo>
                  <a:pt x="225541" y="233477"/>
                </a:lnTo>
                <a:lnTo>
                  <a:pt x="269355" y="245534"/>
                </a:lnTo>
                <a:lnTo>
                  <a:pt x="300055" y="263160"/>
                </a:lnTo>
                <a:lnTo>
                  <a:pt x="319993" y="283264"/>
                </a:lnTo>
                <a:lnTo>
                  <a:pt x="348373" y="283264"/>
                </a:lnTo>
                <a:lnTo>
                  <a:pt x="350447" y="289662"/>
                </a:lnTo>
                <a:lnTo>
                  <a:pt x="361180" y="330043"/>
                </a:lnTo>
                <a:lnTo>
                  <a:pt x="335003" y="330043"/>
                </a:lnTo>
                <a:lnTo>
                  <a:pt x="275657" y="355783"/>
                </a:lnTo>
                <a:lnTo>
                  <a:pt x="223720" y="362031"/>
                </a:lnTo>
                <a:close/>
              </a:path>
              <a:path w="504825" h="575310">
                <a:moveTo>
                  <a:pt x="389435" y="575098"/>
                </a:moveTo>
                <a:lnTo>
                  <a:pt x="375909" y="575098"/>
                </a:lnTo>
                <a:lnTo>
                  <a:pt x="373183" y="550611"/>
                </a:lnTo>
                <a:lnTo>
                  <a:pt x="365229" y="489378"/>
                </a:lnTo>
                <a:lnTo>
                  <a:pt x="352389" y="409741"/>
                </a:lnTo>
                <a:lnTo>
                  <a:pt x="335003" y="330043"/>
                </a:lnTo>
                <a:lnTo>
                  <a:pt x="361180" y="330043"/>
                </a:lnTo>
                <a:lnTo>
                  <a:pt x="364933" y="344159"/>
                </a:lnTo>
                <a:lnTo>
                  <a:pt x="377814" y="404416"/>
                </a:lnTo>
                <a:lnTo>
                  <a:pt x="387352" y="465968"/>
                </a:lnTo>
                <a:lnTo>
                  <a:pt x="391805" y="524350"/>
                </a:lnTo>
                <a:lnTo>
                  <a:pt x="389435" y="575098"/>
                </a:lnTo>
                <a:close/>
              </a:path>
            </a:pathLst>
          </a:custGeom>
          <a:solidFill>
            <a:srgbClr val="A558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99"/>
              </a:lnSpc>
              <a:spcBef>
                <a:spcPts val="100"/>
              </a:spcBef>
            </a:pP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In order</a:t>
            </a:r>
            <a:r>
              <a:rPr sz="3900" b="0" spc="5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to</a:t>
            </a:r>
            <a:r>
              <a:rPr sz="3900" b="0" spc="5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improve </a:t>
            </a:r>
            <a:r>
              <a:rPr sz="3900" b="0" spc="-25" dirty="0">
                <a:solidFill>
                  <a:srgbClr val="181818"/>
                </a:solidFill>
                <a:latin typeface="Source Sans 3 Light"/>
                <a:cs typeface="Source Sans 3 Light"/>
              </a:rPr>
              <a:t>the </a:t>
            </a: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application</a:t>
            </a:r>
            <a:r>
              <a:rPr sz="3900" b="0" spc="-15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we</a:t>
            </a:r>
            <a:r>
              <a:rPr sz="3900" b="0" spc="-15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can</a:t>
            </a:r>
            <a:r>
              <a:rPr sz="3900" b="0" spc="-15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add</a:t>
            </a:r>
            <a:r>
              <a:rPr sz="3900" b="0" spc="-15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spc="-25" dirty="0">
                <a:solidFill>
                  <a:srgbClr val="181818"/>
                </a:solidFill>
                <a:latin typeface="Source Sans 3 Light"/>
                <a:cs typeface="Source Sans 3 Light"/>
              </a:rPr>
              <a:t>an </a:t>
            </a: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advanced</a:t>
            </a:r>
            <a:r>
              <a:rPr sz="3900" b="0" spc="-25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spc="-10" dirty="0">
                <a:solidFill>
                  <a:srgbClr val="181818"/>
                </a:solidFill>
                <a:latin typeface="Source Sans 3 Light"/>
                <a:cs typeface="Source Sans 3 Light"/>
              </a:rPr>
              <a:t>recommendation </a:t>
            </a: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system</a:t>
            </a:r>
            <a:r>
              <a:rPr sz="3900" b="0" spc="-10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using</a:t>
            </a:r>
            <a:r>
              <a:rPr sz="3900" b="0" spc="-10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spc="-25" dirty="0">
                <a:solidFill>
                  <a:srgbClr val="181818"/>
                </a:solidFill>
                <a:latin typeface="Source Sans 3 Light"/>
                <a:cs typeface="Source Sans 3 Light"/>
              </a:rPr>
              <a:t>AI</a:t>
            </a:r>
            <a:endParaRPr sz="3900">
              <a:latin typeface="Source Sans 3 Light"/>
              <a:cs typeface="Source Sans 3 Ligh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993893" y="6613796"/>
            <a:ext cx="504825" cy="575310"/>
          </a:xfrm>
          <a:custGeom>
            <a:avLst/>
            <a:gdLst/>
            <a:ahLst/>
            <a:cxnLst/>
            <a:rect l="l" t="t" r="r" b="b"/>
            <a:pathLst>
              <a:path w="504825" h="575309">
                <a:moveTo>
                  <a:pt x="206243" y="161681"/>
                </a:moveTo>
                <a:lnTo>
                  <a:pt x="167638" y="157978"/>
                </a:lnTo>
                <a:lnTo>
                  <a:pt x="122059" y="147196"/>
                </a:lnTo>
                <a:lnTo>
                  <a:pt x="57826" y="112453"/>
                </a:lnTo>
                <a:lnTo>
                  <a:pt x="20886" y="68185"/>
                </a:lnTo>
                <a:lnTo>
                  <a:pt x="4017" y="30103"/>
                </a:lnTo>
                <a:lnTo>
                  <a:pt x="0" y="13918"/>
                </a:lnTo>
                <a:lnTo>
                  <a:pt x="3386" y="9278"/>
                </a:lnTo>
                <a:lnTo>
                  <a:pt x="19174" y="1546"/>
                </a:lnTo>
                <a:lnTo>
                  <a:pt x="55808" y="0"/>
                </a:lnTo>
                <a:lnTo>
                  <a:pt x="121729" y="13918"/>
                </a:lnTo>
                <a:lnTo>
                  <a:pt x="194550" y="48635"/>
                </a:lnTo>
                <a:lnTo>
                  <a:pt x="246201" y="92846"/>
                </a:lnTo>
                <a:lnTo>
                  <a:pt x="276976" y="130872"/>
                </a:lnTo>
                <a:lnTo>
                  <a:pt x="287169" y="147032"/>
                </a:lnTo>
                <a:lnTo>
                  <a:pt x="287004" y="147196"/>
                </a:lnTo>
                <a:lnTo>
                  <a:pt x="286674" y="147360"/>
                </a:lnTo>
                <a:lnTo>
                  <a:pt x="291582" y="156223"/>
                </a:lnTo>
                <a:lnTo>
                  <a:pt x="261602" y="156223"/>
                </a:lnTo>
                <a:lnTo>
                  <a:pt x="237642" y="160399"/>
                </a:lnTo>
                <a:lnTo>
                  <a:pt x="206243" y="161681"/>
                </a:lnTo>
                <a:close/>
              </a:path>
              <a:path w="504825" h="575309">
                <a:moveTo>
                  <a:pt x="446892" y="188722"/>
                </a:moveTo>
                <a:lnTo>
                  <a:pt x="309272" y="188722"/>
                </a:lnTo>
                <a:lnTo>
                  <a:pt x="308942" y="186753"/>
                </a:lnTo>
                <a:lnTo>
                  <a:pt x="308777" y="184783"/>
                </a:lnTo>
                <a:lnTo>
                  <a:pt x="308777" y="171160"/>
                </a:lnTo>
                <a:lnTo>
                  <a:pt x="330281" y="111189"/>
                </a:lnTo>
                <a:lnTo>
                  <a:pt x="368969" y="59606"/>
                </a:lnTo>
                <a:lnTo>
                  <a:pt x="436774" y="14410"/>
                </a:lnTo>
                <a:lnTo>
                  <a:pt x="475573" y="4350"/>
                </a:lnTo>
                <a:lnTo>
                  <a:pt x="497160" y="12955"/>
                </a:lnTo>
                <a:lnTo>
                  <a:pt x="504806" y="35518"/>
                </a:lnTo>
                <a:lnTo>
                  <a:pt x="501779" y="67328"/>
                </a:lnTo>
                <a:lnTo>
                  <a:pt x="491348" y="103677"/>
                </a:lnTo>
                <a:lnTo>
                  <a:pt x="476782" y="139858"/>
                </a:lnTo>
                <a:lnTo>
                  <a:pt x="461351" y="171160"/>
                </a:lnTo>
                <a:lnTo>
                  <a:pt x="446892" y="188722"/>
                </a:lnTo>
                <a:close/>
              </a:path>
              <a:path w="504825" h="575309">
                <a:moveTo>
                  <a:pt x="348373" y="283264"/>
                </a:moveTo>
                <a:lnTo>
                  <a:pt x="319993" y="283264"/>
                </a:lnTo>
                <a:lnTo>
                  <a:pt x="319993" y="283100"/>
                </a:lnTo>
                <a:lnTo>
                  <a:pt x="295883" y="226186"/>
                </a:lnTo>
                <a:lnTo>
                  <a:pt x="277417" y="186753"/>
                </a:lnTo>
                <a:lnTo>
                  <a:pt x="265485" y="163609"/>
                </a:lnTo>
                <a:lnTo>
                  <a:pt x="261437" y="156387"/>
                </a:lnTo>
                <a:lnTo>
                  <a:pt x="261602" y="156223"/>
                </a:lnTo>
                <a:lnTo>
                  <a:pt x="291582" y="156223"/>
                </a:lnTo>
                <a:lnTo>
                  <a:pt x="295734" y="163815"/>
                </a:lnTo>
                <a:lnTo>
                  <a:pt x="309272" y="188722"/>
                </a:lnTo>
                <a:lnTo>
                  <a:pt x="446892" y="188722"/>
                </a:lnTo>
                <a:lnTo>
                  <a:pt x="442511" y="194044"/>
                </a:lnTo>
                <a:lnTo>
                  <a:pt x="417146" y="210080"/>
                </a:lnTo>
                <a:lnTo>
                  <a:pt x="401421" y="215805"/>
                </a:lnTo>
                <a:lnTo>
                  <a:pt x="323622" y="215805"/>
                </a:lnTo>
                <a:lnTo>
                  <a:pt x="336097" y="245389"/>
                </a:lnTo>
                <a:lnTo>
                  <a:pt x="348373" y="283264"/>
                </a:lnTo>
                <a:close/>
              </a:path>
              <a:path w="504825" h="575309">
                <a:moveTo>
                  <a:pt x="349949" y="226884"/>
                </a:moveTo>
                <a:lnTo>
                  <a:pt x="340302" y="225078"/>
                </a:lnTo>
                <a:lnTo>
                  <a:pt x="331428" y="221303"/>
                </a:lnTo>
                <a:lnTo>
                  <a:pt x="323622" y="215805"/>
                </a:lnTo>
                <a:lnTo>
                  <a:pt x="401421" y="215805"/>
                </a:lnTo>
                <a:lnTo>
                  <a:pt x="388564" y="220485"/>
                </a:lnTo>
                <a:lnTo>
                  <a:pt x="360075" y="226473"/>
                </a:lnTo>
                <a:lnTo>
                  <a:pt x="349949" y="226884"/>
                </a:lnTo>
                <a:close/>
              </a:path>
              <a:path w="504825" h="575309">
                <a:moveTo>
                  <a:pt x="223720" y="362031"/>
                </a:moveTo>
                <a:lnTo>
                  <a:pt x="179315" y="354602"/>
                </a:lnTo>
                <a:lnTo>
                  <a:pt x="142567" y="339308"/>
                </a:lnTo>
                <a:lnTo>
                  <a:pt x="92534" y="308377"/>
                </a:lnTo>
                <a:lnTo>
                  <a:pt x="59160" y="280492"/>
                </a:lnTo>
                <a:lnTo>
                  <a:pt x="53751" y="263753"/>
                </a:lnTo>
                <a:lnTo>
                  <a:pt x="65153" y="248230"/>
                </a:lnTo>
                <a:lnTo>
                  <a:pt x="100334" y="236237"/>
                </a:lnTo>
                <a:lnTo>
                  <a:pt x="166264" y="230084"/>
                </a:lnTo>
                <a:lnTo>
                  <a:pt x="225541" y="233477"/>
                </a:lnTo>
                <a:lnTo>
                  <a:pt x="269355" y="245534"/>
                </a:lnTo>
                <a:lnTo>
                  <a:pt x="300055" y="263160"/>
                </a:lnTo>
                <a:lnTo>
                  <a:pt x="319993" y="283264"/>
                </a:lnTo>
                <a:lnTo>
                  <a:pt x="348373" y="283264"/>
                </a:lnTo>
                <a:lnTo>
                  <a:pt x="350447" y="289662"/>
                </a:lnTo>
                <a:lnTo>
                  <a:pt x="361180" y="330043"/>
                </a:lnTo>
                <a:lnTo>
                  <a:pt x="335003" y="330043"/>
                </a:lnTo>
                <a:lnTo>
                  <a:pt x="275657" y="355783"/>
                </a:lnTo>
                <a:lnTo>
                  <a:pt x="223720" y="362031"/>
                </a:lnTo>
                <a:close/>
              </a:path>
              <a:path w="504825" h="575309">
                <a:moveTo>
                  <a:pt x="389435" y="575098"/>
                </a:moveTo>
                <a:lnTo>
                  <a:pt x="375909" y="575098"/>
                </a:lnTo>
                <a:lnTo>
                  <a:pt x="373183" y="550611"/>
                </a:lnTo>
                <a:lnTo>
                  <a:pt x="365229" y="489378"/>
                </a:lnTo>
                <a:lnTo>
                  <a:pt x="352389" y="409741"/>
                </a:lnTo>
                <a:lnTo>
                  <a:pt x="335003" y="330043"/>
                </a:lnTo>
                <a:lnTo>
                  <a:pt x="361180" y="330043"/>
                </a:lnTo>
                <a:lnTo>
                  <a:pt x="364933" y="344159"/>
                </a:lnTo>
                <a:lnTo>
                  <a:pt x="377814" y="404416"/>
                </a:lnTo>
                <a:lnTo>
                  <a:pt x="387352" y="465968"/>
                </a:lnTo>
                <a:lnTo>
                  <a:pt x="391805" y="524350"/>
                </a:lnTo>
                <a:lnTo>
                  <a:pt x="389435" y="575098"/>
                </a:lnTo>
                <a:close/>
              </a:path>
            </a:pathLst>
          </a:custGeom>
          <a:solidFill>
            <a:srgbClr val="A558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328817" y="6545734"/>
            <a:ext cx="3477895" cy="619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900" b="0" dirty="0">
                <a:solidFill>
                  <a:srgbClr val="181818"/>
                </a:solidFill>
                <a:latin typeface="Source Sans 3 Light"/>
                <a:cs typeface="Source Sans 3 Light"/>
              </a:rPr>
              <a:t>Tracking</a:t>
            </a:r>
            <a:r>
              <a:rPr sz="3900" b="0" spc="-5" dirty="0">
                <a:solidFill>
                  <a:srgbClr val="181818"/>
                </a:solidFill>
                <a:latin typeface="Source Sans 3 Light"/>
                <a:cs typeface="Source Sans 3 Light"/>
              </a:rPr>
              <a:t> </a:t>
            </a:r>
            <a:r>
              <a:rPr sz="3900" b="0" spc="-10" dirty="0">
                <a:solidFill>
                  <a:srgbClr val="181818"/>
                </a:solidFill>
                <a:latin typeface="Source Sans 3 Light"/>
                <a:cs typeface="Source Sans 3 Light"/>
              </a:rPr>
              <a:t>Delivery</a:t>
            </a:r>
            <a:endParaRPr sz="3900">
              <a:latin typeface="Source Sans 3 Light"/>
              <a:cs typeface="Source Sans 3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70683" y="2698018"/>
            <a:ext cx="884047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600" spc="85" dirty="0"/>
              <a:t>THANK</a:t>
            </a:r>
            <a:r>
              <a:rPr sz="5600" spc="-280" dirty="0"/>
              <a:t> </a:t>
            </a:r>
            <a:r>
              <a:rPr sz="5600" spc="60" dirty="0"/>
              <a:t>YOU</a:t>
            </a:r>
            <a:r>
              <a:rPr sz="5600" spc="-275" dirty="0"/>
              <a:t> </a:t>
            </a:r>
            <a:r>
              <a:rPr sz="5600" spc="90" dirty="0"/>
              <a:t>FOR</a:t>
            </a:r>
            <a:r>
              <a:rPr sz="5600" spc="-275" dirty="0"/>
              <a:t> </a:t>
            </a:r>
            <a:r>
              <a:rPr sz="5600" spc="45" dirty="0"/>
              <a:t>LISTENING</a:t>
            </a:r>
            <a:endParaRPr sz="5600"/>
          </a:p>
        </p:txBody>
      </p:sp>
      <p:sp>
        <p:nvSpPr>
          <p:cNvPr id="3" name="object 3"/>
          <p:cNvSpPr txBox="1"/>
          <p:nvPr/>
        </p:nvSpPr>
        <p:spPr>
          <a:xfrm>
            <a:off x="8570682" y="4362452"/>
            <a:ext cx="8345717" cy="24673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700" spc="-355" dirty="0">
                <a:solidFill>
                  <a:srgbClr val="677961"/>
                </a:solidFill>
                <a:latin typeface="Trebuchet MS"/>
                <a:cs typeface="Trebuchet MS"/>
              </a:rPr>
              <a:t>Lama</a:t>
            </a:r>
            <a:r>
              <a:rPr sz="5700" spc="-295" dirty="0">
                <a:solidFill>
                  <a:srgbClr val="677961"/>
                </a:solidFill>
                <a:latin typeface="Trebuchet MS"/>
                <a:cs typeface="Trebuchet MS"/>
              </a:rPr>
              <a:t> </a:t>
            </a:r>
            <a:r>
              <a:rPr sz="5700" spc="-290" dirty="0">
                <a:solidFill>
                  <a:srgbClr val="677961"/>
                </a:solidFill>
                <a:latin typeface="Trebuchet MS"/>
                <a:cs typeface="Trebuchet MS"/>
              </a:rPr>
              <a:t>Kharaz</a:t>
            </a:r>
            <a:endParaRPr sz="57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565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tabLst>
                <a:tab pos="3788410" algn="l"/>
              </a:tabLst>
            </a:pPr>
            <a:r>
              <a:rPr sz="4600" spc="-254" dirty="0">
                <a:solidFill>
                  <a:srgbClr val="E19150"/>
                </a:solidFill>
                <a:latin typeface="Trebuchet MS"/>
                <a:cs typeface="Trebuchet MS"/>
              </a:rPr>
              <a:t>Supervised</a:t>
            </a:r>
            <a:r>
              <a:rPr sz="4600" spc="-195" dirty="0">
                <a:solidFill>
                  <a:srgbClr val="E19150"/>
                </a:solidFill>
                <a:latin typeface="Trebuchet MS"/>
                <a:cs typeface="Trebuchet MS"/>
              </a:rPr>
              <a:t> </a:t>
            </a:r>
            <a:r>
              <a:rPr sz="4600" spc="-270" dirty="0">
                <a:solidFill>
                  <a:srgbClr val="E19150"/>
                </a:solidFill>
                <a:latin typeface="Trebuchet MS"/>
                <a:cs typeface="Trebuchet MS"/>
              </a:rPr>
              <a:t>by</a:t>
            </a:r>
            <a:r>
              <a:rPr sz="4600" spc="-195" dirty="0">
                <a:solidFill>
                  <a:srgbClr val="E19150"/>
                </a:solidFill>
                <a:latin typeface="Trebuchet MS"/>
                <a:cs typeface="Trebuchet MS"/>
              </a:rPr>
              <a:t> </a:t>
            </a:r>
            <a:r>
              <a:rPr sz="4600" spc="-780" dirty="0">
                <a:solidFill>
                  <a:srgbClr val="E19150"/>
                </a:solidFill>
                <a:latin typeface="Trebuchet MS"/>
                <a:cs typeface="Trebuchet MS"/>
              </a:rPr>
              <a:t>:</a:t>
            </a:r>
            <a:r>
              <a:rPr sz="4600" dirty="0">
                <a:solidFill>
                  <a:srgbClr val="E19150"/>
                </a:solidFill>
                <a:latin typeface="Trebuchet MS"/>
                <a:cs typeface="Trebuchet MS"/>
              </a:rPr>
              <a:t>	</a:t>
            </a:r>
            <a:r>
              <a:rPr sz="4600" spc="-200" dirty="0" err="1">
                <a:solidFill>
                  <a:srgbClr val="E19150"/>
                </a:solidFill>
                <a:latin typeface="Trebuchet MS"/>
                <a:cs typeface="Trebuchet MS"/>
              </a:rPr>
              <a:t>Dr.Asmaa</a:t>
            </a:r>
            <a:r>
              <a:rPr sz="4600" spc="-170" dirty="0">
                <a:solidFill>
                  <a:srgbClr val="E19150"/>
                </a:solidFill>
                <a:latin typeface="Trebuchet MS"/>
                <a:cs typeface="Trebuchet MS"/>
              </a:rPr>
              <a:t> </a:t>
            </a:r>
            <a:r>
              <a:rPr sz="4600" spc="-130" dirty="0" err="1" smtClean="0">
                <a:solidFill>
                  <a:srgbClr val="E19150"/>
                </a:solidFill>
                <a:latin typeface="Trebuchet MS"/>
                <a:cs typeface="Trebuchet MS"/>
              </a:rPr>
              <a:t>Af</a:t>
            </a:r>
            <a:r>
              <a:rPr lang="en-AE" sz="4600" spc="-130" dirty="0" smtClean="0">
                <a:solidFill>
                  <a:srgbClr val="E19150"/>
                </a:solidFill>
                <a:latin typeface="Trebuchet MS"/>
                <a:cs typeface="Trebuchet MS"/>
              </a:rPr>
              <a:t>ee</a:t>
            </a:r>
            <a:r>
              <a:rPr sz="4600" spc="-130" dirty="0" smtClean="0">
                <a:solidFill>
                  <a:srgbClr val="E19150"/>
                </a:solidFill>
                <a:latin typeface="Trebuchet MS"/>
                <a:cs typeface="Trebuchet MS"/>
              </a:rPr>
              <a:t>fi</a:t>
            </a:r>
            <a:endParaRPr sz="4600" dirty="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126406"/>
            <a:ext cx="7358555" cy="640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83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581774" cy="1000797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238576" y="1064629"/>
            <a:ext cx="7613650" cy="17106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50" spc="-365" dirty="0">
                <a:solidFill>
                  <a:srgbClr val="181818"/>
                </a:solidFill>
              </a:rPr>
              <a:t>Why</a:t>
            </a:r>
            <a:r>
              <a:rPr sz="11050" spc="-565" dirty="0">
                <a:solidFill>
                  <a:srgbClr val="181818"/>
                </a:solidFill>
              </a:rPr>
              <a:t> </a:t>
            </a:r>
            <a:r>
              <a:rPr sz="11050" spc="-455" dirty="0">
                <a:solidFill>
                  <a:srgbClr val="181818"/>
                </a:solidFill>
              </a:rPr>
              <a:t>Online</a:t>
            </a:r>
            <a:r>
              <a:rPr sz="11050" spc="-560" dirty="0">
                <a:solidFill>
                  <a:srgbClr val="181818"/>
                </a:solidFill>
              </a:rPr>
              <a:t> </a:t>
            </a:r>
            <a:r>
              <a:rPr sz="11050" spc="760" dirty="0">
                <a:solidFill>
                  <a:srgbClr val="181818"/>
                </a:solidFill>
              </a:rPr>
              <a:t>?</a:t>
            </a:r>
            <a:endParaRPr sz="11050"/>
          </a:p>
        </p:txBody>
      </p:sp>
      <p:sp>
        <p:nvSpPr>
          <p:cNvPr id="4" name="object 4"/>
          <p:cNvSpPr txBox="1"/>
          <p:nvPr/>
        </p:nvSpPr>
        <p:spPr>
          <a:xfrm>
            <a:off x="7238576" y="3578826"/>
            <a:ext cx="6815455" cy="4978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900"/>
              </a:lnSpc>
              <a:spcBef>
                <a:spcPts val="100"/>
              </a:spcBef>
            </a:pP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In</a:t>
            </a:r>
            <a:r>
              <a:rPr sz="3800" spc="-5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45" dirty="0">
                <a:solidFill>
                  <a:srgbClr val="181818"/>
                </a:solidFill>
                <a:latin typeface="Calibri"/>
                <a:cs typeface="Calibri"/>
              </a:rPr>
              <a:t>today's</a:t>
            </a:r>
            <a:r>
              <a:rPr sz="3800" spc="-5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fast-</a:t>
            </a:r>
            <a:r>
              <a:rPr sz="3800" spc="70" dirty="0">
                <a:solidFill>
                  <a:srgbClr val="181818"/>
                </a:solidFill>
                <a:latin typeface="Calibri"/>
                <a:cs typeface="Calibri"/>
              </a:rPr>
              <a:t>changing</a:t>
            </a:r>
            <a:r>
              <a:rPr sz="3800" spc="-5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40" dirty="0">
                <a:solidFill>
                  <a:srgbClr val="181818"/>
                </a:solidFill>
                <a:latin typeface="Calibri"/>
                <a:cs typeface="Calibri"/>
              </a:rPr>
              <a:t>business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environment</a:t>
            </a:r>
            <a:r>
              <a:rPr sz="38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extremely</a:t>
            </a:r>
            <a:r>
              <a:rPr sz="38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-10" dirty="0">
                <a:solidFill>
                  <a:srgbClr val="181818"/>
                </a:solidFill>
                <a:latin typeface="Calibri"/>
                <a:cs typeface="Calibri"/>
              </a:rPr>
              <a:t>important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800" spc="-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be</a:t>
            </a:r>
            <a:r>
              <a:rPr sz="3800" spc="-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able</a:t>
            </a:r>
            <a:r>
              <a:rPr sz="3800" spc="-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800" spc="-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respond</a:t>
            </a:r>
            <a:r>
              <a:rPr sz="380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800" spc="-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-10" dirty="0">
                <a:solidFill>
                  <a:srgbClr val="181818"/>
                </a:solidFill>
                <a:latin typeface="Calibri"/>
                <a:cs typeface="Calibri"/>
              </a:rPr>
              <a:t>client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needs</a:t>
            </a:r>
            <a:r>
              <a:rPr sz="380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in</a:t>
            </a:r>
            <a:r>
              <a:rPr sz="38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8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most</a:t>
            </a:r>
            <a:r>
              <a:rPr sz="38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-10" dirty="0">
                <a:solidFill>
                  <a:srgbClr val="181818"/>
                </a:solidFill>
                <a:latin typeface="Calibri"/>
                <a:cs typeface="Calibri"/>
              </a:rPr>
              <a:t>effective</a:t>
            </a:r>
            <a:r>
              <a:rPr sz="38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45" dirty="0">
                <a:solidFill>
                  <a:srgbClr val="181818"/>
                </a:solidFill>
                <a:latin typeface="Calibri"/>
                <a:cs typeface="Calibri"/>
              </a:rPr>
              <a:t>and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timely</a:t>
            </a:r>
            <a:r>
              <a:rPr sz="380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manner,</a:t>
            </a:r>
            <a:r>
              <a:rPr sz="380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If</a:t>
            </a:r>
            <a:r>
              <a:rPr sz="38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your</a:t>
            </a:r>
            <a:r>
              <a:rPr sz="380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-10" dirty="0">
                <a:solidFill>
                  <a:srgbClr val="181818"/>
                </a:solidFill>
                <a:latin typeface="Calibri"/>
                <a:cs typeface="Calibri"/>
              </a:rPr>
              <a:t>customers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wish</a:t>
            </a:r>
            <a:r>
              <a:rPr sz="380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80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see</a:t>
            </a:r>
            <a:r>
              <a:rPr sz="380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your</a:t>
            </a:r>
            <a:r>
              <a:rPr sz="380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50" dirty="0">
                <a:solidFill>
                  <a:srgbClr val="181818"/>
                </a:solidFill>
                <a:latin typeface="Calibri"/>
                <a:cs typeface="Calibri"/>
              </a:rPr>
              <a:t>business</a:t>
            </a:r>
            <a:r>
              <a:rPr sz="380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-10" dirty="0">
                <a:solidFill>
                  <a:srgbClr val="181818"/>
                </a:solidFill>
                <a:latin typeface="Calibri"/>
                <a:cs typeface="Calibri"/>
              </a:rPr>
              <a:t>online </a:t>
            </a:r>
            <a:r>
              <a:rPr sz="3800" spc="70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8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have</a:t>
            </a:r>
            <a:r>
              <a:rPr sz="380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instant</a:t>
            </a:r>
            <a:r>
              <a:rPr sz="380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65" dirty="0">
                <a:solidFill>
                  <a:srgbClr val="181818"/>
                </a:solidFill>
                <a:latin typeface="Calibri"/>
                <a:cs typeface="Calibri"/>
              </a:rPr>
              <a:t>access</a:t>
            </a:r>
            <a:r>
              <a:rPr sz="38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80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-20" dirty="0">
                <a:solidFill>
                  <a:srgbClr val="181818"/>
                </a:solidFill>
                <a:latin typeface="Calibri"/>
                <a:cs typeface="Calibri"/>
              </a:rPr>
              <a:t>your </a:t>
            </a:r>
            <a:r>
              <a:rPr sz="3800" spc="50" dirty="0">
                <a:solidFill>
                  <a:srgbClr val="181818"/>
                </a:solidFill>
                <a:latin typeface="Calibri"/>
                <a:cs typeface="Calibri"/>
              </a:rPr>
              <a:t>meals</a:t>
            </a:r>
            <a:r>
              <a:rPr sz="380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70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80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dirty="0">
                <a:solidFill>
                  <a:srgbClr val="181818"/>
                </a:solidFill>
                <a:latin typeface="Calibri"/>
                <a:cs typeface="Calibri"/>
              </a:rPr>
              <a:t>services</a:t>
            </a:r>
            <a:r>
              <a:rPr sz="380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00" spc="-50" dirty="0">
                <a:solidFill>
                  <a:srgbClr val="181818"/>
                </a:solidFill>
                <a:latin typeface="Calibri"/>
                <a:cs typeface="Calibri"/>
              </a:rPr>
              <a:t>.</a:t>
            </a:r>
            <a:endParaRPr sz="3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166" y="393336"/>
            <a:ext cx="1603375" cy="3159125"/>
          </a:xfrm>
          <a:custGeom>
            <a:avLst/>
            <a:gdLst/>
            <a:ahLst/>
            <a:cxnLst/>
            <a:rect l="l" t="t" r="r" b="b"/>
            <a:pathLst>
              <a:path w="1603375" h="3159125">
                <a:moveTo>
                  <a:pt x="251646" y="3158587"/>
                </a:moveTo>
                <a:lnTo>
                  <a:pt x="118263" y="3134730"/>
                </a:lnTo>
                <a:lnTo>
                  <a:pt x="37192" y="3105891"/>
                </a:lnTo>
                <a:lnTo>
                  <a:pt x="6568" y="3007101"/>
                </a:lnTo>
                <a:lnTo>
                  <a:pt x="1094" y="2767556"/>
                </a:lnTo>
                <a:lnTo>
                  <a:pt x="0" y="2395422"/>
                </a:lnTo>
                <a:lnTo>
                  <a:pt x="9852" y="1912874"/>
                </a:lnTo>
                <a:lnTo>
                  <a:pt x="52745" y="1316079"/>
                </a:lnTo>
                <a:lnTo>
                  <a:pt x="124338" y="692600"/>
                </a:lnTo>
                <a:lnTo>
                  <a:pt x="191553" y="201712"/>
                </a:lnTo>
                <a:lnTo>
                  <a:pt x="221308" y="2688"/>
                </a:lnTo>
                <a:lnTo>
                  <a:pt x="317006" y="0"/>
                </a:lnTo>
                <a:lnTo>
                  <a:pt x="551826" y="16761"/>
                </a:lnTo>
                <a:lnTo>
                  <a:pt x="847362" y="90212"/>
                </a:lnTo>
                <a:lnTo>
                  <a:pt x="1125203" y="257590"/>
                </a:lnTo>
                <a:lnTo>
                  <a:pt x="1175172" y="307341"/>
                </a:lnTo>
                <a:lnTo>
                  <a:pt x="1223952" y="362374"/>
                </a:lnTo>
                <a:lnTo>
                  <a:pt x="1271220" y="422761"/>
                </a:lnTo>
                <a:lnTo>
                  <a:pt x="1294186" y="454984"/>
                </a:lnTo>
                <a:lnTo>
                  <a:pt x="1316653" y="488572"/>
                </a:lnTo>
                <a:lnTo>
                  <a:pt x="1338581" y="523533"/>
                </a:lnTo>
                <a:lnTo>
                  <a:pt x="1359930" y="559877"/>
                </a:lnTo>
                <a:lnTo>
                  <a:pt x="1380659" y="597611"/>
                </a:lnTo>
                <a:lnTo>
                  <a:pt x="1400728" y="636746"/>
                </a:lnTo>
                <a:lnTo>
                  <a:pt x="1420097" y="677289"/>
                </a:lnTo>
                <a:lnTo>
                  <a:pt x="1438725" y="719250"/>
                </a:lnTo>
                <a:lnTo>
                  <a:pt x="1456572" y="762637"/>
                </a:lnTo>
                <a:lnTo>
                  <a:pt x="1473597" y="807459"/>
                </a:lnTo>
                <a:lnTo>
                  <a:pt x="1489762" y="853725"/>
                </a:lnTo>
                <a:lnTo>
                  <a:pt x="1505024" y="901443"/>
                </a:lnTo>
                <a:lnTo>
                  <a:pt x="1519344" y="950623"/>
                </a:lnTo>
                <a:lnTo>
                  <a:pt x="1532682" y="1001273"/>
                </a:lnTo>
                <a:lnTo>
                  <a:pt x="1544997" y="1053402"/>
                </a:lnTo>
                <a:lnTo>
                  <a:pt x="1556249" y="1107019"/>
                </a:lnTo>
                <a:lnTo>
                  <a:pt x="1566398" y="1162133"/>
                </a:lnTo>
                <a:lnTo>
                  <a:pt x="1575403" y="1218752"/>
                </a:lnTo>
                <a:lnTo>
                  <a:pt x="1583224" y="1276885"/>
                </a:lnTo>
                <a:lnTo>
                  <a:pt x="1589821" y="1336541"/>
                </a:lnTo>
                <a:lnTo>
                  <a:pt x="1595153" y="1397728"/>
                </a:lnTo>
                <a:lnTo>
                  <a:pt x="1599180" y="1460456"/>
                </a:lnTo>
                <a:lnTo>
                  <a:pt x="1601863" y="1524734"/>
                </a:lnTo>
                <a:lnTo>
                  <a:pt x="1603159" y="1590570"/>
                </a:lnTo>
                <a:lnTo>
                  <a:pt x="1603030" y="1657972"/>
                </a:lnTo>
                <a:lnTo>
                  <a:pt x="1601066" y="1737719"/>
                </a:lnTo>
                <a:lnTo>
                  <a:pt x="1597277" y="1814388"/>
                </a:lnTo>
                <a:lnTo>
                  <a:pt x="1591760" y="1888029"/>
                </a:lnTo>
                <a:lnTo>
                  <a:pt x="1584613" y="1958692"/>
                </a:lnTo>
                <a:lnTo>
                  <a:pt x="1575932" y="2026425"/>
                </a:lnTo>
                <a:lnTo>
                  <a:pt x="1565814" y="2091279"/>
                </a:lnTo>
                <a:lnTo>
                  <a:pt x="1554356" y="2153302"/>
                </a:lnTo>
                <a:lnTo>
                  <a:pt x="1541655" y="2212544"/>
                </a:lnTo>
                <a:lnTo>
                  <a:pt x="1527808" y="2269055"/>
                </a:lnTo>
                <a:lnTo>
                  <a:pt x="1512913" y="2322884"/>
                </a:lnTo>
                <a:lnTo>
                  <a:pt x="1497065" y="2374081"/>
                </a:lnTo>
                <a:lnTo>
                  <a:pt x="1480362" y="2422694"/>
                </a:lnTo>
                <a:lnTo>
                  <a:pt x="1462902" y="2468774"/>
                </a:lnTo>
                <a:lnTo>
                  <a:pt x="1444780" y="2512369"/>
                </a:lnTo>
                <a:lnTo>
                  <a:pt x="1426094" y="2553530"/>
                </a:lnTo>
                <a:lnTo>
                  <a:pt x="1406941" y="2592305"/>
                </a:lnTo>
                <a:lnTo>
                  <a:pt x="1387417" y="2628745"/>
                </a:lnTo>
                <a:lnTo>
                  <a:pt x="1367621" y="2662898"/>
                </a:lnTo>
                <a:lnTo>
                  <a:pt x="1327596" y="2724542"/>
                </a:lnTo>
                <a:lnTo>
                  <a:pt x="1287642" y="2777635"/>
                </a:lnTo>
                <a:lnTo>
                  <a:pt x="1248534" y="2822571"/>
                </a:lnTo>
                <a:lnTo>
                  <a:pt x="1211048" y="2859745"/>
                </a:lnTo>
                <a:lnTo>
                  <a:pt x="1181375" y="2885099"/>
                </a:lnTo>
                <a:lnTo>
                  <a:pt x="1148248" y="2909972"/>
                </a:lnTo>
                <a:lnTo>
                  <a:pt x="1111958" y="2934266"/>
                </a:lnTo>
                <a:lnTo>
                  <a:pt x="1072799" y="2957879"/>
                </a:lnTo>
                <a:lnTo>
                  <a:pt x="1031063" y="2980714"/>
                </a:lnTo>
                <a:lnTo>
                  <a:pt x="987045" y="3002669"/>
                </a:lnTo>
                <a:lnTo>
                  <a:pt x="941036" y="3023645"/>
                </a:lnTo>
                <a:lnTo>
                  <a:pt x="893330" y="3043543"/>
                </a:lnTo>
                <a:lnTo>
                  <a:pt x="844219" y="3062263"/>
                </a:lnTo>
                <a:lnTo>
                  <a:pt x="793996" y="3079706"/>
                </a:lnTo>
                <a:lnTo>
                  <a:pt x="742955" y="3095771"/>
                </a:lnTo>
                <a:lnTo>
                  <a:pt x="691388" y="3110359"/>
                </a:lnTo>
                <a:lnTo>
                  <a:pt x="639588" y="3123371"/>
                </a:lnTo>
                <a:lnTo>
                  <a:pt x="587849" y="3134706"/>
                </a:lnTo>
                <a:lnTo>
                  <a:pt x="536462" y="3144265"/>
                </a:lnTo>
                <a:lnTo>
                  <a:pt x="485722" y="3151950"/>
                </a:lnTo>
                <a:lnTo>
                  <a:pt x="435920" y="3157658"/>
                </a:lnTo>
                <a:lnTo>
                  <a:pt x="251646" y="3158587"/>
                </a:lnTo>
                <a:close/>
              </a:path>
            </a:pathLst>
          </a:custGeom>
          <a:solidFill>
            <a:srgbClr val="E1915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5143601" y="7076564"/>
            <a:ext cx="3144520" cy="2598420"/>
            <a:chOff x="15143601" y="7076564"/>
            <a:chExt cx="3144520" cy="2598420"/>
          </a:xfrm>
        </p:grpSpPr>
        <p:sp>
          <p:nvSpPr>
            <p:cNvPr id="4" name="object 4"/>
            <p:cNvSpPr/>
            <p:nvPr/>
          </p:nvSpPr>
          <p:spPr>
            <a:xfrm>
              <a:off x="16899921" y="7076564"/>
              <a:ext cx="1388110" cy="2598420"/>
            </a:xfrm>
            <a:custGeom>
              <a:avLst/>
              <a:gdLst/>
              <a:ahLst/>
              <a:cxnLst/>
              <a:rect l="l" t="t" r="r" b="b"/>
              <a:pathLst>
                <a:path w="1388109" h="2598420">
                  <a:moveTo>
                    <a:pt x="1263312" y="2598417"/>
                  </a:moveTo>
                  <a:lnTo>
                    <a:pt x="1216207" y="2598073"/>
                  </a:lnTo>
                  <a:lnTo>
                    <a:pt x="1169100" y="2596256"/>
                  </a:lnTo>
                  <a:lnTo>
                    <a:pt x="1122084" y="2592823"/>
                  </a:lnTo>
                  <a:lnTo>
                    <a:pt x="1075250" y="2587628"/>
                  </a:lnTo>
                  <a:lnTo>
                    <a:pt x="1028694" y="2580528"/>
                  </a:lnTo>
                  <a:lnTo>
                    <a:pt x="982506" y="2571378"/>
                  </a:lnTo>
                  <a:lnTo>
                    <a:pt x="936781" y="2560033"/>
                  </a:lnTo>
                  <a:lnTo>
                    <a:pt x="891611" y="2546349"/>
                  </a:lnTo>
                  <a:lnTo>
                    <a:pt x="847088" y="2530180"/>
                  </a:lnTo>
                  <a:lnTo>
                    <a:pt x="803307" y="2511383"/>
                  </a:lnTo>
                  <a:lnTo>
                    <a:pt x="760360" y="2489812"/>
                  </a:lnTo>
                  <a:lnTo>
                    <a:pt x="718340" y="2465324"/>
                  </a:lnTo>
                  <a:lnTo>
                    <a:pt x="677339" y="2437773"/>
                  </a:lnTo>
                  <a:lnTo>
                    <a:pt x="637451" y="2407016"/>
                  </a:lnTo>
                  <a:lnTo>
                    <a:pt x="598769" y="2372906"/>
                  </a:lnTo>
                  <a:lnTo>
                    <a:pt x="561386" y="2335301"/>
                  </a:lnTo>
                  <a:lnTo>
                    <a:pt x="525394" y="2294054"/>
                  </a:lnTo>
                  <a:lnTo>
                    <a:pt x="467381" y="2224329"/>
                  </a:lnTo>
                  <a:lnTo>
                    <a:pt x="413583" y="2161834"/>
                  </a:lnTo>
                  <a:lnTo>
                    <a:pt x="363883" y="2105948"/>
                  </a:lnTo>
                  <a:lnTo>
                    <a:pt x="318166" y="2056046"/>
                  </a:lnTo>
                  <a:lnTo>
                    <a:pt x="276316" y="2011506"/>
                  </a:lnTo>
                  <a:lnTo>
                    <a:pt x="172806" y="1903822"/>
                  </a:lnTo>
                  <a:lnTo>
                    <a:pt x="145263" y="1874495"/>
                  </a:lnTo>
                  <a:lnTo>
                    <a:pt x="99921" y="1821956"/>
                  </a:lnTo>
                  <a:lnTo>
                    <a:pt x="66799" y="1773412"/>
                  </a:lnTo>
                  <a:lnTo>
                    <a:pt x="44969" y="1723878"/>
                  </a:lnTo>
                  <a:lnTo>
                    <a:pt x="33503" y="1668368"/>
                  </a:lnTo>
                  <a:lnTo>
                    <a:pt x="30669" y="1644134"/>
                  </a:lnTo>
                  <a:lnTo>
                    <a:pt x="23227" y="1584422"/>
                  </a:lnTo>
                  <a:lnTo>
                    <a:pt x="14793" y="1511398"/>
                  </a:lnTo>
                  <a:lnTo>
                    <a:pt x="10719" y="1470523"/>
                  </a:lnTo>
                  <a:lnTo>
                    <a:pt x="7014" y="1427078"/>
                  </a:lnTo>
                  <a:lnTo>
                    <a:pt x="3883" y="1381312"/>
                  </a:lnTo>
                  <a:lnTo>
                    <a:pt x="1534" y="1333479"/>
                  </a:lnTo>
                  <a:lnTo>
                    <a:pt x="171" y="1283832"/>
                  </a:lnTo>
                  <a:lnTo>
                    <a:pt x="0" y="1232621"/>
                  </a:lnTo>
                  <a:lnTo>
                    <a:pt x="1226" y="1180099"/>
                  </a:lnTo>
                  <a:lnTo>
                    <a:pt x="4057" y="1126519"/>
                  </a:lnTo>
                  <a:lnTo>
                    <a:pt x="8696" y="1072132"/>
                  </a:lnTo>
                  <a:lnTo>
                    <a:pt x="15351" y="1017191"/>
                  </a:lnTo>
                  <a:lnTo>
                    <a:pt x="24226" y="961947"/>
                  </a:lnTo>
                  <a:lnTo>
                    <a:pt x="35528" y="906654"/>
                  </a:lnTo>
                  <a:lnTo>
                    <a:pt x="49462" y="851563"/>
                  </a:lnTo>
                  <a:lnTo>
                    <a:pt x="66234" y="796926"/>
                  </a:lnTo>
                  <a:lnTo>
                    <a:pt x="86050" y="742996"/>
                  </a:lnTo>
                  <a:lnTo>
                    <a:pt x="109115" y="690025"/>
                  </a:lnTo>
                  <a:lnTo>
                    <a:pt x="135635" y="638264"/>
                  </a:lnTo>
                  <a:lnTo>
                    <a:pt x="165816" y="587967"/>
                  </a:lnTo>
                  <a:lnTo>
                    <a:pt x="207162" y="524664"/>
                  </a:lnTo>
                  <a:lnTo>
                    <a:pt x="244813" y="468246"/>
                  </a:lnTo>
                  <a:lnTo>
                    <a:pt x="279392" y="418109"/>
                  </a:lnTo>
                  <a:lnTo>
                    <a:pt x="311524" y="373652"/>
                  </a:lnTo>
                  <a:lnTo>
                    <a:pt x="341833" y="334270"/>
                  </a:lnTo>
                  <a:lnTo>
                    <a:pt x="370943" y="299362"/>
                  </a:lnTo>
                  <a:lnTo>
                    <a:pt x="399478" y="268323"/>
                  </a:lnTo>
                  <a:lnTo>
                    <a:pt x="428063" y="240552"/>
                  </a:lnTo>
                  <a:lnTo>
                    <a:pt x="457321" y="215445"/>
                  </a:lnTo>
                  <a:lnTo>
                    <a:pt x="487877" y="192399"/>
                  </a:lnTo>
                  <a:lnTo>
                    <a:pt x="520355" y="170812"/>
                  </a:lnTo>
                  <a:lnTo>
                    <a:pt x="555379" y="150080"/>
                  </a:lnTo>
                  <a:lnTo>
                    <a:pt x="593574" y="129601"/>
                  </a:lnTo>
                  <a:lnTo>
                    <a:pt x="635562" y="108772"/>
                  </a:lnTo>
                  <a:lnTo>
                    <a:pt x="681970" y="86989"/>
                  </a:lnTo>
                  <a:lnTo>
                    <a:pt x="790537" y="38152"/>
                  </a:lnTo>
                  <a:lnTo>
                    <a:pt x="846168" y="19245"/>
                  </a:lnTo>
                  <a:lnTo>
                    <a:pt x="912213" y="6883"/>
                  </a:lnTo>
                  <a:lnTo>
                    <a:pt x="987501" y="786"/>
                  </a:lnTo>
                  <a:lnTo>
                    <a:pt x="1028245" y="0"/>
                  </a:lnTo>
                  <a:lnTo>
                    <a:pt x="1070861" y="675"/>
                  </a:lnTo>
                  <a:lnTo>
                    <a:pt x="1115202" y="2778"/>
                  </a:lnTo>
                  <a:lnTo>
                    <a:pt x="1161122" y="6272"/>
                  </a:lnTo>
                  <a:lnTo>
                    <a:pt x="1208474" y="11124"/>
                  </a:lnTo>
                  <a:lnTo>
                    <a:pt x="1257113" y="17299"/>
                  </a:lnTo>
                  <a:lnTo>
                    <a:pt x="1306891" y="24760"/>
                  </a:lnTo>
                  <a:lnTo>
                    <a:pt x="1357663" y="33475"/>
                  </a:lnTo>
                  <a:lnTo>
                    <a:pt x="1388078" y="39327"/>
                  </a:lnTo>
                  <a:lnTo>
                    <a:pt x="1388078" y="2593140"/>
                  </a:lnTo>
                  <a:lnTo>
                    <a:pt x="1357142" y="2595270"/>
                  </a:lnTo>
                  <a:lnTo>
                    <a:pt x="1310321" y="2597435"/>
                  </a:lnTo>
                  <a:lnTo>
                    <a:pt x="1263312" y="2598417"/>
                  </a:lnTo>
                  <a:close/>
                </a:path>
              </a:pathLst>
            </a:custGeom>
            <a:solidFill>
              <a:srgbClr val="A55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143601" y="8892320"/>
              <a:ext cx="3144520" cy="351155"/>
            </a:xfrm>
            <a:custGeom>
              <a:avLst/>
              <a:gdLst/>
              <a:ahLst/>
              <a:cxnLst/>
              <a:rect l="l" t="t" r="r" b="b"/>
              <a:pathLst>
                <a:path w="3144519" h="351154">
                  <a:moveTo>
                    <a:pt x="23797" y="348189"/>
                  </a:moveTo>
                  <a:lnTo>
                    <a:pt x="15174" y="346434"/>
                  </a:lnTo>
                  <a:lnTo>
                    <a:pt x="5863" y="327450"/>
                  </a:lnTo>
                  <a:lnTo>
                    <a:pt x="0" y="278096"/>
                  </a:lnTo>
                  <a:lnTo>
                    <a:pt x="1781" y="238967"/>
                  </a:lnTo>
                  <a:lnTo>
                    <a:pt x="12185" y="201753"/>
                  </a:lnTo>
                  <a:lnTo>
                    <a:pt x="30522" y="167671"/>
                  </a:lnTo>
                  <a:lnTo>
                    <a:pt x="56101" y="137939"/>
                  </a:lnTo>
                  <a:lnTo>
                    <a:pt x="3144398" y="0"/>
                  </a:lnTo>
                  <a:lnTo>
                    <a:pt x="3144398" y="134802"/>
                  </a:lnTo>
                  <a:lnTo>
                    <a:pt x="2828139" y="138623"/>
                  </a:lnTo>
                  <a:lnTo>
                    <a:pt x="2785851" y="140571"/>
                  </a:lnTo>
                  <a:lnTo>
                    <a:pt x="2740317" y="143632"/>
                  </a:lnTo>
                  <a:lnTo>
                    <a:pt x="2692038" y="147653"/>
                  </a:lnTo>
                  <a:lnTo>
                    <a:pt x="2589243" y="157970"/>
                  </a:lnTo>
                  <a:lnTo>
                    <a:pt x="2188863" y="205036"/>
                  </a:lnTo>
                  <a:lnTo>
                    <a:pt x="1019020" y="313367"/>
                  </a:lnTo>
                  <a:lnTo>
                    <a:pt x="604928" y="342330"/>
                  </a:lnTo>
                  <a:lnTo>
                    <a:pt x="475767" y="345854"/>
                  </a:lnTo>
                  <a:lnTo>
                    <a:pt x="27590" y="345854"/>
                  </a:lnTo>
                  <a:lnTo>
                    <a:pt x="23797" y="348189"/>
                  </a:lnTo>
                  <a:close/>
                </a:path>
                <a:path w="3144519" h="351154">
                  <a:moveTo>
                    <a:pt x="292922" y="350843"/>
                  </a:moveTo>
                  <a:lnTo>
                    <a:pt x="96107" y="348740"/>
                  </a:lnTo>
                  <a:lnTo>
                    <a:pt x="27590" y="345854"/>
                  </a:lnTo>
                  <a:lnTo>
                    <a:pt x="475767" y="345854"/>
                  </a:lnTo>
                  <a:lnTo>
                    <a:pt x="292922" y="350843"/>
                  </a:lnTo>
                  <a:close/>
                </a:path>
              </a:pathLst>
            </a:custGeom>
            <a:solidFill>
              <a:srgbClr val="6779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68620" rIns="0" bIns="0" rtlCol="0">
            <a:spAutoFit/>
          </a:bodyPr>
          <a:lstStyle/>
          <a:p>
            <a:pPr marL="2129790" marR="5080">
              <a:lnSpc>
                <a:spcPct val="100000"/>
              </a:lnSpc>
              <a:spcBef>
                <a:spcPts val="110"/>
              </a:spcBef>
            </a:pPr>
            <a:r>
              <a:rPr sz="8700" spc="-360" dirty="0">
                <a:solidFill>
                  <a:srgbClr val="181818"/>
                </a:solidFill>
              </a:rPr>
              <a:t>About</a:t>
            </a:r>
            <a:r>
              <a:rPr sz="8700" spc="-425" dirty="0">
                <a:solidFill>
                  <a:srgbClr val="181818"/>
                </a:solidFill>
              </a:rPr>
              <a:t> </a:t>
            </a:r>
            <a:r>
              <a:rPr sz="8700" spc="-500" dirty="0">
                <a:solidFill>
                  <a:srgbClr val="181818"/>
                </a:solidFill>
              </a:rPr>
              <a:t>Restaurant </a:t>
            </a:r>
            <a:r>
              <a:rPr sz="8700" spc="-385" dirty="0">
                <a:solidFill>
                  <a:srgbClr val="181818"/>
                </a:solidFill>
              </a:rPr>
              <a:t>Application?</a:t>
            </a:r>
            <a:endParaRPr sz="8700" dirty="0"/>
          </a:p>
        </p:txBody>
      </p:sp>
      <p:sp>
        <p:nvSpPr>
          <p:cNvPr id="7" name="object 7"/>
          <p:cNvSpPr txBox="1"/>
          <p:nvPr/>
        </p:nvSpPr>
        <p:spPr>
          <a:xfrm>
            <a:off x="2345580" y="3880580"/>
            <a:ext cx="8216900" cy="44811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9100"/>
              </a:lnSpc>
              <a:spcBef>
                <a:spcPts val="90"/>
              </a:spcBef>
            </a:pPr>
            <a:r>
              <a:rPr sz="3350" spc="6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restaurant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store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60" dirty="0">
                <a:solidFill>
                  <a:srgbClr val="181818"/>
                </a:solidFill>
                <a:latin typeface="Calibri"/>
                <a:cs typeface="Calibri"/>
              </a:rPr>
              <a:t>sells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80" dirty="0">
                <a:solidFill>
                  <a:srgbClr val="181818"/>
                </a:solidFill>
                <a:latin typeface="Calibri"/>
                <a:cs typeface="Calibri"/>
              </a:rPr>
              <a:t>a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variety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of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-10" dirty="0">
                <a:solidFill>
                  <a:srgbClr val="181818"/>
                </a:solidFill>
                <a:latin typeface="Calibri"/>
                <a:cs typeface="Calibri"/>
              </a:rPr>
              <a:t>meals. </a:t>
            </a:r>
            <a:r>
              <a:rPr sz="3350" spc="80" dirty="0">
                <a:solidFill>
                  <a:srgbClr val="181818"/>
                </a:solidFill>
                <a:latin typeface="Calibri"/>
                <a:cs typeface="Calibri"/>
              </a:rPr>
              <a:t>This</a:t>
            </a:r>
            <a:r>
              <a:rPr sz="3350" spc="-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project</a:t>
            </a:r>
            <a:r>
              <a:rPr sz="3350" spc="-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55" dirty="0">
                <a:solidFill>
                  <a:srgbClr val="181818"/>
                </a:solidFill>
                <a:latin typeface="Calibri"/>
                <a:cs typeface="Calibri"/>
              </a:rPr>
              <a:t>allows</a:t>
            </a:r>
            <a:r>
              <a:rPr sz="3350" spc="-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350" spc="-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50" dirty="0">
                <a:solidFill>
                  <a:srgbClr val="181818"/>
                </a:solidFill>
                <a:latin typeface="Calibri"/>
                <a:cs typeface="Calibri"/>
              </a:rPr>
              <a:t>sale</a:t>
            </a:r>
            <a:r>
              <a:rPr sz="3350" spc="-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of</a:t>
            </a:r>
            <a:r>
              <a:rPr sz="3350" spc="-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60" dirty="0">
                <a:solidFill>
                  <a:srgbClr val="181818"/>
                </a:solidFill>
                <a:latin typeface="Calibri"/>
                <a:cs typeface="Calibri"/>
              </a:rPr>
              <a:t>meals</a:t>
            </a:r>
            <a:r>
              <a:rPr sz="3350" spc="-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55" dirty="0">
                <a:solidFill>
                  <a:srgbClr val="181818"/>
                </a:solidFill>
                <a:latin typeface="Calibri"/>
                <a:cs typeface="Calibri"/>
              </a:rPr>
              <a:t>on</a:t>
            </a:r>
            <a:r>
              <a:rPr sz="3350" spc="-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-20" dirty="0">
                <a:solidFill>
                  <a:srgbClr val="181818"/>
                </a:solidFill>
                <a:latin typeface="Calibri"/>
                <a:cs typeface="Calibri"/>
              </a:rPr>
              <a:t>more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professional</a:t>
            </a:r>
            <a:r>
              <a:rPr sz="3350" spc="9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platforms.</a:t>
            </a:r>
            <a:r>
              <a:rPr sz="3350" spc="9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It</a:t>
            </a:r>
            <a:r>
              <a:rPr sz="3350" spc="9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70" dirty="0">
                <a:solidFill>
                  <a:srgbClr val="181818"/>
                </a:solidFill>
                <a:latin typeface="Calibri"/>
                <a:cs typeface="Calibri"/>
              </a:rPr>
              <a:t>also</a:t>
            </a:r>
            <a:r>
              <a:rPr sz="3350" spc="9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55" dirty="0">
                <a:solidFill>
                  <a:srgbClr val="181818"/>
                </a:solidFill>
                <a:latin typeface="Calibri"/>
                <a:cs typeface="Calibri"/>
              </a:rPr>
              <a:t>allows</a:t>
            </a:r>
            <a:r>
              <a:rPr sz="3350" spc="9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the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customer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350" spc="-2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view</a:t>
            </a:r>
            <a:r>
              <a:rPr sz="3350" spc="-2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different</a:t>
            </a:r>
            <a:r>
              <a:rPr sz="3350" spc="-2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60" dirty="0">
                <a:solidFill>
                  <a:srgbClr val="181818"/>
                </a:solidFill>
                <a:latin typeface="Calibri"/>
                <a:cs typeface="Calibri"/>
              </a:rPr>
              <a:t>meals</a:t>
            </a:r>
            <a:r>
              <a:rPr sz="3350" spc="-2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80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350" spc="-2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55" dirty="0">
                <a:solidFill>
                  <a:srgbClr val="181818"/>
                </a:solidFill>
                <a:latin typeface="Calibri"/>
                <a:cs typeface="Calibri"/>
              </a:rPr>
              <a:t>can </a:t>
            </a:r>
            <a:r>
              <a:rPr sz="3350" spc="70" dirty="0">
                <a:solidFill>
                  <a:srgbClr val="181818"/>
                </a:solidFill>
                <a:latin typeface="Calibri"/>
                <a:cs typeface="Calibri"/>
              </a:rPr>
              <a:t>also</a:t>
            </a:r>
            <a:r>
              <a:rPr sz="3350" spc="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65" dirty="0">
                <a:solidFill>
                  <a:srgbClr val="181818"/>
                </a:solidFill>
                <a:latin typeface="Calibri"/>
                <a:cs typeface="Calibri"/>
              </a:rPr>
              <a:t>place</a:t>
            </a:r>
            <a:r>
              <a:rPr sz="3350" spc="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70" dirty="0">
                <a:solidFill>
                  <a:srgbClr val="181818"/>
                </a:solidFill>
                <a:latin typeface="Calibri"/>
                <a:cs typeface="Calibri"/>
              </a:rPr>
              <a:t>an</a:t>
            </a:r>
            <a:r>
              <a:rPr sz="335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order.</a:t>
            </a:r>
            <a:r>
              <a:rPr sz="3350" spc="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80" dirty="0">
                <a:solidFill>
                  <a:srgbClr val="181818"/>
                </a:solidFill>
                <a:latin typeface="Calibri"/>
                <a:cs typeface="Calibri"/>
              </a:rPr>
              <a:t>This</a:t>
            </a:r>
            <a:r>
              <a:rPr sz="335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project</a:t>
            </a:r>
            <a:r>
              <a:rPr sz="335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provides</a:t>
            </a:r>
            <a:r>
              <a:rPr sz="3350" spc="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-20" dirty="0">
                <a:solidFill>
                  <a:srgbClr val="181818"/>
                </a:solidFill>
                <a:latin typeface="Calibri"/>
                <a:cs typeface="Calibri"/>
              </a:rPr>
              <a:t>easy </a:t>
            </a:r>
            <a:r>
              <a:rPr sz="3350" spc="70" dirty="0">
                <a:solidFill>
                  <a:srgbClr val="181818"/>
                </a:solidFill>
                <a:latin typeface="Calibri"/>
                <a:cs typeface="Calibri"/>
              </a:rPr>
              <a:t>access</a:t>
            </a:r>
            <a:r>
              <a:rPr sz="3350" spc="-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35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45" dirty="0">
                <a:solidFill>
                  <a:srgbClr val="181818"/>
                </a:solidFill>
                <a:latin typeface="Calibri"/>
                <a:cs typeface="Calibri"/>
              </a:rPr>
              <a:t>customers</a:t>
            </a:r>
            <a:r>
              <a:rPr sz="335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65" dirty="0">
                <a:solidFill>
                  <a:srgbClr val="181818"/>
                </a:solidFill>
                <a:latin typeface="Calibri"/>
                <a:cs typeface="Calibri"/>
              </a:rPr>
              <a:t>by</a:t>
            </a:r>
            <a:r>
              <a:rPr sz="3350" spc="-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60" dirty="0">
                <a:solidFill>
                  <a:srgbClr val="181818"/>
                </a:solidFill>
                <a:latin typeface="Calibri"/>
                <a:cs typeface="Calibri"/>
              </a:rPr>
              <a:t>locating(GPS)</a:t>
            </a:r>
            <a:r>
              <a:rPr sz="335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-25" dirty="0">
                <a:solidFill>
                  <a:srgbClr val="181818"/>
                </a:solidFill>
                <a:latin typeface="Calibri"/>
                <a:cs typeface="Calibri"/>
              </a:rPr>
              <a:t>the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customer</a:t>
            </a:r>
            <a:r>
              <a:rPr sz="3350" spc="-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80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35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60" dirty="0">
                <a:solidFill>
                  <a:srgbClr val="181818"/>
                </a:solidFill>
                <a:latin typeface="Calibri"/>
                <a:cs typeface="Calibri"/>
              </a:rPr>
              <a:t>sending</a:t>
            </a:r>
            <a:r>
              <a:rPr sz="335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it</a:t>
            </a:r>
            <a:r>
              <a:rPr sz="335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35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350" spc="-10" dirty="0">
                <a:solidFill>
                  <a:srgbClr val="181818"/>
                </a:solidFill>
                <a:latin typeface="Calibri"/>
                <a:cs typeface="Calibri"/>
              </a:rPr>
              <a:t> appropriate </a:t>
            </a:r>
            <a:r>
              <a:rPr sz="3350" dirty="0">
                <a:solidFill>
                  <a:srgbClr val="181818"/>
                </a:solidFill>
                <a:latin typeface="Calibri"/>
                <a:cs typeface="Calibri"/>
              </a:rPr>
              <a:t>delivery</a:t>
            </a:r>
            <a:r>
              <a:rPr sz="3350" spc="10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50" spc="-10" dirty="0">
                <a:solidFill>
                  <a:srgbClr val="181818"/>
                </a:solidFill>
                <a:latin typeface="Calibri"/>
                <a:cs typeface="Calibri"/>
              </a:rPr>
              <a:t>service.</a:t>
            </a:r>
            <a:endParaRPr sz="335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06379" y="0"/>
            <a:ext cx="6781620" cy="10239374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753090" y="212343"/>
            <a:ext cx="6856730" cy="3096895"/>
          </a:xfrm>
          <a:custGeom>
            <a:avLst/>
            <a:gdLst/>
            <a:ahLst/>
            <a:cxnLst/>
            <a:rect l="l" t="t" r="r" b="b"/>
            <a:pathLst>
              <a:path w="6856730" h="3096895">
                <a:moveTo>
                  <a:pt x="2949021" y="3096857"/>
                </a:moveTo>
                <a:lnTo>
                  <a:pt x="1191165" y="2840487"/>
                </a:lnTo>
                <a:lnTo>
                  <a:pt x="321558" y="1936886"/>
                </a:lnTo>
                <a:lnTo>
                  <a:pt x="28427" y="967979"/>
                </a:lnTo>
                <a:lnTo>
                  <a:pt x="0" y="515693"/>
                </a:lnTo>
                <a:lnTo>
                  <a:pt x="6856306" y="0"/>
                </a:lnTo>
                <a:lnTo>
                  <a:pt x="6795255" y="421805"/>
                </a:lnTo>
                <a:lnTo>
                  <a:pt x="6367895" y="1382887"/>
                </a:lnTo>
                <a:lnTo>
                  <a:pt x="5207920" y="2426739"/>
                </a:lnTo>
                <a:lnTo>
                  <a:pt x="2949021" y="3096857"/>
                </a:lnTo>
                <a:close/>
              </a:path>
            </a:pathLst>
          </a:custGeom>
          <a:solidFill>
            <a:srgbClr val="E191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16000" y="1184255"/>
            <a:ext cx="5133975" cy="10674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800" spc="-315" dirty="0">
                <a:solidFill>
                  <a:srgbClr val="181818"/>
                </a:solidFill>
              </a:rPr>
              <a:t>Customer</a:t>
            </a:r>
            <a:r>
              <a:rPr sz="6800" spc="-330" dirty="0">
                <a:solidFill>
                  <a:srgbClr val="181818"/>
                </a:solidFill>
              </a:rPr>
              <a:t> </a:t>
            </a:r>
            <a:r>
              <a:rPr sz="6800" spc="-135" dirty="0">
                <a:solidFill>
                  <a:srgbClr val="181818"/>
                </a:solidFill>
              </a:rPr>
              <a:t>Side</a:t>
            </a:r>
            <a:endParaRPr sz="6800"/>
          </a:p>
        </p:txBody>
      </p:sp>
      <p:sp>
        <p:nvSpPr>
          <p:cNvPr id="5" name="object 5"/>
          <p:cNvSpPr txBox="1"/>
          <p:nvPr/>
        </p:nvSpPr>
        <p:spPr>
          <a:xfrm>
            <a:off x="1016000" y="3595485"/>
            <a:ext cx="8591550" cy="4911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8000"/>
              </a:lnSpc>
              <a:spcBef>
                <a:spcPts val="95"/>
              </a:spcBef>
            </a:pP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In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300" spc="-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restaurant</a:t>
            </a:r>
            <a:r>
              <a:rPr sz="3300" spc="-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50" dirty="0">
                <a:solidFill>
                  <a:srgbClr val="181818"/>
                </a:solidFill>
                <a:latin typeface="Calibri"/>
                <a:cs typeface="Calibri"/>
              </a:rPr>
              <a:t>app,</a:t>
            </a:r>
            <a:r>
              <a:rPr sz="3300" spc="-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customers</a:t>
            </a:r>
            <a:r>
              <a:rPr sz="3300" spc="-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70" dirty="0">
                <a:solidFill>
                  <a:srgbClr val="181818"/>
                </a:solidFill>
                <a:latin typeface="Calibri"/>
                <a:cs typeface="Calibri"/>
              </a:rPr>
              <a:t>can</a:t>
            </a:r>
            <a:r>
              <a:rPr sz="3300" spc="-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have</a:t>
            </a:r>
            <a:r>
              <a:rPr sz="3300" spc="-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10" dirty="0">
                <a:solidFill>
                  <a:srgbClr val="181818"/>
                </a:solidFill>
                <a:latin typeface="Calibri"/>
                <a:cs typeface="Calibri"/>
              </a:rPr>
              <a:t>a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unique</a:t>
            </a:r>
            <a:r>
              <a:rPr sz="330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0" dirty="0">
                <a:solidFill>
                  <a:srgbClr val="181818"/>
                </a:solidFill>
                <a:latin typeface="Calibri"/>
                <a:cs typeface="Calibri"/>
              </a:rPr>
              <a:t>shopping</a:t>
            </a:r>
            <a:r>
              <a:rPr sz="33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experience</a:t>
            </a:r>
            <a:r>
              <a:rPr sz="330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that</a:t>
            </a:r>
            <a:r>
              <a:rPr sz="33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55" dirty="0">
                <a:solidFill>
                  <a:srgbClr val="181818"/>
                </a:solidFill>
                <a:latin typeface="Calibri"/>
                <a:cs typeface="Calibri"/>
              </a:rPr>
              <a:t>is</a:t>
            </a:r>
            <a:r>
              <a:rPr sz="330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different</a:t>
            </a:r>
            <a:r>
              <a:rPr sz="33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-20" dirty="0">
                <a:solidFill>
                  <a:srgbClr val="181818"/>
                </a:solidFill>
                <a:latin typeface="Calibri"/>
                <a:cs typeface="Calibri"/>
              </a:rPr>
              <a:t>from </a:t>
            </a:r>
            <a:r>
              <a:rPr sz="3300" spc="60" dirty="0">
                <a:solidFill>
                  <a:srgbClr val="181818"/>
                </a:solidFill>
                <a:latin typeface="Calibri"/>
                <a:cs typeface="Calibri"/>
              </a:rPr>
              <a:t>all</a:t>
            </a:r>
            <a:r>
              <a:rPr sz="3300" spc="-8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other</a:t>
            </a:r>
            <a:r>
              <a:rPr sz="3300" spc="-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50" dirty="0">
                <a:solidFill>
                  <a:srgbClr val="181818"/>
                </a:solidFill>
                <a:latin typeface="Calibri"/>
                <a:cs typeface="Calibri"/>
              </a:rPr>
              <a:t>apps.</a:t>
            </a:r>
            <a:r>
              <a:rPr sz="3300" spc="-8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45" dirty="0">
                <a:solidFill>
                  <a:srgbClr val="181818"/>
                </a:solidFill>
                <a:latin typeface="Calibri"/>
                <a:cs typeface="Calibri"/>
              </a:rPr>
              <a:t>Through</a:t>
            </a:r>
            <a:r>
              <a:rPr sz="3300" spc="-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300" spc="-8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50" dirty="0">
                <a:solidFill>
                  <a:srgbClr val="181818"/>
                </a:solidFill>
                <a:latin typeface="Calibri"/>
                <a:cs typeface="Calibri"/>
              </a:rPr>
              <a:t>dashboard</a:t>
            </a:r>
            <a:r>
              <a:rPr sz="3300" spc="-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interface,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they</a:t>
            </a:r>
            <a:r>
              <a:rPr sz="3300" spc="-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70" dirty="0">
                <a:solidFill>
                  <a:srgbClr val="181818"/>
                </a:solidFill>
                <a:latin typeface="Calibri"/>
                <a:cs typeface="Calibri"/>
              </a:rPr>
              <a:t>can</a:t>
            </a:r>
            <a:r>
              <a:rPr sz="3300" spc="-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see</a:t>
            </a:r>
            <a:r>
              <a:rPr sz="3300" spc="-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0" dirty="0">
                <a:solidFill>
                  <a:srgbClr val="181818"/>
                </a:solidFill>
                <a:latin typeface="Calibri"/>
                <a:cs typeface="Calibri"/>
              </a:rPr>
              <a:t>all</a:t>
            </a:r>
            <a:r>
              <a:rPr sz="3300" spc="-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300" spc="-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50" dirty="0">
                <a:solidFill>
                  <a:srgbClr val="181818"/>
                </a:solidFill>
                <a:latin typeface="Calibri"/>
                <a:cs typeface="Calibri"/>
              </a:rPr>
              <a:t>meals</a:t>
            </a:r>
            <a:r>
              <a:rPr sz="3300" spc="-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that</a:t>
            </a:r>
            <a:r>
              <a:rPr sz="3300" spc="-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have</a:t>
            </a:r>
            <a:r>
              <a:rPr sz="3300" spc="-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0" dirty="0">
                <a:solidFill>
                  <a:srgbClr val="181818"/>
                </a:solidFill>
                <a:latin typeface="Calibri"/>
                <a:cs typeface="Calibri"/>
              </a:rPr>
              <a:t>a</a:t>
            </a:r>
            <a:r>
              <a:rPr sz="3300" spc="-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discount,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search</a:t>
            </a:r>
            <a:r>
              <a:rPr sz="330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for</a:t>
            </a:r>
            <a:r>
              <a:rPr sz="3300" spc="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specific</a:t>
            </a:r>
            <a:r>
              <a:rPr sz="3300" spc="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meals,</a:t>
            </a:r>
            <a:r>
              <a:rPr sz="3300" spc="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0" dirty="0">
                <a:solidFill>
                  <a:srgbClr val="181818"/>
                </a:solidFill>
                <a:latin typeface="Calibri"/>
                <a:cs typeface="Calibri"/>
              </a:rPr>
              <a:t>apply</a:t>
            </a:r>
            <a:r>
              <a:rPr sz="3300" spc="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favorites,</a:t>
            </a:r>
            <a:r>
              <a:rPr sz="3300" spc="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5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300" spc="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-25" dirty="0">
                <a:solidFill>
                  <a:srgbClr val="181818"/>
                </a:solidFill>
                <a:latin typeface="Calibri"/>
                <a:cs typeface="Calibri"/>
              </a:rPr>
              <a:t>get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desired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meal.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75" dirty="0">
                <a:solidFill>
                  <a:srgbClr val="181818"/>
                </a:solidFill>
                <a:latin typeface="Calibri"/>
                <a:cs typeface="Calibri"/>
              </a:rPr>
              <a:t>Each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customer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55" dirty="0">
                <a:solidFill>
                  <a:srgbClr val="181818"/>
                </a:solidFill>
                <a:latin typeface="Calibri"/>
                <a:cs typeface="Calibri"/>
              </a:rPr>
              <a:t>has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50" dirty="0">
                <a:solidFill>
                  <a:srgbClr val="181818"/>
                </a:solidFill>
                <a:latin typeface="Calibri"/>
                <a:cs typeface="Calibri"/>
              </a:rPr>
              <a:t>his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-25" dirty="0">
                <a:solidFill>
                  <a:srgbClr val="181818"/>
                </a:solidFill>
                <a:latin typeface="Calibri"/>
                <a:cs typeface="Calibri"/>
              </a:rPr>
              <a:t>own </a:t>
            </a:r>
            <a:r>
              <a:rPr sz="3300" spc="50" dirty="0">
                <a:solidFill>
                  <a:srgbClr val="181818"/>
                </a:solidFill>
                <a:latin typeface="Calibri"/>
                <a:cs typeface="Calibri"/>
              </a:rPr>
              <a:t>account</a:t>
            </a:r>
            <a:r>
              <a:rPr sz="33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that</a:t>
            </a:r>
            <a:r>
              <a:rPr sz="33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enables</a:t>
            </a:r>
            <a:r>
              <a:rPr sz="33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50" dirty="0">
                <a:solidFill>
                  <a:srgbClr val="181818"/>
                </a:solidFill>
                <a:latin typeface="Calibri"/>
                <a:cs typeface="Calibri"/>
              </a:rPr>
              <a:t>him</a:t>
            </a:r>
            <a:r>
              <a:rPr sz="33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3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store</a:t>
            </a:r>
            <a:r>
              <a:rPr sz="33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45" dirty="0">
                <a:solidFill>
                  <a:srgbClr val="181818"/>
                </a:solidFill>
                <a:latin typeface="Calibri"/>
                <a:cs typeface="Calibri"/>
              </a:rPr>
              <a:t>products</a:t>
            </a:r>
            <a:r>
              <a:rPr sz="33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in</a:t>
            </a:r>
            <a:r>
              <a:rPr sz="33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-25" dirty="0">
                <a:solidFill>
                  <a:srgbClr val="181818"/>
                </a:solidFill>
                <a:latin typeface="Calibri"/>
                <a:cs typeface="Calibri"/>
              </a:rPr>
              <a:t>the </a:t>
            </a:r>
            <a:r>
              <a:rPr lang="en-US" sz="3300" dirty="0" smtClean="0">
                <a:solidFill>
                  <a:srgbClr val="181818"/>
                </a:solidFill>
                <a:latin typeface="Calibri"/>
                <a:cs typeface="Calibri"/>
              </a:rPr>
              <a:t>favorite</a:t>
            </a:r>
            <a:r>
              <a:rPr lang="ar-SA" sz="3300" smtClean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5" smtClean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300" spc="-35" smtClean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cart</a:t>
            </a:r>
            <a:r>
              <a:rPr sz="33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5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30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0" dirty="0">
                <a:solidFill>
                  <a:srgbClr val="181818"/>
                </a:solidFill>
                <a:latin typeface="Calibri"/>
                <a:cs typeface="Calibri"/>
              </a:rPr>
              <a:t>upload</a:t>
            </a:r>
            <a:r>
              <a:rPr sz="33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their</a:t>
            </a:r>
            <a:r>
              <a:rPr sz="330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-10" dirty="0">
                <a:solidFill>
                  <a:srgbClr val="181818"/>
                </a:solidFill>
                <a:latin typeface="Calibri"/>
                <a:cs typeface="Calibri"/>
              </a:rPr>
              <a:t>information.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their</a:t>
            </a:r>
            <a:r>
              <a:rPr sz="330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50" dirty="0">
                <a:solidFill>
                  <a:srgbClr val="181818"/>
                </a:solidFill>
                <a:latin typeface="Calibri"/>
                <a:cs typeface="Calibri"/>
              </a:rPr>
              <a:t>accounts</a:t>
            </a:r>
            <a:r>
              <a:rPr sz="3300" spc="-5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by</a:t>
            </a:r>
            <a:r>
              <a:rPr sz="330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5" dirty="0">
                <a:solidFill>
                  <a:srgbClr val="181818"/>
                </a:solidFill>
                <a:latin typeface="Calibri"/>
                <a:cs typeface="Calibri"/>
              </a:rPr>
              <a:t>logging</a:t>
            </a:r>
            <a:r>
              <a:rPr sz="3300" spc="-5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dirty="0">
                <a:solidFill>
                  <a:srgbClr val="181818"/>
                </a:solidFill>
                <a:latin typeface="Calibri"/>
                <a:cs typeface="Calibri"/>
              </a:rPr>
              <a:t>in</a:t>
            </a:r>
            <a:r>
              <a:rPr sz="3300" spc="-5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5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300" spc="-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60" dirty="0">
                <a:solidFill>
                  <a:srgbClr val="181818"/>
                </a:solidFill>
                <a:latin typeface="Calibri"/>
                <a:cs typeface="Calibri"/>
              </a:rPr>
              <a:t>signing</a:t>
            </a:r>
            <a:r>
              <a:rPr sz="3300" spc="-5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300" spc="-25" dirty="0">
                <a:solidFill>
                  <a:srgbClr val="181818"/>
                </a:solidFill>
                <a:latin typeface="Calibri"/>
                <a:cs typeface="Calibri"/>
              </a:rPr>
              <a:t>up.</a:t>
            </a:r>
            <a:endParaRPr sz="33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9841" y="591133"/>
            <a:ext cx="6353174" cy="866774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78926" y="3441769"/>
            <a:ext cx="142875" cy="1428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78926" y="5041969"/>
            <a:ext cx="142875" cy="1428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78926" y="6108768"/>
            <a:ext cx="142875" cy="1428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88451" y="7708968"/>
            <a:ext cx="133350" cy="13334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348327" rIns="0" bIns="0" rtlCol="0">
            <a:spAutoFit/>
          </a:bodyPr>
          <a:lstStyle/>
          <a:p>
            <a:pPr marL="8050530" marR="1111885">
              <a:lnSpc>
                <a:spcPct val="107700"/>
              </a:lnSpc>
              <a:spcBef>
                <a:spcPts val="95"/>
              </a:spcBef>
            </a:pP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Administration</a:t>
            </a:r>
            <a:r>
              <a:rPr sz="3250" spc="1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50" dirty="0">
                <a:solidFill>
                  <a:srgbClr val="181818"/>
                </a:solidFill>
                <a:latin typeface="Calibri"/>
                <a:cs typeface="Calibri"/>
              </a:rPr>
              <a:t>application,</a:t>
            </a:r>
            <a:r>
              <a:rPr sz="3250" spc="1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through</a:t>
            </a:r>
            <a:r>
              <a:rPr sz="3250" spc="1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-10" dirty="0">
                <a:solidFill>
                  <a:srgbClr val="181818"/>
                </a:solidFill>
                <a:latin typeface="Calibri"/>
                <a:cs typeface="Calibri"/>
              </a:rPr>
              <a:t>which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workers</a:t>
            </a:r>
            <a:r>
              <a:rPr sz="3250" spc="-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are</a:t>
            </a:r>
            <a:r>
              <a:rPr sz="325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55" dirty="0">
                <a:solidFill>
                  <a:srgbClr val="181818"/>
                </a:solidFill>
                <a:latin typeface="Calibri"/>
                <a:cs typeface="Calibri"/>
              </a:rPr>
              <a:t>added</a:t>
            </a:r>
            <a:r>
              <a:rPr sz="325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70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250" spc="-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their</a:t>
            </a:r>
            <a:r>
              <a:rPr sz="325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35" dirty="0">
                <a:solidFill>
                  <a:srgbClr val="181818"/>
                </a:solidFill>
                <a:latin typeface="Calibri"/>
                <a:cs typeface="Calibri"/>
              </a:rPr>
              <a:t>personal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information</a:t>
            </a:r>
            <a:r>
              <a:rPr sz="3250" spc="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60" dirty="0">
                <a:solidFill>
                  <a:srgbClr val="181818"/>
                </a:solidFill>
                <a:latin typeface="Calibri"/>
                <a:cs typeface="Calibri"/>
              </a:rPr>
              <a:t>is</a:t>
            </a:r>
            <a:r>
              <a:rPr sz="3250" spc="7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modified</a:t>
            </a:r>
            <a:r>
              <a:rPr sz="3250" spc="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or</a:t>
            </a:r>
            <a:r>
              <a:rPr sz="3250" spc="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-10" dirty="0">
                <a:solidFill>
                  <a:srgbClr val="181818"/>
                </a:solidFill>
                <a:latin typeface="Calibri"/>
                <a:cs typeface="Calibri"/>
              </a:rPr>
              <a:t>deleted.</a:t>
            </a:r>
            <a:endParaRPr sz="3250">
              <a:latin typeface="Calibri"/>
              <a:cs typeface="Calibri"/>
            </a:endParaRPr>
          </a:p>
          <a:p>
            <a:pPr marL="8050530" marR="359410">
              <a:lnSpc>
                <a:spcPct val="107700"/>
              </a:lnSpc>
            </a:pPr>
            <a:r>
              <a:rPr sz="3250" spc="-140" dirty="0">
                <a:solidFill>
                  <a:srgbClr val="181818"/>
                </a:solidFill>
                <a:latin typeface="Calibri"/>
                <a:cs typeface="Calibri"/>
              </a:rPr>
              <a:t>A</a:t>
            </a:r>
            <a:r>
              <a:rPr sz="3250" spc="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45" dirty="0">
                <a:solidFill>
                  <a:srgbClr val="181818"/>
                </a:solidFill>
                <a:latin typeface="Calibri"/>
                <a:cs typeface="Calibri"/>
              </a:rPr>
              <a:t>specific</a:t>
            </a:r>
            <a:r>
              <a:rPr sz="3250" spc="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Category,</a:t>
            </a:r>
            <a:r>
              <a:rPr sz="3250" spc="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food</a:t>
            </a:r>
            <a:r>
              <a:rPr sz="3250" spc="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60" dirty="0">
                <a:solidFill>
                  <a:srgbClr val="181818"/>
                </a:solidFill>
                <a:latin typeface="Calibri"/>
                <a:cs typeface="Calibri"/>
              </a:rPr>
              <a:t>is</a:t>
            </a:r>
            <a:r>
              <a:rPr sz="3250" spc="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added,</a:t>
            </a:r>
            <a:r>
              <a:rPr sz="3250" spc="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modified,</a:t>
            </a:r>
            <a:r>
              <a:rPr sz="3250" spc="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-25" dirty="0">
                <a:solidFill>
                  <a:srgbClr val="181818"/>
                </a:solidFill>
                <a:latin typeface="Calibri"/>
                <a:cs typeface="Calibri"/>
              </a:rPr>
              <a:t>or </a:t>
            </a:r>
            <a:r>
              <a:rPr sz="3250" spc="-10" dirty="0">
                <a:solidFill>
                  <a:srgbClr val="181818"/>
                </a:solidFill>
                <a:latin typeface="Calibri"/>
                <a:cs typeface="Calibri"/>
              </a:rPr>
              <a:t>deleted.</a:t>
            </a:r>
            <a:endParaRPr sz="3250">
              <a:latin typeface="Calibri"/>
              <a:cs typeface="Calibri"/>
            </a:endParaRPr>
          </a:p>
          <a:p>
            <a:pPr marL="8050530" marR="5080">
              <a:lnSpc>
                <a:spcPct val="107700"/>
              </a:lnSpc>
            </a:pP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Delivery</a:t>
            </a:r>
            <a:r>
              <a:rPr sz="3250" spc="-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60" dirty="0">
                <a:solidFill>
                  <a:srgbClr val="181818"/>
                </a:solidFill>
                <a:latin typeface="Calibri"/>
                <a:cs typeface="Calibri"/>
              </a:rPr>
              <a:t>is</a:t>
            </a:r>
            <a:r>
              <a:rPr sz="325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55" dirty="0">
                <a:solidFill>
                  <a:srgbClr val="181818"/>
                </a:solidFill>
                <a:latin typeface="Calibri"/>
                <a:cs typeface="Calibri"/>
              </a:rPr>
              <a:t>added</a:t>
            </a:r>
            <a:r>
              <a:rPr sz="325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or</a:t>
            </a:r>
            <a:r>
              <a:rPr sz="3250" spc="-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modified</a:t>
            </a:r>
            <a:r>
              <a:rPr sz="325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250" spc="-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35" dirty="0">
                <a:solidFill>
                  <a:srgbClr val="181818"/>
                </a:solidFill>
                <a:latin typeface="Calibri"/>
                <a:cs typeface="Calibri"/>
              </a:rPr>
              <a:t>personal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information</a:t>
            </a:r>
            <a:r>
              <a:rPr sz="3250" spc="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or</a:t>
            </a:r>
            <a:r>
              <a:rPr sz="3250" spc="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deleted</a:t>
            </a:r>
            <a:r>
              <a:rPr sz="3250" spc="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through</a:t>
            </a:r>
            <a:r>
              <a:rPr sz="3250" spc="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250" spc="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50" spc="35" dirty="0">
                <a:solidFill>
                  <a:srgbClr val="181818"/>
                </a:solidFill>
                <a:latin typeface="Calibri"/>
                <a:cs typeface="Calibri"/>
              </a:rPr>
              <a:t>management </a:t>
            </a:r>
            <a:r>
              <a:rPr sz="3250" spc="40" dirty="0">
                <a:solidFill>
                  <a:srgbClr val="181818"/>
                </a:solidFill>
                <a:latin typeface="Calibri"/>
                <a:cs typeface="Calibri"/>
              </a:rPr>
              <a:t>application.</a:t>
            </a:r>
            <a:endParaRPr sz="3250">
              <a:latin typeface="Calibri"/>
              <a:cs typeface="Calibri"/>
            </a:endParaRPr>
          </a:p>
          <a:p>
            <a:pPr marL="8035290" marR="815975">
              <a:lnSpc>
                <a:spcPts val="4120"/>
              </a:lnSpc>
              <a:spcBef>
                <a:spcPts val="30"/>
              </a:spcBef>
            </a:pP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200" spc="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management</a:t>
            </a:r>
            <a:r>
              <a:rPr sz="3200" spc="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spc="45" dirty="0">
                <a:solidFill>
                  <a:srgbClr val="181818"/>
                </a:solidFill>
                <a:latin typeface="Calibri"/>
                <a:cs typeface="Calibri"/>
              </a:rPr>
              <a:t>application</a:t>
            </a:r>
            <a:r>
              <a:rPr sz="3200" spc="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shows</a:t>
            </a:r>
            <a:r>
              <a:rPr sz="3200" spc="55" dirty="0">
                <a:solidFill>
                  <a:srgbClr val="181818"/>
                </a:solidFill>
                <a:latin typeface="Calibri"/>
                <a:cs typeface="Calibri"/>
              </a:rPr>
              <a:t> all</a:t>
            </a:r>
            <a:r>
              <a:rPr sz="3200" spc="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181818"/>
                </a:solidFill>
                <a:latin typeface="Calibri"/>
                <a:cs typeface="Calibri"/>
              </a:rPr>
              <a:t>order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records,</a:t>
            </a:r>
            <a:r>
              <a:rPr sz="3200" spc="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spc="60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20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here</a:t>
            </a:r>
            <a:r>
              <a:rPr sz="320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it</a:t>
            </a:r>
            <a:r>
              <a:rPr sz="320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chooses</a:t>
            </a:r>
            <a:r>
              <a:rPr sz="320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20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available</a:t>
            </a:r>
            <a:r>
              <a:rPr sz="3200" spc="1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spc="-25" dirty="0">
                <a:solidFill>
                  <a:srgbClr val="181818"/>
                </a:solidFill>
                <a:latin typeface="Calibri"/>
                <a:cs typeface="Calibri"/>
              </a:rPr>
              <a:t>or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appropriate</a:t>
            </a:r>
            <a:r>
              <a:rPr sz="3200" spc="1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delivery</a:t>
            </a:r>
            <a:r>
              <a:rPr sz="3200" spc="2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for</a:t>
            </a:r>
            <a:r>
              <a:rPr sz="3200" spc="2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181818"/>
                </a:solidFill>
                <a:latin typeface="Calibri"/>
                <a:cs typeface="Calibri"/>
              </a:rPr>
              <a:t>each</a:t>
            </a:r>
            <a:r>
              <a:rPr sz="3200" spc="2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181818"/>
                </a:solidFill>
                <a:latin typeface="Calibri"/>
                <a:cs typeface="Calibri"/>
              </a:rPr>
              <a:t>order.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57541" y="7549264"/>
            <a:ext cx="2417445" cy="2248535"/>
          </a:xfrm>
          <a:custGeom>
            <a:avLst/>
            <a:gdLst/>
            <a:ahLst/>
            <a:cxnLst/>
            <a:rect l="l" t="t" r="r" b="b"/>
            <a:pathLst>
              <a:path w="2417445" h="2248534">
                <a:moveTo>
                  <a:pt x="1060158" y="2248286"/>
                </a:moveTo>
                <a:lnTo>
                  <a:pt x="1012960" y="2246706"/>
                </a:lnTo>
                <a:lnTo>
                  <a:pt x="965860" y="2243258"/>
                </a:lnTo>
                <a:lnTo>
                  <a:pt x="918981" y="2237746"/>
                </a:lnTo>
                <a:lnTo>
                  <a:pt x="872449" y="2229975"/>
                </a:lnTo>
                <a:lnTo>
                  <a:pt x="826389" y="2219749"/>
                </a:lnTo>
                <a:lnTo>
                  <a:pt x="780927" y="2206873"/>
                </a:lnTo>
                <a:lnTo>
                  <a:pt x="736188" y="2191152"/>
                </a:lnTo>
                <a:lnTo>
                  <a:pt x="692298" y="2172391"/>
                </a:lnTo>
                <a:lnTo>
                  <a:pt x="649380" y="2150394"/>
                </a:lnTo>
                <a:lnTo>
                  <a:pt x="607561" y="2124966"/>
                </a:lnTo>
                <a:lnTo>
                  <a:pt x="566967" y="2095911"/>
                </a:lnTo>
                <a:lnTo>
                  <a:pt x="527721" y="2063035"/>
                </a:lnTo>
                <a:lnTo>
                  <a:pt x="489950" y="2026142"/>
                </a:lnTo>
                <a:lnTo>
                  <a:pt x="453779" y="1985037"/>
                </a:lnTo>
                <a:lnTo>
                  <a:pt x="393418" y="1912607"/>
                </a:lnTo>
                <a:lnTo>
                  <a:pt x="338392" y="1849234"/>
                </a:lnTo>
                <a:lnTo>
                  <a:pt x="288523" y="1793950"/>
                </a:lnTo>
                <a:lnTo>
                  <a:pt x="243630" y="1745791"/>
                </a:lnTo>
                <a:lnTo>
                  <a:pt x="203534" y="1703791"/>
                </a:lnTo>
                <a:lnTo>
                  <a:pt x="168056" y="1666984"/>
                </a:lnTo>
                <a:lnTo>
                  <a:pt x="137017" y="1634406"/>
                </a:lnTo>
                <a:lnTo>
                  <a:pt x="110237" y="1605089"/>
                </a:lnTo>
                <a:lnTo>
                  <a:pt x="68739" y="1552382"/>
                </a:lnTo>
                <a:lnTo>
                  <a:pt x="42126" y="1501138"/>
                </a:lnTo>
                <a:lnTo>
                  <a:pt x="28965" y="1443632"/>
                </a:lnTo>
                <a:lnTo>
                  <a:pt x="26096" y="1419227"/>
                </a:lnTo>
                <a:lnTo>
                  <a:pt x="18475" y="1357720"/>
                </a:lnTo>
                <a:lnTo>
                  <a:pt x="10144" y="1281498"/>
                </a:lnTo>
                <a:lnTo>
                  <a:pt x="6388" y="1238698"/>
                </a:lnTo>
                <a:lnTo>
                  <a:pt x="3265" y="1193216"/>
                </a:lnTo>
                <a:lnTo>
                  <a:pt x="1045" y="1145382"/>
                </a:lnTo>
                <a:lnTo>
                  <a:pt x="0" y="1095528"/>
                </a:lnTo>
                <a:lnTo>
                  <a:pt x="397" y="1043987"/>
                </a:lnTo>
                <a:lnTo>
                  <a:pt x="2509" y="991090"/>
                </a:lnTo>
                <a:lnTo>
                  <a:pt x="6606" y="937169"/>
                </a:lnTo>
                <a:lnTo>
                  <a:pt x="12956" y="882556"/>
                </a:lnTo>
                <a:lnTo>
                  <a:pt x="21832" y="827583"/>
                </a:lnTo>
                <a:lnTo>
                  <a:pt x="33502" y="772582"/>
                </a:lnTo>
                <a:lnTo>
                  <a:pt x="48237" y="717884"/>
                </a:lnTo>
                <a:lnTo>
                  <a:pt x="66308" y="663822"/>
                </a:lnTo>
                <a:lnTo>
                  <a:pt x="87984" y="610727"/>
                </a:lnTo>
                <a:lnTo>
                  <a:pt x="113536" y="558930"/>
                </a:lnTo>
                <a:lnTo>
                  <a:pt x="143235" y="508765"/>
                </a:lnTo>
                <a:lnTo>
                  <a:pt x="183451" y="447148"/>
                </a:lnTo>
                <a:lnTo>
                  <a:pt x="219660" y="393093"/>
                </a:lnTo>
                <a:lnTo>
                  <a:pt x="252647" y="345840"/>
                </a:lnTo>
                <a:lnTo>
                  <a:pt x="283196" y="304632"/>
                </a:lnTo>
                <a:lnTo>
                  <a:pt x="312091" y="268707"/>
                </a:lnTo>
                <a:lnTo>
                  <a:pt x="340119" y="237308"/>
                </a:lnTo>
                <a:lnTo>
                  <a:pt x="368063" y="209673"/>
                </a:lnTo>
                <a:lnTo>
                  <a:pt x="426838" y="162662"/>
                </a:lnTo>
                <a:lnTo>
                  <a:pt x="459240" y="141767"/>
                </a:lnTo>
                <a:lnTo>
                  <a:pt x="494696" y="121599"/>
                </a:lnTo>
                <a:lnTo>
                  <a:pt x="533992" y="101399"/>
                </a:lnTo>
                <a:lnTo>
                  <a:pt x="577913" y="80408"/>
                </a:lnTo>
                <a:lnTo>
                  <a:pt x="627243" y="57865"/>
                </a:lnTo>
                <a:lnTo>
                  <a:pt x="682767" y="33013"/>
                </a:lnTo>
                <a:lnTo>
                  <a:pt x="739721" y="14483"/>
                </a:lnTo>
                <a:lnTo>
                  <a:pt x="808687" y="3607"/>
                </a:lnTo>
                <a:lnTo>
                  <a:pt x="847173" y="918"/>
                </a:lnTo>
                <a:lnTo>
                  <a:pt x="888060" y="0"/>
                </a:lnTo>
                <a:lnTo>
                  <a:pt x="931147" y="802"/>
                </a:lnTo>
                <a:lnTo>
                  <a:pt x="976233" y="3279"/>
                </a:lnTo>
                <a:lnTo>
                  <a:pt x="1023118" y="7382"/>
                </a:lnTo>
                <a:lnTo>
                  <a:pt x="1071601" y="13062"/>
                </a:lnTo>
                <a:lnTo>
                  <a:pt x="1121481" y="20273"/>
                </a:lnTo>
                <a:lnTo>
                  <a:pt x="1172558" y="28966"/>
                </a:lnTo>
                <a:lnTo>
                  <a:pt x="1224630" y="39093"/>
                </a:lnTo>
                <a:lnTo>
                  <a:pt x="1277498" y="50607"/>
                </a:lnTo>
                <a:lnTo>
                  <a:pt x="1330960" y="63459"/>
                </a:lnTo>
                <a:lnTo>
                  <a:pt x="1384816" y="77603"/>
                </a:lnTo>
                <a:lnTo>
                  <a:pt x="1438864" y="92989"/>
                </a:lnTo>
                <a:lnTo>
                  <a:pt x="1492905" y="109569"/>
                </a:lnTo>
                <a:lnTo>
                  <a:pt x="1546737" y="127297"/>
                </a:lnTo>
                <a:lnTo>
                  <a:pt x="1600160" y="146125"/>
                </a:lnTo>
                <a:lnTo>
                  <a:pt x="1652973" y="166003"/>
                </a:lnTo>
                <a:lnTo>
                  <a:pt x="1704976" y="186885"/>
                </a:lnTo>
                <a:lnTo>
                  <a:pt x="1755967" y="208723"/>
                </a:lnTo>
                <a:lnTo>
                  <a:pt x="1805746" y="231468"/>
                </a:lnTo>
                <a:lnTo>
                  <a:pt x="1854112" y="255073"/>
                </a:lnTo>
                <a:lnTo>
                  <a:pt x="1900865" y="279490"/>
                </a:lnTo>
                <a:lnTo>
                  <a:pt x="1945803" y="304671"/>
                </a:lnTo>
                <a:lnTo>
                  <a:pt x="1988727" y="330568"/>
                </a:lnTo>
                <a:lnTo>
                  <a:pt x="2029435" y="357133"/>
                </a:lnTo>
                <a:lnTo>
                  <a:pt x="2067726" y="384319"/>
                </a:lnTo>
                <a:lnTo>
                  <a:pt x="2103400" y="412077"/>
                </a:lnTo>
                <a:lnTo>
                  <a:pt x="2136257" y="440360"/>
                </a:lnTo>
                <a:lnTo>
                  <a:pt x="2166095" y="469119"/>
                </a:lnTo>
                <a:lnTo>
                  <a:pt x="2192713" y="498308"/>
                </a:lnTo>
                <a:lnTo>
                  <a:pt x="2235490" y="557780"/>
                </a:lnTo>
                <a:lnTo>
                  <a:pt x="2264507" y="608547"/>
                </a:lnTo>
                <a:lnTo>
                  <a:pt x="2290891" y="657908"/>
                </a:lnTo>
                <a:lnTo>
                  <a:pt x="2314673" y="706013"/>
                </a:lnTo>
                <a:lnTo>
                  <a:pt x="2335885" y="753008"/>
                </a:lnTo>
                <a:lnTo>
                  <a:pt x="2354558" y="799042"/>
                </a:lnTo>
                <a:lnTo>
                  <a:pt x="2370724" y="844264"/>
                </a:lnTo>
                <a:lnTo>
                  <a:pt x="2384414" y="888821"/>
                </a:lnTo>
                <a:lnTo>
                  <a:pt x="2395658" y="932863"/>
                </a:lnTo>
                <a:lnTo>
                  <a:pt x="2404490" y="976536"/>
                </a:lnTo>
                <a:lnTo>
                  <a:pt x="2410939" y="1019991"/>
                </a:lnTo>
                <a:lnTo>
                  <a:pt x="2415037" y="1063374"/>
                </a:lnTo>
                <a:lnTo>
                  <a:pt x="2416816" y="1106835"/>
                </a:lnTo>
                <a:lnTo>
                  <a:pt x="2416307" y="1150521"/>
                </a:lnTo>
                <a:lnTo>
                  <a:pt x="2413541" y="1194581"/>
                </a:lnTo>
                <a:lnTo>
                  <a:pt x="2408550" y="1239163"/>
                </a:lnTo>
                <a:lnTo>
                  <a:pt x="2401365" y="1284415"/>
                </a:lnTo>
                <a:lnTo>
                  <a:pt x="2392017" y="1330486"/>
                </a:lnTo>
                <a:lnTo>
                  <a:pt x="2380538" y="1377524"/>
                </a:lnTo>
                <a:lnTo>
                  <a:pt x="2366959" y="1425677"/>
                </a:lnTo>
                <a:lnTo>
                  <a:pt x="2351312" y="1475094"/>
                </a:lnTo>
                <a:lnTo>
                  <a:pt x="2333627" y="1525922"/>
                </a:lnTo>
                <a:lnTo>
                  <a:pt x="2314597" y="1574537"/>
                </a:lnTo>
                <a:lnTo>
                  <a:pt x="2293263" y="1621862"/>
                </a:lnTo>
                <a:lnTo>
                  <a:pt x="2269736" y="1667831"/>
                </a:lnTo>
                <a:lnTo>
                  <a:pt x="2244122" y="1712381"/>
                </a:lnTo>
                <a:lnTo>
                  <a:pt x="2216531" y="1755447"/>
                </a:lnTo>
                <a:lnTo>
                  <a:pt x="2187071" y="1796965"/>
                </a:lnTo>
                <a:lnTo>
                  <a:pt x="2155849" y="1836870"/>
                </a:lnTo>
                <a:lnTo>
                  <a:pt x="2122975" y="1875098"/>
                </a:lnTo>
                <a:lnTo>
                  <a:pt x="2088557" y="1911586"/>
                </a:lnTo>
                <a:lnTo>
                  <a:pt x="2052703" y="1946267"/>
                </a:lnTo>
                <a:lnTo>
                  <a:pt x="2015521" y="1979079"/>
                </a:lnTo>
                <a:lnTo>
                  <a:pt x="1977119" y="2009956"/>
                </a:lnTo>
                <a:lnTo>
                  <a:pt x="1937607" y="2038835"/>
                </a:lnTo>
                <a:lnTo>
                  <a:pt x="1897091" y="2065650"/>
                </a:lnTo>
                <a:lnTo>
                  <a:pt x="1855682" y="2090338"/>
                </a:lnTo>
                <a:lnTo>
                  <a:pt x="1813486" y="2112835"/>
                </a:lnTo>
                <a:lnTo>
                  <a:pt x="1770613" y="2133075"/>
                </a:lnTo>
                <a:lnTo>
                  <a:pt x="1727170" y="2150994"/>
                </a:lnTo>
                <a:lnTo>
                  <a:pt x="1683266" y="2166529"/>
                </a:lnTo>
                <a:lnTo>
                  <a:pt x="1639010" y="2179615"/>
                </a:lnTo>
                <a:lnTo>
                  <a:pt x="1594509" y="2190187"/>
                </a:lnTo>
                <a:lnTo>
                  <a:pt x="1549872" y="2198181"/>
                </a:lnTo>
                <a:lnTo>
                  <a:pt x="1426179" y="2217084"/>
                </a:lnTo>
                <a:lnTo>
                  <a:pt x="1382719" y="2223424"/>
                </a:lnTo>
                <a:lnTo>
                  <a:pt x="1338354" y="2229457"/>
                </a:lnTo>
                <a:lnTo>
                  <a:pt x="1293208" y="2234988"/>
                </a:lnTo>
                <a:lnTo>
                  <a:pt x="1247407" y="2239823"/>
                </a:lnTo>
                <a:lnTo>
                  <a:pt x="1201076" y="2243765"/>
                </a:lnTo>
                <a:lnTo>
                  <a:pt x="1154341" y="2246620"/>
                </a:lnTo>
                <a:lnTo>
                  <a:pt x="1107326" y="2248192"/>
                </a:lnTo>
                <a:lnTo>
                  <a:pt x="1060158" y="2248286"/>
                </a:lnTo>
                <a:close/>
              </a:path>
            </a:pathLst>
          </a:custGeom>
          <a:solidFill>
            <a:srgbClr val="6779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8117921"/>
            <a:ext cx="2571115" cy="974725"/>
          </a:xfrm>
          <a:custGeom>
            <a:avLst/>
            <a:gdLst/>
            <a:ahLst/>
            <a:cxnLst/>
            <a:rect l="l" t="t" r="r" b="b"/>
            <a:pathLst>
              <a:path w="2571115" h="974725">
                <a:moveTo>
                  <a:pt x="1159141" y="974688"/>
                </a:moveTo>
                <a:lnTo>
                  <a:pt x="1108817" y="974590"/>
                </a:lnTo>
                <a:lnTo>
                  <a:pt x="1058665" y="973247"/>
                </a:lnTo>
                <a:lnTo>
                  <a:pt x="1008770" y="970611"/>
                </a:lnTo>
                <a:lnTo>
                  <a:pt x="959218" y="966638"/>
                </a:lnTo>
                <a:lnTo>
                  <a:pt x="910093" y="961282"/>
                </a:lnTo>
                <a:lnTo>
                  <a:pt x="861480" y="954496"/>
                </a:lnTo>
                <a:lnTo>
                  <a:pt x="813465" y="946235"/>
                </a:lnTo>
                <a:lnTo>
                  <a:pt x="766133" y="936453"/>
                </a:lnTo>
                <a:lnTo>
                  <a:pt x="719569" y="925105"/>
                </a:lnTo>
                <a:lnTo>
                  <a:pt x="673858" y="912144"/>
                </a:lnTo>
                <a:lnTo>
                  <a:pt x="629085" y="897525"/>
                </a:lnTo>
                <a:lnTo>
                  <a:pt x="585335" y="881203"/>
                </a:lnTo>
                <a:lnTo>
                  <a:pt x="542693" y="863130"/>
                </a:lnTo>
                <a:lnTo>
                  <a:pt x="501245" y="843263"/>
                </a:lnTo>
                <a:lnTo>
                  <a:pt x="461075" y="821554"/>
                </a:lnTo>
                <a:lnTo>
                  <a:pt x="422270" y="797959"/>
                </a:lnTo>
                <a:lnTo>
                  <a:pt x="384912" y="772430"/>
                </a:lnTo>
                <a:lnTo>
                  <a:pt x="349089" y="744924"/>
                </a:lnTo>
                <a:lnTo>
                  <a:pt x="314885" y="715393"/>
                </a:lnTo>
                <a:lnTo>
                  <a:pt x="282385" y="683792"/>
                </a:lnTo>
                <a:lnTo>
                  <a:pt x="225708" y="621448"/>
                </a:lnTo>
                <a:lnTo>
                  <a:pt x="177152" y="560865"/>
                </a:lnTo>
                <a:lnTo>
                  <a:pt x="136090" y="502430"/>
                </a:lnTo>
                <a:lnTo>
                  <a:pt x="101896" y="446529"/>
                </a:lnTo>
                <a:lnTo>
                  <a:pt x="73946" y="393551"/>
                </a:lnTo>
                <a:lnTo>
                  <a:pt x="51613" y="343882"/>
                </a:lnTo>
                <a:lnTo>
                  <a:pt x="34271" y="297910"/>
                </a:lnTo>
                <a:lnTo>
                  <a:pt x="21295" y="256022"/>
                </a:lnTo>
                <a:lnTo>
                  <a:pt x="12060" y="218605"/>
                </a:lnTo>
                <a:lnTo>
                  <a:pt x="2304" y="158734"/>
                </a:lnTo>
                <a:lnTo>
                  <a:pt x="0" y="121395"/>
                </a:lnTo>
                <a:lnTo>
                  <a:pt x="0" y="113875"/>
                </a:lnTo>
                <a:lnTo>
                  <a:pt x="22443" y="71775"/>
                </a:lnTo>
                <a:lnTo>
                  <a:pt x="61189" y="38077"/>
                </a:lnTo>
                <a:lnTo>
                  <a:pt x="97720" y="21398"/>
                </a:lnTo>
                <a:lnTo>
                  <a:pt x="144792" y="9439"/>
                </a:lnTo>
                <a:lnTo>
                  <a:pt x="204100" y="2280"/>
                </a:lnTo>
                <a:lnTo>
                  <a:pt x="277343" y="0"/>
                </a:lnTo>
                <a:lnTo>
                  <a:pt x="319719" y="714"/>
                </a:lnTo>
                <a:lnTo>
                  <a:pt x="366215" y="2678"/>
                </a:lnTo>
                <a:lnTo>
                  <a:pt x="417043" y="5901"/>
                </a:lnTo>
                <a:lnTo>
                  <a:pt x="472415" y="10394"/>
                </a:lnTo>
                <a:lnTo>
                  <a:pt x="532542" y="16165"/>
                </a:lnTo>
                <a:lnTo>
                  <a:pt x="597638" y="23226"/>
                </a:lnTo>
                <a:lnTo>
                  <a:pt x="667914" y="31586"/>
                </a:lnTo>
                <a:lnTo>
                  <a:pt x="743581" y="41255"/>
                </a:lnTo>
                <a:lnTo>
                  <a:pt x="824853" y="52242"/>
                </a:lnTo>
                <a:lnTo>
                  <a:pt x="911941" y="64558"/>
                </a:lnTo>
                <a:lnTo>
                  <a:pt x="1005058" y="78213"/>
                </a:lnTo>
                <a:lnTo>
                  <a:pt x="1104415" y="93216"/>
                </a:lnTo>
                <a:lnTo>
                  <a:pt x="1210224" y="109578"/>
                </a:lnTo>
                <a:lnTo>
                  <a:pt x="1831078" y="204729"/>
                </a:lnTo>
                <a:lnTo>
                  <a:pt x="2253505" y="266896"/>
                </a:lnTo>
                <a:lnTo>
                  <a:pt x="2494499" y="300762"/>
                </a:lnTo>
                <a:lnTo>
                  <a:pt x="2571055" y="311010"/>
                </a:lnTo>
                <a:lnTo>
                  <a:pt x="2565718" y="349055"/>
                </a:lnTo>
                <a:lnTo>
                  <a:pt x="2520696" y="449393"/>
                </a:lnTo>
                <a:lnTo>
                  <a:pt x="2392471" y="591326"/>
                </a:lnTo>
                <a:lnTo>
                  <a:pt x="2137525" y="754159"/>
                </a:lnTo>
                <a:lnTo>
                  <a:pt x="2070675" y="785402"/>
                </a:lnTo>
                <a:lnTo>
                  <a:pt x="2034784" y="800619"/>
                </a:lnTo>
                <a:lnTo>
                  <a:pt x="1997363" y="815505"/>
                </a:lnTo>
                <a:lnTo>
                  <a:pt x="1958496" y="830014"/>
                </a:lnTo>
                <a:lnTo>
                  <a:pt x="1918270" y="844101"/>
                </a:lnTo>
                <a:lnTo>
                  <a:pt x="1876769" y="857719"/>
                </a:lnTo>
                <a:lnTo>
                  <a:pt x="1834078" y="870824"/>
                </a:lnTo>
                <a:lnTo>
                  <a:pt x="1790282" y="883368"/>
                </a:lnTo>
                <a:lnTo>
                  <a:pt x="1745467" y="895307"/>
                </a:lnTo>
                <a:lnTo>
                  <a:pt x="1699718" y="906595"/>
                </a:lnTo>
                <a:lnTo>
                  <a:pt x="1653119" y="917186"/>
                </a:lnTo>
                <a:lnTo>
                  <a:pt x="1605755" y="927034"/>
                </a:lnTo>
                <a:lnTo>
                  <a:pt x="1557713" y="936093"/>
                </a:lnTo>
                <a:lnTo>
                  <a:pt x="1509077" y="944318"/>
                </a:lnTo>
                <a:lnTo>
                  <a:pt x="1459932" y="951663"/>
                </a:lnTo>
                <a:lnTo>
                  <a:pt x="1410363" y="958082"/>
                </a:lnTo>
                <a:lnTo>
                  <a:pt x="1360455" y="963530"/>
                </a:lnTo>
                <a:lnTo>
                  <a:pt x="1310294" y="967960"/>
                </a:lnTo>
                <a:lnTo>
                  <a:pt x="1259965" y="971326"/>
                </a:lnTo>
                <a:lnTo>
                  <a:pt x="1209552" y="973584"/>
                </a:lnTo>
                <a:lnTo>
                  <a:pt x="1159141" y="974688"/>
                </a:lnTo>
                <a:close/>
              </a:path>
            </a:pathLst>
          </a:custGeom>
          <a:solidFill>
            <a:srgbClr val="A558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764008" y="3"/>
            <a:ext cx="7461884" cy="3053715"/>
          </a:xfrm>
          <a:custGeom>
            <a:avLst/>
            <a:gdLst/>
            <a:ahLst/>
            <a:cxnLst/>
            <a:rect l="l" t="t" r="r" b="b"/>
            <a:pathLst>
              <a:path w="7461884" h="3053715">
                <a:moveTo>
                  <a:pt x="3230647" y="3053304"/>
                </a:moveTo>
                <a:lnTo>
                  <a:pt x="1304918" y="2772142"/>
                </a:lnTo>
                <a:lnTo>
                  <a:pt x="352266" y="1781159"/>
                </a:lnTo>
                <a:lnTo>
                  <a:pt x="31142" y="718554"/>
                </a:lnTo>
                <a:lnTo>
                  <a:pt x="0" y="222530"/>
                </a:lnTo>
                <a:lnTo>
                  <a:pt x="2955366" y="0"/>
                </a:lnTo>
                <a:lnTo>
                  <a:pt x="7461474" y="0"/>
                </a:lnTo>
                <a:lnTo>
                  <a:pt x="7444187" y="119564"/>
                </a:lnTo>
                <a:lnTo>
                  <a:pt x="6976016" y="1173586"/>
                </a:lnTo>
                <a:lnTo>
                  <a:pt x="5705266" y="2318383"/>
                </a:lnTo>
                <a:lnTo>
                  <a:pt x="3230647" y="3053304"/>
                </a:lnTo>
                <a:close/>
              </a:path>
            </a:pathLst>
          </a:custGeom>
          <a:solidFill>
            <a:srgbClr val="E191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8000167" y="380485"/>
            <a:ext cx="6638290" cy="12020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7700" spc="-260" dirty="0">
                <a:solidFill>
                  <a:srgbClr val="181818"/>
                </a:solidFill>
              </a:rPr>
              <a:t>Mangement</a:t>
            </a:r>
            <a:r>
              <a:rPr sz="7700" spc="-395" dirty="0">
                <a:solidFill>
                  <a:srgbClr val="181818"/>
                </a:solidFill>
              </a:rPr>
              <a:t> </a:t>
            </a:r>
            <a:r>
              <a:rPr sz="7700" spc="-80" dirty="0">
                <a:solidFill>
                  <a:srgbClr val="181818"/>
                </a:solidFill>
              </a:rPr>
              <a:t>App</a:t>
            </a:r>
            <a:endParaRPr sz="77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8430" y="2301682"/>
            <a:ext cx="6543674" cy="568642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99861" y="3553432"/>
            <a:ext cx="161894" cy="16189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99861" y="5431408"/>
            <a:ext cx="161894" cy="16189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584814" y="3249754"/>
            <a:ext cx="6841490" cy="5033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100"/>
              </a:spcBef>
            </a:pP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All</a:t>
            </a:r>
            <a:r>
              <a:rPr sz="385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orders</a:t>
            </a:r>
            <a:r>
              <a:rPr sz="385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selected</a:t>
            </a:r>
            <a:r>
              <a:rPr sz="3850" spc="-3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by</a:t>
            </a:r>
            <a:r>
              <a:rPr sz="385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-25" dirty="0">
                <a:solidFill>
                  <a:srgbClr val="181818"/>
                </a:solidFill>
                <a:latin typeface="Calibri"/>
                <a:cs typeface="Calibri"/>
              </a:rPr>
              <a:t>the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administration</a:t>
            </a:r>
            <a:r>
              <a:rPr sz="3850" spc="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are</a:t>
            </a:r>
            <a:r>
              <a:rPr sz="3850" spc="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sent</a:t>
            </a:r>
            <a:r>
              <a:rPr sz="3850" spc="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850" spc="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-25" dirty="0">
                <a:solidFill>
                  <a:srgbClr val="181818"/>
                </a:solidFill>
                <a:latin typeface="Calibri"/>
                <a:cs typeface="Calibri"/>
              </a:rPr>
              <a:t>the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personal</a:t>
            </a:r>
            <a:r>
              <a:rPr sz="3850" spc="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computer</a:t>
            </a:r>
            <a:r>
              <a:rPr sz="3850" spc="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of</a:t>
            </a:r>
            <a:r>
              <a:rPr sz="3850" spc="5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-10" dirty="0">
                <a:solidFill>
                  <a:srgbClr val="181818"/>
                </a:solidFill>
                <a:latin typeface="Calibri"/>
                <a:cs typeface="Calibri"/>
              </a:rPr>
              <a:t>Delivery. </a:t>
            </a:r>
            <a:r>
              <a:rPr sz="3850" spc="5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850" spc="-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order</a:t>
            </a:r>
            <a:r>
              <a:rPr sz="385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information</a:t>
            </a:r>
            <a:r>
              <a:rPr sz="385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75" dirty="0">
                <a:solidFill>
                  <a:srgbClr val="181818"/>
                </a:solidFill>
                <a:latin typeface="Calibri"/>
                <a:cs typeface="Calibri"/>
              </a:rPr>
              <a:t>can</a:t>
            </a:r>
            <a:r>
              <a:rPr sz="3850" spc="-4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-25" dirty="0">
                <a:solidFill>
                  <a:srgbClr val="181818"/>
                </a:solidFill>
                <a:latin typeface="Calibri"/>
                <a:cs typeface="Calibri"/>
              </a:rPr>
              <a:t>be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seen</a:t>
            </a:r>
            <a:r>
              <a:rPr sz="3850" spc="-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in</a:t>
            </a:r>
            <a:r>
              <a:rPr sz="3850" spc="-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terms</a:t>
            </a:r>
            <a:r>
              <a:rPr sz="3850" spc="-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of</a:t>
            </a:r>
            <a:r>
              <a:rPr sz="3850" spc="-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850" spc="-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-10" dirty="0">
                <a:solidFill>
                  <a:srgbClr val="181818"/>
                </a:solidFill>
                <a:latin typeface="Calibri"/>
                <a:cs typeface="Calibri"/>
              </a:rPr>
              <a:t>customer’s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name,</a:t>
            </a:r>
            <a:r>
              <a:rPr sz="3850" spc="-10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850" spc="-10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date</a:t>
            </a:r>
            <a:r>
              <a:rPr sz="3850" spc="-10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of</a:t>
            </a:r>
            <a:r>
              <a:rPr sz="3850" spc="-10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850" spc="-10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order,</a:t>
            </a:r>
            <a:r>
              <a:rPr sz="3850" spc="-10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40" dirty="0">
                <a:solidFill>
                  <a:srgbClr val="181818"/>
                </a:solidFill>
                <a:latin typeface="Calibri"/>
                <a:cs typeface="Calibri"/>
              </a:rPr>
              <a:t>and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850" spc="-4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customer’s</a:t>
            </a:r>
            <a:r>
              <a:rPr sz="385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45" dirty="0">
                <a:solidFill>
                  <a:srgbClr val="181818"/>
                </a:solidFill>
                <a:latin typeface="Calibri"/>
                <a:cs typeface="Calibri"/>
              </a:rPr>
              <a:t>location</a:t>
            </a:r>
            <a:r>
              <a:rPr sz="385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60" dirty="0">
                <a:solidFill>
                  <a:srgbClr val="181818"/>
                </a:solidFill>
                <a:latin typeface="Calibri"/>
                <a:cs typeface="Calibri"/>
              </a:rPr>
              <a:t>is</a:t>
            </a:r>
            <a:r>
              <a:rPr sz="3850" spc="-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-10" dirty="0">
                <a:solidFill>
                  <a:srgbClr val="181818"/>
                </a:solidFill>
                <a:latin typeface="Calibri"/>
                <a:cs typeface="Calibri"/>
              </a:rPr>
              <a:t>tracked </a:t>
            </a:r>
            <a:r>
              <a:rPr sz="3850" dirty="0">
                <a:solidFill>
                  <a:srgbClr val="181818"/>
                </a:solidFill>
                <a:latin typeface="Calibri"/>
                <a:cs typeface="Calibri"/>
              </a:rPr>
              <a:t>through</a:t>
            </a:r>
            <a:r>
              <a:rPr sz="3850" spc="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850" spc="85" dirty="0">
                <a:solidFill>
                  <a:srgbClr val="181818"/>
                </a:solidFill>
                <a:latin typeface="Calibri"/>
                <a:cs typeface="Calibri"/>
              </a:rPr>
              <a:t>GPS</a:t>
            </a:r>
            <a:endParaRPr sz="385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433258" y="4321780"/>
            <a:ext cx="2289810" cy="2125980"/>
          </a:xfrm>
          <a:custGeom>
            <a:avLst/>
            <a:gdLst/>
            <a:ahLst/>
            <a:cxnLst/>
            <a:rect l="l" t="t" r="r" b="b"/>
            <a:pathLst>
              <a:path w="2289809" h="2125979">
                <a:moveTo>
                  <a:pt x="1030445" y="2125777"/>
                </a:moveTo>
                <a:lnTo>
                  <a:pt x="983870" y="2125171"/>
                </a:lnTo>
                <a:lnTo>
                  <a:pt x="937325" y="2122757"/>
                </a:lnTo>
                <a:lnTo>
                  <a:pt x="890943" y="2118325"/>
                </a:lnTo>
                <a:lnTo>
                  <a:pt x="844858" y="2111668"/>
                </a:lnTo>
                <a:lnTo>
                  <a:pt x="799206" y="2102576"/>
                </a:lnTo>
                <a:lnTo>
                  <a:pt x="754120" y="2090840"/>
                </a:lnTo>
                <a:lnTo>
                  <a:pt x="709734" y="2076253"/>
                </a:lnTo>
                <a:lnTo>
                  <a:pt x="666182" y="2058604"/>
                </a:lnTo>
                <a:lnTo>
                  <a:pt x="623598" y="2037686"/>
                </a:lnTo>
                <a:lnTo>
                  <a:pt x="582118" y="2013290"/>
                </a:lnTo>
                <a:lnTo>
                  <a:pt x="541874" y="1985207"/>
                </a:lnTo>
                <a:lnTo>
                  <a:pt x="503001" y="1953228"/>
                </a:lnTo>
                <a:lnTo>
                  <a:pt x="465633" y="1917145"/>
                </a:lnTo>
                <a:lnTo>
                  <a:pt x="429904" y="1876749"/>
                </a:lnTo>
                <a:lnTo>
                  <a:pt x="372720" y="1808267"/>
                </a:lnTo>
                <a:lnTo>
                  <a:pt x="320590" y="1748348"/>
                </a:lnTo>
                <a:lnTo>
                  <a:pt x="273345" y="1696078"/>
                </a:lnTo>
                <a:lnTo>
                  <a:pt x="230815" y="1650544"/>
                </a:lnTo>
                <a:lnTo>
                  <a:pt x="192829" y="1610833"/>
                </a:lnTo>
                <a:lnTo>
                  <a:pt x="159219" y="1576033"/>
                </a:lnTo>
                <a:lnTo>
                  <a:pt x="129813" y="1545230"/>
                </a:lnTo>
                <a:lnTo>
                  <a:pt x="82938" y="1491966"/>
                </a:lnTo>
                <a:lnTo>
                  <a:pt x="50845" y="1443736"/>
                </a:lnTo>
                <a:lnTo>
                  <a:pt x="32174" y="1393238"/>
                </a:lnTo>
                <a:lnTo>
                  <a:pt x="24566" y="1340450"/>
                </a:lnTo>
                <a:lnTo>
                  <a:pt x="16885" y="1278410"/>
                </a:lnTo>
                <a:lnTo>
                  <a:pt x="8637" y="1201174"/>
                </a:lnTo>
                <a:lnTo>
                  <a:pt x="5048" y="1157772"/>
                </a:lnTo>
                <a:lnTo>
                  <a:pt x="2213" y="1111669"/>
                </a:lnTo>
                <a:lnTo>
                  <a:pt x="430" y="1063231"/>
                </a:lnTo>
                <a:lnTo>
                  <a:pt x="0" y="1012823"/>
                </a:lnTo>
                <a:lnTo>
                  <a:pt x="1219" y="960812"/>
                </a:lnTo>
                <a:lnTo>
                  <a:pt x="4386" y="907564"/>
                </a:lnTo>
                <a:lnTo>
                  <a:pt x="9801" y="853444"/>
                </a:lnTo>
                <a:lnTo>
                  <a:pt x="17761" y="798819"/>
                </a:lnTo>
                <a:lnTo>
                  <a:pt x="28566" y="744054"/>
                </a:lnTo>
                <a:lnTo>
                  <a:pt x="42513" y="689516"/>
                </a:lnTo>
                <a:lnTo>
                  <a:pt x="59902" y="635571"/>
                </a:lnTo>
                <a:lnTo>
                  <a:pt x="81031" y="582584"/>
                </a:lnTo>
                <a:lnTo>
                  <a:pt x="106199" y="530921"/>
                </a:lnTo>
                <a:lnTo>
                  <a:pt x="135703" y="480948"/>
                </a:lnTo>
                <a:lnTo>
                  <a:pt x="176370" y="418810"/>
                </a:lnTo>
                <a:lnTo>
                  <a:pt x="212740" y="364821"/>
                </a:lnTo>
                <a:lnTo>
                  <a:pt x="245728" y="318099"/>
                </a:lnTo>
                <a:lnTo>
                  <a:pt x="276247" y="277759"/>
                </a:lnTo>
                <a:lnTo>
                  <a:pt x="305212" y="242919"/>
                </a:lnTo>
                <a:lnTo>
                  <a:pt x="333537" y="212696"/>
                </a:lnTo>
                <a:lnTo>
                  <a:pt x="362138" y="186206"/>
                </a:lnTo>
                <a:lnTo>
                  <a:pt x="423820" y="140894"/>
                </a:lnTo>
                <a:lnTo>
                  <a:pt x="458731" y="120306"/>
                </a:lnTo>
                <a:lnTo>
                  <a:pt x="497574" y="99918"/>
                </a:lnTo>
                <a:lnTo>
                  <a:pt x="541263" y="78849"/>
                </a:lnTo>
                <a:lnTo>
                  <a:pt x="590714" y="56213"/>
                </a:lnTo>
                <a:lnTo>
                  <a:pt x="646839" y="31129"/>
                </a:lnTo>
                <a:lnTo>
                  <a:pt x="704339" y="12808"/>
                </a:lnTo>
                <a:lnTo>
                  <a:pt x="774497" y="2575"/>
                </a:lnTo>
                <a:lnTo>
                  <a:pt x="813758" y="357"/>
                </a:lnTo>
                <a:lnTo>
                  <a:pt x="855506" y="0"/>
                </a:lnTo>
                <a:lnTo>
                  <a:pt x="899516" y="1449"/>
                </a:lnTo>
                <a:lnTo>
                  <a:pt x="945561" y="4653"/>
                </a:lnTo>
                <a:lnTo>
                  <a:pt x="993417" y="9555"/>
                </a:lnTo>
                <a:lnTo>
                  <a:pt x="1042857" y="16104"/>
                </a:lnTo>
                <a:lnTo>
                  <a:pt x="1093656" y="24244"/>
                </a:lnTo>
                <a:lnTo>
                  <a:pt x="1145588" y="33923"/>
                </a:lnTo>
                <a:lnTo>
                  <a:pt x="1198426" y="45087"/>
                </a:lnTo>
                <a:lnTo>
                  <a:pt x="1251946" y="57681"/>
                </a:lnTo>
                <a:lnTo>
                  <a:pt x="1305922" y="71653"/>
                </a:lnTo>
                <a:lnTo>
                  <a:pt x="1360128" y="86948"/>
                </a:lnTo>
                <a:lnTo>
                  <a:pt x="1414339" y="103512"/>
                </a:lnTo>
                <a:lnTo>
                  <a:pt x="1468327" y="121293"/>
                </a:lnTo>
                <a:lnTo>
                  <a:pt x="1521869" y="140236"/>
                </a:lnTo>
                <a:lnTo>
                  <a:pt x="1574738" y="160287"/>
                </a:lnTo>
                <a:lnTo>
                  <a:pt x="1626708" y="181392"/>
                </a:lnTo>
                <a:lnTo>
                  <a:pt x="1677553" y="203499"/>
                </a:lnTo>
                <a:lnTo>
                  <a:pt x="1727049" y="226553"/>
                </a:lnTo>
                <a:lnTo>
                  <a:pt x="1774969" y="250500"/>
                </a:lnTo>
                <a:lnTo>
                  <a:pt x="1821087" y="275287"/>
                </a:lnTo>
                <a:lnTo>
                  <a:pt x="1865178" y="300860"/>
                </a:lnTo>
                <a:lnTo>
                  <a:pt x="1907017" y="327165"/>
                </a:lnTo>
                <a:lnTo>
                  <a:pt x="1946376" y="354149"/>
                </a:lnTo>
                <a:lnTo>
                  <a:pt x="1983031" y="381758"/>
                </a:lnTo>
                <a:lnTo>
                  <a:pt x="2016756" y="409937"/>
                </a:lnTo>
                <a:lnTo>
                  <a:pt x="2047325" y="438634"/>
                </a:lnTo>
                <a:lnTo>
                  <a:pt x="2074513" y="467794"/>
                </a:lnTo>
                <a:lnTo>
                  <a:pt x="2117840" y="527291"/>
                </a:lnTo>
                <a:lnTo>
                  <a:pt x="2146638" y="577655"/>
                </a:lnTo>
                <a:lnTo>
                  <a:pt x="2172688" y="626561"/>
                </a:lnTo>
                <a:lnTo>
                  <a:pt x="2196025" y="674172"/>
                </a:lnTo>
                <a:lnTo>
                  <a:pt x="2216681" y="720650"/>
                </a:lnTo>
                <a:lnTo>
                  <a:pt x="2234692" y="766158"/>
                </a:lnTo>
                <a:lnTo>
                  <a:pt x="2250092" y="810857"/>
                </a:lnTo>
                <a:lnTo>
                  <a:pt x="2262916" y="854910"/>
                </a:lnTo>
                <a:lnTo>
                  <a:pt x="2273198" y="898479"/>
                </a:lnTo>
                <a:lnTo>
                  <a:pt x="2280972" y="941727"/>
                </a:lnTo>
                <a:lnTo>
                  <a:pt x="2286273" y="984816"/>
                </a:lnTo>
                <a:lnTo>
                  <a:pt x="2289134" y="1027908"/>
                </a:lnTo>
                <a:lnTo>
                  <a:pt x="2289592" y="1071166"/>
                </a:lnTo>
                <a:lnTo>
                  <a:pt x="2287679" y="1114751"/>
                </a:lnTo>
                <a:lnTo>
                  <a:pt x="2283430" y="1158826"/>
                </a:lnTo>
                <a:lnTo>
                  <a:pt x="2276880" y="1203554"/>
                </a:lnTo>
                <a:lnTo>
                  <a:pt x="2268063" y="1249097"/>
                </a:lnTo>
                <a:lnTo>
                  <a:pt x="2257013" y="1295616"/>
                </a:lnTo>
                <a:lnTo>
                  <a:pt x="2243765" y="1343275"/>
                </a:lnTo>
                <a:lnTo>
                  <a:pt x="2228353" y="1392236"/>
                </a:lnTo>
                <a:lnTo>
                  <a:pt x="2210812" y="1442660"/>
                </a:lnTo>
                <a:lnTo>
                  <a:pt x="2191869" y="1490784"/>
                </a:lnTo>
                <a:lnTo>
                  <a:pt x="2170538" y="1537566"/>
                </a:lnTo>
                <a:lnTo>
                  <a:pt x="2146936" y="1582935"/>
                </a:lnTo>
                <a:lnTo>
                  <a:pt x="2121181" y="1626821"/>
                </a:lnTo>
                <a:lnTo>
                  <a:pt x="2093391" y="1669155"/>
                </a:lnTo>
                <a:lnTo>
                  <a:pt x="2063684" y="1709867"/>
                </a:lnTo>
                <a:lnTo>
                  <a:pt x="2032179" y="1748886"/>
                </a:lnTo>
                <a:lnTo>
                  <a:pt x="1998993" y="1786143"/>
                </a:lnTo>
                <a:lnTo>
                  <a:pt x="1964244" y="1821567"/>
                </a:lnTo>
                <a:lnTo>
                  <a:pt x="1928050" y="1855089"/>
                </a:lnTo>
                <a:lnTo>
                  <a:pt x="1890529" y="1886639"/>
                </a:lnTo>
                <a:lnTo>
                  <a:pt x="1851800" y="1916147"/>
                </a:lnTo>
                <a:lnTo>
                  <a:pt x="1811980" y="1943543"/>
                </a:lnTo>
                <a:lnTo>
                  <a:pt x="1771187" y="1968756"/>
                </a:lnTo>
                <a:lnTo>
                  <a:pt x="1729539" y="1991718"/>
                </a:lnTo>
                <a:lnTo>
                  <a:pt x="1687154" y="2012357"/>
                </a:lnTo>
                <a:lnTo>
                  <a:pt x="1644150" y="2030605"/>
                </a:lnTo>
                <a:lnTo>
                  <a:pt x="1600646" y="2046390"/>
                </a:lnTo>
                <a:lnTo>
                  <a:pt x="1556758" y="2059643"/>
                </a:lnTo>
                <a:lnTo>
                  <a:pt x="1512606" y="2070295"/>
                </a:lnTo>
                <a:lnTo>
                  <a:pt x="1468307" y="2078275"/>
                </a:lnTo>
                <a:lnTo>
                  <a:pt x="1388011" y="2090556"/>
                </a:lnTo>
                <a:lnTo>
                  <a:pt x="1346029" y="2096906"/>
                </a:lnTo>
                <a:lnTo>
                  <a:pt x="1303003" y="2103117"/>
                </a:lnTo>
                <a:lnTo>
                  <a:pt x="1259068" y="2108980"/>
                </a:lnTo>
                <a:lnTo>
                  <a:pt x="1214358" y="2114287"/>
                </a:lnTo>
                <a:lnTo>
                  <a:pt x="1169006" y="2118829"/>
                </a:lnTo>
                <a:lnTo>
                  <a:pt x="1123147" y="2122397"/>
                </a:lnTo>
                <a:lnTo>
                  <a:pt x="1076916" y="2124782"/>
                </a:lnTo>
                <a:lnTo>
                  <a:pt x="1030445" y="2125777"/>
                </a:lnTo>
                <a:close/>
              </a:path>
            </a:pathLst>
          </a:custGeom>
          <a:solidFill>
            <a:srgbClr val="6779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2795925"/>
            <a:ext cx="2571115" cy="974725"/>
          </a:xfrm>
          <a:custGeom>
            <a:avLst/>
            <a:gdLst/>
            <a:ahLst/>
            <a:cxnLst/>
            <a:rect l="l" t="t" r="r" b="b"/>
            <a:pathLst>
              <a:path w="2571115" h="974725">
                <a:moveTo>
                  <a:pt x="1159141" y="974688"/>
                </a:moveTo>
                <a:lnTo>
                  <a:pt x="1108817" y="974590"/>
                </a:lnTo>
                <a:lnTo>
                  <a:pt x="1058665" y="973247"/>
                </a:lnTo>
                <a:lnTo>
                  <a:pt x="1008770" y="970611"/>
                </a:lnTo>
                <a:lnTo>
                  <a:pt x="959218" y="966638"/>
                </a:lnTo>
                <a:lnTo>
                  <a:pt x="910093" y="961282"/>
                </a:lnTo>
                <a:lnTo>
                  <a:pt x="861480" y="954496"/>
                </a:lnTo>
                <a:lnTo>
                  <a:pt x="813465" y="946235"/>
                </a:lnTo>
                <a:lnTo>
                  <a:pt x="766133" y="936453"/>
                </a:lnTo>
                <a:lnTo>
                  <a:pt x="719569" y="925105"/>
                </a:lnTo>
                <a:lnTo>
                  <a:pt x="673858" y="912144"/>
                </a:lnTo>
                <a:lnTo>
                  <a:pt x="629085" y="897525"/>
                </a:lnTo>
                <a:lnTo>
                  <a:pt x="585335" y="881203"/>
                </a:lnTo>
                <a:lnTo>
                  <a:pt x="542693" y="863130"/>
                </a:lnTo>
                <a:lnTo>
                  <a:pt x="501245" y="843263"/>
                </a:lnTo>
                <a:lnTo>
                  <a:pt x="461075" y="821554"/>
                </a:lnTo>
                <a:lnTo>
                  <a:pt x="422270" y="797959"/>
                </a:lnTo>
                <a:lnTo>
                  <a:pt x="384912" y="772430"/>
                </a:lnTo>
                <a:lnTo>
                  <a:pt x="349089" y="744924"/>
                </a:lnTo>
                <a:lnTo>
                  <a:pt x="314885" y="715393"/>
                </a:lnTo>
                <a:lnTo>
                  <a:pt x="282385" y="683792"/>
                </a:lnTo>
                <a:lnTo>
                  <a:pt x="225708" y="621448"/>
                </a:lnTo>
                <a:lnTo>
                  <a:pt x="177152" y="560865"/>
                </a:lnTo>
                <a:lnTo>
                  <a:pt x="136090" y="502430"/>
                </a:lnTo>
                <a:lnTo>
                  <a:pt x="101896" y="446529"/>
                </a:lnTo>
                <a:lnTo>
                  <a:pt x="73946" y="393551"/>
                </a:lnTo>
                <a:lnTo>
                  <a:pt x="51613" y="343882"/>
                </a:lnTo>
                <a:lnTo>
                  <a:pt x="34271" y="297910"/>
                </a:lnTo>
                <a:lnTo>
                  <a:pt x="21295" y="256022"/>
                </a:lnTo>
                <a:lnTo>
                  <a:pt x="12060" y="218605"/>
                </a:lnTo>
                <a:lnTo>
                  <a:pt x="2304" y="158734"/>
                </a:lnTo>
                <a:lnTo>
                  <a:pt x="0" y="121395"/>
                </a:lnTo>
                <a:lnTo>
                  <a:pt x="0" y="113875"/>
                </a:lnTo>
                <a:lnTo>
                  <a:pt x="22443" y="71775"/>
                </a:lnTo>
                <a:lnTo>
                  <a:pt x="61189" y="38077"/>
                </a:lnTo>
                <a:lnTo>
                  <a:pt x="97720" y="21398"/>
                </a:lnTo>
                <a:lnTo>
                  <a:pt x="144792" y="9439"/>
                </a:lnTo>
                <a:lnTo>
                  <a:pt x="204100" y="2280"/>
                </a:lnTo>
                <a:lnTo>
                  <a:pt x="277343" y="0"/>
                </a:lnTo>
                <a:lnTo>
                  <a:pt x="319719" y="714"/>
                </a:lnTo>
                <a:lnTo>
                  <a:pt x="366215" y="2678"/>
                </a:lnTo>
                <a:lnTo>
                  <a:pt x="417043" y="5901"/>
                </a:lnTo>
                <a:lnTo>
                  <a:pt x="472415" y="10394"/>
                </a:lnTo>
                <a:lnTo>
                  <a:pt x="532542" y="16165"/>
                </a:lnTo>
                <a:lnTo>
                  <a:pt x="597638" y="23226"/>
                </a:lnTo>
                <a:lnTo>
                  <a:pt x="667914" y="31586"/>
                </a:lnTo>
                <a:lnTo>
                  <a:pt x="743581" y="41255"/>
                </a:lnTo>
                <a:lnTo>
                  <a:pt x="824853" y="52242"/>
                </a:lnTo>
                <a:lnTo>
                  <a:pt x="911941" y="64558"/>
                </a:lnTo>
                <a:lnTo>
                  <a:pt x="1005058" y="78213"/>
                </a:lnTo>
                <a:lnTo>
                  <a:pt x="1104415" y="93216"/>
                </a:lnTo>
                <a:lnTo>
                  <a:pt x="1210224" y="109578"/>
                </a:lnTo>
                <a:lnTo>
                  <a:pt x="1831078" y="204729"/>
                </a:lnTo>
                <a:lnTo>
                  <a:pt x="2253505" y="266896"/>
                </a:lnTo>
                <a:lnTo>
                  <a:pt x="2494499" y="300762"/>
                </a:lnTo>
                <a:lnTo>
                  <a:pt x="2571055" y="311010"/>
                </a:lnTo>
                <a:lnTo>
                  <a:pt x="2565718" y="349055"/>
                </a:lnTo>
                <a:lnTo>
                  <a:pt x="2520696" y="449393"/>
                </a:lnTo>
                <a:lnTo>
                  <a:pt x="2392471" y="591326"/>
                </a:lnTo>
                <a:lnTo>
                  <a:pt x="2137525" y="754159"/>
                </a:lnTo>
                <a:lnTo>
                  <a:pt x="2070675" y="785402"/>
                </a:lnTo>
                <a:lnTo>
                  <a:pt x="2034784" y="800619"/>
                </a:lnTo>
                <a:lnTo>
                  <a:pt x="1997363" y="815505"/>
                </a:lnTo>
                <a:lnTo>
                  <a:pt x="1958496" y="830014"/>
                </a:lnTo>
                <a:lnTo>
                  <a:pt x="1918270" y="844101"/>
                </a:lnTo>
                <a:lnTo>
                  <a:pt x="1876769" y="857719"/>
                </a:lnTo>
                <a:lnTo>
                  <a:pt x="1834078" y="870824"/>
                </a:lnTo>
                <a:lnTo>
                  <a:pt x="1790282" y="883368"/>
                </a:lnTo>
                <a:lnTo>
                  <a:pt x="1745467" y="895307"/>
                </a:lnTo>
                <a:lnTo>
                  <a:pt x="1699718" y="906595"/>
                </a:lnTo>
                <a:lnTo>
                  <a:pt x="1653119" y="917186"/>
                </a:lnTo>
                <a:lnTo>
                  <a:pt x="1605755" y="927034"/>
                </a:lnTo>
                <a:lnTo>
                  <a:pt x="1557713" y="936093"/>
                </a:lnTo>
                <a:lnTo>
                  <a:pt x="1509077" y="944318"/>
                </a:lnTo>
                <a:lnTo>
                  <a:pt x="1459932" y="951663"/>
                </a:lnTo>
                <a:lnTo>
                  <a:pt x="1410363" y="958082"/>
                </a:lnTo>
                <a:lnTo>
                  <a:pt x="1360455" y="963530"/>
                </a:lnTo>
                <a:lnTo>
                  <a:pt x="1310294" y="967960"/>
                </a:lnTo>
                <a:lnTo>
                  <a:pt x="1259965" y="971326"/>
                </a:lnTo>
                <a:lnTo>
                  <a:pt x="1209552" y="973584"/>
                </a:lnTo>
                <a:lnTo>
                  <a:pt x="1159141" y="974688"/>
                </a:lnTo>
                <a:close/>
              </a:path>
            </a:pathLst>
          </a:custGeom>
          <a:solidFill>
            <a:srgbClr val="A558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030394" y="0"/>
            <a:ext cx="6903084" cy="2998470"/>
          </a:xfrm>
          <a:custGeom>
            <a:avLst/>
            <a:gdLst/>
            <a:ahLst/>
            <a:cxnLst/>
            <a:rect l="l" t="t" r="r" b="b"/>
            <a:pathLst>
              <a:path w="6903084" h="2998470">
                <a:moveTo>
                  <a:pt x="2977183" y="2998195"/>
                </a:moveTo>
                <a:lnTo>
                  <a:pt x="1202540" y="2738995"/>
                </a:lnTo>
                <a:lnTo>
                  <a:pt x="324628" y="1825421"/>
                </a:lnTo>
                <a:lnTo>
                  <a:pt x="28698" y="845821"/>
                </a:lnTo>
                <a:lnTo>
                  <a:pt x="0" y="388543"/>
                </a:lnTo>
                <a:lnTo>
                  <a:pt x="5158217" y="0"/>
                </a:lnTo>
                <a:lnTo>
                  <a:pt x="6902583" y="0"/>
                </a:lnTo>
                <a:lnTo>
                  <a:pt x="6860147" y="293620"/>
                </a:lnTo>
                <a:lnTo>
                  <a:pt x="6428707" y="1265308"/>
                </a:lnTo>
                <a:lnTo>
                  <a:pt x="5257654" y="2320681"/>
                </a:lnTo>
                <a:lnTo>
                  <a:pt x="2977183" y="2998195"/>
                </a:lnTo>
                <a:close/>
              </a:path>
            </a:pathLst>
          </a:custGeom>
          <a:solidFill>
            <a:srgbClr val="E191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8595447" y="592026"/>
            <a:ext cx="527367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0" spc="-400" dirty="0">
                <a:solidFill>
                  <a:srgbClr val="181818"/>
                </a:solidFill>
              </a:rPr>
              <a:t>Delivery</a:t>
            </a:r>
            <a:r>
              <a:rPr sz="8000" spc="-405" dirty="0">
                <a:solidFill>
                  <a:srgbClr val="181818"/>
                </a:solidFill>
              </a:rPr>
              <a:t> </a:t>
            </a:r>
            <a:r>
              <a:rPr sz="8000" spc="-110" dirty="0">
                <a:solidFill>
                  <a:srgbClr val="181818"/>
                </a:solidFill>
              </a:rPr>
              <a:t>App</a:t>
            </a:r>
            <a:endParaRPr sz="8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61745" algn="ctr">
              <a:lnSpc>
                <a:spcPct val="100000"/>
              </a:lnSpc>
              <a:spcBef>
                <a:spcPts val="110"/>
              </a:spcBef>
            </a:pPr>
            <a:r>
              <a:rPr dirty="0"/>
              <a:t>PHP</a:t>
            </a:r>
            <a:r>
              <a:rPr spc="-290" dirty="0"/>
              <a:t> </a:t>
            </a:r>
            <a:r>
              <a:rPr spc="-330" dirty="0"/>
              <a:t>as</a:t>
            </a:r>
            <a:r>
              <a:rPr spc="-275" dirty="0"/>
              <a:t> </a:t>
            </a:r>
            <a:r>
              <a:rPr spc="-245" dirty="0"/>
              <a:t>Backend</a:t>
            </a:r>
            <a:r>
              <a:rPr spc="-275" dirty="0"/>
              <a:t> Programming</a:t>
            </a:r>
            <a:r>
              <a:rPr spc="-270" dirty="0"/>
              <a:t> </a:t>
            </a:r>
            <a:r>
              <a:rPr spc="-345" dirty="0"/>
              <a:t>Language.</a:t>
            </a:r>
          </a:p>
          <a:p>
            <a:pPr marL="1261745" algn="ctr">
              <a:lnSpc>
                <a:spcPct val="100000"/>
              </a:lnSpc>
              <a:spcBef>
                <a:spcPts val="5570"/>
              </a:spcBef>
            </a:pPr>
            <a:r>
              <a:rPr spc="-375" dirty="0"/>
              <a:t>Flutter</a:t>
            </a:r>
            <a:r>
              <a:rPr spc="-260" dirty="0"/>
              <a:t> </a:t>
            </a:r>
            <a:r>
              <a:rPr spc="-330" dirty="0"/>
              <a:t>as</a:t>
            </a:r>
            <a:r>
              <a:rPr spc="-260" dirty="0"/>
              <a:t> </a:t>
            </a:r>
            <a:r>
              <a:rPr spc="-330" dirty="0"/>
              <a:t>Frontend</a:t>
            </a:r>
            <a:r>
              <a:rPr spc="-260" dirty="0"/>
              <a:t> </a:t>
            </a:r>
            <a:r>
              <a:rPr spc="-340" dirty="0"/>
              <a:t>Framework</a:t>
            </a:r>
            <a:r>
              <a:rPr spc="-260" dirty="0"/>
              <a:t> </a:t>
            </a:r>
            <a:r>
              <a:rPr spc="-215" dirty="0"/>
              <a:t>-</a:t>
            </a:r>
            <a:r>
              <a:rPr spc="-260" dirty="0"/>
              <a:t> </a:t>
            </a:r>
            <a:r>
              <a:rPr spc="-195" dirty="0"/>
              <a:t>Dart</a:t>
            </a:r>
            <a:r>
              <a:rPr spc="-260" dirty="0"/>
              <a:t> </a:t>
            </a:r>
            <a:r>
              <a:rPr spc="-345" dirty="0"/>
              <a:t>Language.</a:t>
            </a:r>
          </a:p>
          <a:p>
            <a:pPr marL="1261745" algn="ctr">
              <a:lnSpc>
                <a:spcPct val="100000"/>
              </a:lnSpc>
              <a:spcBef>
                <a:spcPts val="5570"/>
              </a:spcBef>
            </a:pPr>
            <a:r>
              <a:rPr spc="250" dirty="0"/>
              <a:t>MySQL</a:t>
            </a:r>
            <a:r>
              <a:rPr spc="-260" dirty="0"/>
              <a:t> </a:t>
            </a:r>
            <a:r>
              <a:rPr spc="-150" dirty="0"/>
              <a:t>(phpMyAdmin)</a:t>
            </a:r>
            <a:r>
              <a:rPr spc="-260" dirty="0"/>
              <a:t> </a:t>
            </a:r>
            <a:r>
              <a:rPr spc="-215" dirty="0"/>
              <a:t>-</a:t>
            </a:r>
            <a:r>
              <a:rPr spc="-254" dirty="0"/>
              <a:t> </a:t>
            </a:r>
            <a:r>
              <a:rPr spc="-335" dirty="0"/>
              <a:t>Database.</a:t>
            </a:r>
          </a:p>
        </p:txBody>
      </p:sp>
      <p:sp>
        <p:nvSpPr>
          <p:cNvPr id="3" name="object 3"/>
          <p:cNvSpPr/>
          <p:nvPr/>
        </p:nvSpPr>
        <p:spPr>
          <a:xfrm>
            <a:off x="1441399" y="2485538"/>
            <a:ext cx="1181100" cy="1181100"/>
          </a:xfrm>
          <a:custGeom>
            <a:avLst/>
            <a:gdLst/>
            <a:ahLst/>
            <a:cxnLst/>
            <a:rect l="l" t="t" r="r" b="b"/>
            <a:pathLst>
              <a:path w="1181100" h="1181100">
                <a:moveTo>
                  <a:pt x="590549" y="1181099"/>
                </a:moveTo>
                <a:lnTo>
                  <a:pt x="547110" y="1179500"/>
                </a:lnTo>
                <a:lnTo>
                  <a:pt x="503898" y="1174708"/>
                </a:lnTo>
                <a:lnTo>
                  <a:pt x="461155" y="1166749"/>
                </a:lnTo>
                <a:lnTo>
                  <a:pt x="419122" y="1155670"/>
                </a:lnTo>
                <a:lnTo>
                  <a:pt x="378017" y="1141530"/>
                </a:lnTo>
                <a:lnTo>
                  <a:pt x="338057" y="1124401"/>
                </a:lnTo>
                <a:lnTo>
                  <a:pt x="299464" y="1104377"/>
                </a:lnTo>
                <a:lnTo>
                  <a:pt x="262457" y="1081574"/>
                </a:lnTo>
                <a:lnTo>
                  <a:pt x="227228" y="1056110"/>
                </a:lnTo>
                <a:lnTo>
                  <a:pt x="193960" y="1028118"/>
                </a:lnTo>
                <a:lnTo>
                  <a:pt x="162842" y="997755"/>
                </a:lnTo>
                <a:lnTo>
                  <a:pt x="134048" y="965190"/>
                </a:lnTo>
                <a:lnTo>
                  <a:pt x="107727" y="930597"/>
                </a:lnTo>
                <a:lnTo>
                  <a:pt x="84017" y="894153"/>
                </a:lnTo>
                <a:lnTo>
                  <a:pt x="63054" y="856063"/>
                </a:lnTo>
                <a:lnTo>
                  <a:pt x="44952" y="816543"/>
                </a:lnTo>
                <a:lnTo>
                  <a:pt x="29807" y="775798"/>
                </a:lnTo>
                <a:lnTo>
                  <a:pt x="17697" y="734041"/>
                </a:lnTo>
                <a:lnTo>
                  <a:pt x="8693" y="691507"/>
                </a:lnTo>
                <a:lnTo>
                  <a:pt x="2843" y="648433"/>
                </a:lnTo>
                <a:lnTo>
                  <a:pt x="177" y="605047"/>
                </a:lnTo>
                <a:lnTo>
                  <a:pt x="0" y="590549"/>
                </a:lnTo>
                <a:lnTo>
                  <a:pt x="177" y="576052"/>
                </a:lnTo>
                <a:lnTo>
                  <a:pt x="2843" y="532665"/>
                </a:lnTo>
                <a:lnTo>
                  <a:pt x="8693" y="489592"/>
                </a:lnTo>
                <a:lnTo>
                  <a:pt x="17697" y="447057"/>
                </a:lnTo>
                <a:lnTo>
                  <a:pt x="29807" y="405300"/>
                </a:lnTo>
                <a:lnTo>
                  <a:pt x="44952" y="364556"/>
                </a:lnTo>
                <a:lnTo>
                  <a:pt x="63054" y="325035"/>
                </a:lnTo>
                <a:lnTo>
                  <a:pt x="84017" y="286946"/>
                </a:lnTo>
                <a:lnTo>
                  <a:pt x="107727" y="250502"/>
                </a:lnTo>
                <a:lnTo>
                  <a:pt x="134048" y="215909"/>
                </a:lnTo>
                <a:lnTo>
                  <a:pt x="162842" y="183344"/>
                </a:lnTo>
                <a:lnTo>
                  <a:pt x="193960" y="152980"/>
                </a:lnTo>
                <a:lnTo>
                  <a:pt x="227228" y="124989"/>
                </a:lnTo>
                <a:lnTo>
                  <a:pt x="262457" y="99525"/>
                </a:lnTo>
                <a:lnTo>
                  <a:pt x="299465" y="76722"/>
                </a:lnTo>
                <a:lnTo>
                  <a:pt x="338057" y="56698"/>
                </a:lnTo>
                <a:lnTo>
                  <a:pt x="378017" y="39569"/>
                </a:lnTo>
                <a:lnTo>
                  <a:pt x="419122" y="25428"/>
                </a:lnTo>
                <a:lnTo>
                  <a:pt x="461155" y="14349"/>
                </a:lnTo>
                <a:lnTo>
                  <a:pt x="503898" y="6391"/>
                </a:lnTo>
                <a:lnTo>
                  <a:pt x="547110" y="1599"/>
                </a:lnTo>
                <a:lnTo>
                  <a:pt x="590549" y="0"/>
                </a:lnTo>
                <a:lnTo>
                  <a:pt x="605047" y="177"/>
                </a:lnTo>
                <a:lnTo>
                  <a:pt x="648433" y="2843"/>
                </a:lnTo>
                <a:lnTo>
                  <a:pt x="691507" y="8693"/>
                </a:lnTo>
                <a:lnTo>
                  <a:pt x="734041" y="17697"/>
                </a:lnTo>
                <a:lnTo>
                  <a:pt x="775798" y="29807"/>
                </a:lnTo>
                <a:lnTo>
                  <a:pt x="816543" y="44952"/>
                </a:lnTo>
                <a:lnTo>
                  <a:pt x="856064" y="63054"/>
                </a:lnTo>
                <a:lnTo>
                  <a:pt x="894153" y="84017"/>
                </a:lnTo>
                <a:lnTo>
                  <a:pt x="930597" y="107727"/>
                </a:lnTo>
                <a:lnTo>
                  <a:pt x="965190" y="134048"/>
                </a:lnTo>
                <a:lnTo>
                  <a:pt x="997755" y="162842"/>
                </a:lnTo>
                <a:lnTo>
                  <a:pt x="1028118" y="193960"/>
                </a:lnTo>
                <a:lnTo>
                  <a:pt x="1056110" y="227228"/>
                </a:lnTo>
                <a:lnTo>
                  <a:pt x="1081574" y="262457"/>
                </a:lnTo>
                <a:lnTo>
                  <a:pt x="1104377" y="299465"/>
                </a:lnTo>
                <a:lnTo>
                  <a:pt x="1124400" y="338057"/>
                </a:lnTo>
                <a:lnTo>
                  <a:pt x="1141530" y="378017"/>
                </a:lnTo>
                <a:lnTo>
                  <a:pt x="1155670" y="419122"/>
                </a:lnTo>
                <a:lnTo>
                  <a:pt x="1166749" y="461155"/>
                </a:lnTo>
                <a:lnTo>
                  <a:pt x="1174708" y="503898"/>
                </a:lnTo>
                <a:lnTo>
                  <a:pt x="1179500" y="547110"/>
                </a:lnTo>
                <a:lnTo>
                  <a:pt x="1181099" y="590549"/>
                </a:lnTo>
                <a:lnTo>
                  <a:pt x="1180922" y="605047"/>
                </a:lnTo>
                <a:lnTo>
                  <a:pt x="1178256" y="648433"/>
                </a:lnTo>
                <a:lnTo>
                  <a:pt x="1172406" y="691507"/>
                </a:lnTo>
                <a:lnTo>
                  <a:pt x="1163402" y="734041"/>
                </a:lnTo>
                <a:lnTo>
                  <a:pt x="1151292" y="775798"/>
                </a:lnTo>
                <a:lnTo>
                  <a:pt x="1136146" y="816543"/>
                </a:lnTo>
                <a:lnTo>
                  <a:pt x="1118045" y="856064"/>
                </a:lnTo>
                <a:lnTo>
                  <a:pt x="1097081" y="894153"/>
                </a:lnTo>
                <a:lnTo>
                  <a:pt x="1073372" y="930597"/>
                </a:lnTo>
                <a:lnTo>
                  <a:pt x="1047051" y="965190"/>
                </a:lnTo>
                <a:lnTo>
                  <a:pt x="1018257" y="997755"/>
                </a:lnTo>
                <a:lnTo>
                  <a:pt x="987139" y="1028118"/>
                </a:lnTo>
                <a:lnTo>
                  <a:pt x="953871" y="1056110"/>
                </a:lnTo>
                <a:lnTo>
                  <a:pt x="918641" y="1081574"/>
                </a:lnTo>
                <a:lnTo>
                  <a:pt x="881634" y="1104377"/>
                </a:lnTo>
                <a:lnTo>
                  <a:pt x="843042" y="1124400"/>
                </a:lnTo>
                <a:lnTo>
                  <a:pt x="803081" y="1141530"/>
                </a:lnTo>
                <a:lnTo>
                  <a:pt x="761977" y="1155670"/>
                </a:lnTo>
                <a:lnTo>
                  <a:pt x="719944" y="1166749"/>
                </a:lnTo>
                <a:lnTo>
                  <a:pt x="677201" y="1174708"/>
                </a:lnTo>
                <a:lnTo>
                  <a:pt x="633989" y="1179500"/>
                </a:lnTo>
                <a:lnTo>
                  <a:pt x="590549" y="1181099"/>
                </a:lnTo>
                <a:close/>
              </a:path>
            </a:pathLst>
          </a:custGeom>
          <a:solidFill>
            <a:srgbClr val="A558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5933" y="4253460"/>
            <a:ext cx="1181100" cy="1181100"/>
          </a:xfrm>
          <a:custGeom>
            <a:avLst/>
            <a:gdLst/>
            <a:ahLst/>
            <a:cxnLst/>
            <a:rect l="l" t="t" r="r" b="b"/>
            <a:pathLst>
              <a:path w="1181100" h="1181100">
                <a:moveTo>
                  <a:pt x="590549" y="1181099"/>
                </a:moveTo>
                <a:lnTo>
                  <a:pt x="547110" y="1179500"/>
                </a:lnTo>
                <a:lnTo>
                  <a:pt x="503898" y="1174708"/>
                </a:lnTo>
                <a:lnTo>
                  <a:pt x="461155" y="1166749"/>
                </a:lnTo>
                <a:lnTo>
                  <a:pt x="419122" y="1155670"/>
                </a:lnTo>
                <a:lnTo>
                  <a:pt x="378017" y="1141530"/>
                </a:lnTo>
                <a:lnTo>
                  <a:pt x="338057" y="1124401"/>
                </a:lnTo>
                <a:lnTo>
                  <a:pt x="299464" y="1104377"/>
                </a:lnTo>
                <a:lnTo>
                  <a:pt x="262457" y="1081574"/>
                </a:lnTo>
                <a:lnTo>
                  <a:pt x="227228" y="1056110"/>
                </a:lnTo>
                <a:lnTo>
                  <a:pt x="193960" y="1028118"/>
                </a:lnTo>
                <a:lnTo>
                  <a:pt x="162842" y="997755"/>
                </a:lnTo>
                <a:lnTo>
                  <a:pt x="134048" y="965190"/>
                </a:lnTo>
                <a:lnTo>
                  <a:pt x="107727" y="930597"/>
                </a:lnTo>
                <a:lnTo>
                  <a:pt x="84017" y="894153"/>
                </a:lnTo>
                <a:lnTo>
                  <a:pt x="63054" y="856063"/>
                </a:lnTo>
                <a:lnTo>
                  <a:pt x="44952" y="816543"/>
                </a:lnTo>
                <a:lnTo>
                  <a:pt x="29807" y="775798"/>
                </a:lnTo>
                <a:lnTo>
                  <a:pt x="17697" y="734041"/>
                </a:lnTo>
                <a:lnTo>
                  <a:pt x="8693" y="691507"/>
                </a:lnTo>
                <a:lnTo>
                  <a:pt x="2843" y="648433"/>
                </a:lnTo>
                <a:lnTo>
                  <a:pt x="177" y="605047"/>
                </a:lnTo>
                <a:lnTo>
                  <a:pt x="0" y="590549"/>
                </a:lnTo>
                <a:lnTo>
                  <a:pt x="177" y="576052"/>
                </a:lnTo>
                <a:lnTo>
                  <a:pt x="2843" y="532665"/>
                </a:lnTo>
                <a:lnTo>
                  <a:pt x="8693" y="489592"/>
                </a:lnTo>
                <a:lnTo>
                  <a:pt x="17697" y="447057"/>
                </a:lnTo>
                <a:lnTo>
                  <a:pt x="29807" y="405300"/>
                </a:lnTo>
                <a:lnTo>
                  <a:pt x="44952" y="364556"/>
                </a:lnTo>
                <a:lnTo>
                  <a:pt x="63054" y="325035"/>
                </a:lnTo>
                <a:lnTo>
                  <a:pt x="84017" y="286946"/>
                </a:lnTo>
                <a:lnTo>
                  <a:pt x="107727" y="250502"/>
                </a:lnTo>
                <a:lnTo>
                  <a:pt x="134048" y="215909"/>
                </a:lnTo>
                <a:lnTo>
                  <a:pt x="162842" y="183344"/>
                </a:lnTo>
                <a:lnTo>
                  <a:pt x="193960" y="152980"/>
                </a:lnTo>
                <a:lnTo>
                  <a:pt x="227228" y="124989"/>
                </a:lnTo>
                <a:lnTo>
                  <a:pt x="262457" y="99525"/>
                </a:lnTo>
                <a:lnTo>
                  <a:pt x="299465" y="76722"/>
                </a:lnTo>
                <a:lnTo>
                  <a:pt x="338057" y="56698"/>
                </a:lnTo>
                <a:lnTo>
                  <a:pt x="378017" y="39569"/>
                </a:lnTo>
                <a:lnTo>
                  <a:pt x="419122" y="25428"/>
                </a:lnTo>
                <a:lnTo>
                  <a:pt x="461155" y="14349"/>
                </a:lnTo>
                <a:lnTo>
                  <a:pt x="503898" y="6391"/>
                </a:lnTo>
                <a:lnTo>
                  <a:pt x="547110" y="1599"/>
                </a:lnTo>
                <a:lnTo>
                  <a:pt x="590549" y="0"/>
                </a:lnTo>
                <a:lnTo>
                  <a:pt x="605047" y="177"/>
                </a:lnTo>
                <a:lnTo>
                  <a:pt x="648433" y="2843"/>
                </a:lnTo>
                <a:lnTo>
                  <a:pt x="691507" y="8693"/>
                </a:lnTo>
                <a:lnTo>
                  <a:pt x="734041" y="17697"/>
                </a:lnTo>
                <a:lnTo>
                  <a:pt x="775798" y="29807"/>
                </a:lnTo>
                <a:lnTo>
                  <a:pt x="816543" y="44952"/>
                </a:lnTo>
                <a:lnTo>
                  <a:pt x="856064" y="63054"/>
                </a:lnTo>
                <a:lnTo>
                  <a:pt x="894153" y="84017"/>
                </a:lnTo>
                <a:lnTo>
                  <a:pt x="930597" y="107727"/>
                </a:lnTo>
                <a:lnTo>
                  <a:pt x="965190" y="134048"/>
                </a:lnTo>
                <a:lnTo>
                  <a:pt x="997755" y="162842"/>
                </a:lnTo>
                <a:lnTo>
                  <a:pt x="1028118" y="193960"/>
                </a:lnTo>
                <a:lnTo>
                  <a:pt x="1056110" y="227228"/>
                </a:lnTo>
                <a:lnTo>
                  <a:pt x="1081574" y="262457"/>
                </a:lnTo>
                <a:lnTo>
                  <a:pt x="1104377" y="299465"/>
                </a:lnTo>
                <a:lnTo>
                  <a:pt x="1124400" y="338057"/>
                </a:lnTo>
                <a:lnTo>
                  <a:pt x="1141530" y="378017"/>
                </a:lnTo>
                <a:lnTo>
                  <a:pt x="1155670" y="419122"/>
                </a:lnTo>
                <a:lnTo>
                  <a:pt x="1166749" y="461155"/>
                </a:lnTo>
                <a:lnTo>
                  <a:pt x="1174708" y="503898"/>
                </a:lnTo>
                <a:lnTo>
                  <a:pt x="1179500" y="547110"/>
                </a:lnTo>
                <a:lnTo>
                  <a:pt x="1181099" y="590549"/>
                </a:lnTo>
                <a:lnTo>
                  <a:pt x="1180922" y="605047"/>
                </a:lnTo>
                <a:lnTo>
                  <a:pt x="1178256" y="648433"/>
                </a:lnTo>
                <a:lnTo>
                  <a:pt x="1172406" y="691507"/>
                </a:lnTo>
                <a:lnTo>
                  <a:pt x="1163402" y="734041"/>
                </a:lnTo>
                <a:lnTo>
                  <a:pt x="1151292" y="775798"/>
                </a:lnTo>
                <a:lnTo>
                  <a:pt x="1136146" y="816543"/>
                </a:lnTo>
                <a:lnTo>
                  <a:pt x="1118045" y="856064"/>
                </a:lnTo>
                <a:lnTo>
                  <a:pt x="1097081" y="894153"/>
                </a:lnTo>
                <a:lnTo>
                  <a:pt x="1073372" y="930597"/>
                </a:lnTo>
                <a:lnTo>
                  <a:pt x="1047051" y="965190"/>
                </a:lnTo>
                <a:lnTo>
                  <a:pt x="1018257" y="997755"/>
                </a:lnTo>
                <a:lnTo>
                  <a:pt x="987139" y="1028118"/>
                </a:lnTo>
                <a:lnTo>
                  <a:pt x="953871" y="1056110"/>
                </a:lnTo>
                <a:lnTo>
                  <a:pt x="918641" y="1081574"/>
                </a:lnTo>
                <a:lnTo>
                  <a:pt x="881634" y="1104377"/>
                </a:lnTo>
                <a:lnTo>
                  <a:pt x="843042" y="1124400"/>
                </a:lnTo>
                <a:lnTo>
                  <a:pt x="803081" y="1141530"/>
                </a:lnTo>
                <a:lnTo>
                  <a:pt x="761977" y="1155670"/>
                </a:lnTo>
                <a:lnTo>
                  <a:pt x="719944" y="1166749"/>
                </a:lnTo>
                <a:lnTo>
                  <a:pt x="677201" y="1174708"/>
                </a:lnTo>
                <a:lnTo>
                  <a:pt x="633989" y="1179500"/>
                </a:lnTo>
                <a:lnTo>
                  <a:pt x="590549" y="1181099"/>
                </a:lnTo>
                <a:close/>
              </a:path>
            </a:pathLst>
          </a:custGeom>
          <a:solidFill>
            <a:srgbClr val="67796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26932" y="5727343"/>
            <a:ext cx="1181100" cy="1181100"/>
          </a:xfrm>
          <a:custGeom>
            <a:avLst/>
            <a:gdLst/>
            <a:ahLst/>
            <a:cxnLst/>
            <a:rect l="l" t="t" r="r" b="b"/>
            <a:pathLst>
              <a:path w="1181100" h="1181100">
                <a:moveTo>
                  <a:pt x="590549" y="1181099"/>
                </a:moveTo>
                <a:lnTo>
                  <a:pt x="547110" y="1179500"/>
                </a:lnTo>
                <a:lnTo>
                  <a:pt x="503898" y="1174708"/>
                </a:lnTo>
                <a:lnTo>
                  <a:pt x="461155" y="1166749"/>
                </a:lnTo>
                <a:lnTo>
                  <a:pt x="419122" y="1155670"/>
                </a:lnTo>
                <a:lnTo>
                  <a:pt x="378017" y="1141530"/>
                </a:lnTo>
                <a:lnTo>
                  <a:pt x="338057" y="1124401"/>
                </a:lnTo>
                <a:lnTo>
                  <a:pt x="299464" y="1104377"/>
                </a:lnTo>
                <a:lnTo>
                  <a:pt x="262457" y="1081574"/>
                </a:lnTo>
                <a:lnTo>
                  <a:pt x="227228" y="1056110"/>
                </a:lnTo>
                <a:lnTo>
                  <a:pt x="193960" y="1028118"/>
                </a:lnTo>
                <a:lnTo>
                  <a:pt x="162842" y="997755"/>
                </a:lnTo>
                <a:lnTo>
                  <a:pt x="134048" y="965190"/>
                </a:lnTo>
                <a:lnTo>
                  <a:pt x="107727" y="930597"/>
                </a:lnTo>
                <a:lnTo>
                  <a:pt x="84017" y="894153"/>
                </a:lnTo>
                <a:lnTo>
                  <a:pt x="63054" y="856063"/>
                </a:lnTo>
                <a:lnTo>
                  <a:pt x="44952" y="816543"/>
                </a:lnTo>
                <a:lnTo>
                  <a:pt x="29807" y="775798"/>
                </a:lnTo>
                <a:lnTo>
                  <a:pt x="17697" y="734041"/>
                </a:lnTo>
                <a:lnTo>
                  <a:pt x="8693" y="691507"/>
                </a:lnTo>
                <a:lnTo>
                  <a:pt x="2843" y="648433"/>
                </a:lnTo>
                <a:lnTo>
                  <a:pt x="177" y="605047"/>
                </a:lnTo>
                <a:lnTo>
                  <a:pt x="0" y="590549"/>
                </a:lnTo>
                <a:lnTo>
                  <a:pt x="177" y="576052"/>
                </a:lnTo>
                <a:lnTo>
                  <a:pt x="2843" y="532665"/>
                </a:lnTo>
                <a:lnTo>
                  <a:pt x="8693" y="489592"/>
                </a:lnTo>
                <a:lnTo>
                  <a:pt x="17697" y="447057"/>
                </a:lnTo>
                <a:lnTo>
                  <a:pt x="29807" y="405300"/>
                </a:lnTo>
                <a:lnTo>
                  <a:pt x="44952" y="364556"/>
                </a:lnTo>
                <a:lnTo>
                  <a:pt x="63054" y="325035"/>
                </a:lnTo>
                <a:lnTo>
                  <a:pt x="84017" y="286946"/>
                </a:lnTo>
                <a:lnTo>
                  <a:pt x="107727" y="250502"/>
                </a:lnTo>
                <a:lnTo>
                  <a:pt x="134048" y="215909"/>
                </a:lnTo>
                <a:lnTo>
                  <a:pt x="162842" y="183344"/>
                </a:lnTo>
                <a:lnTo>
                  <a:pt x="193960" y="152980"/>
                </a:lnTo>
                <a:lnTo>
                  <a:pt x="227228" y="124989"/>
                </a:lnTo>
                <a:lnTo>
                  <a:pt x="262457" y="99525"/>
                </a:lnTo>
                <a:lnTo>
                  <a:pt x="299465" y="76722"/>
                </a:lnTo>
                <a:lnTo>
                  <a:pt x="338057" y="56698"/>
                </a:lnTo>
                <a:lnTo>
                  <a:pt x="378017" y="39569"/>
                </a:lnTo>
                <a:lnTo>
                  <a:pt x="419122" y="25428"/>
                </a:lnTo>
                <a:lnTo>
                  <a:pt x="461155" y="14349"/>
                </a:lnTo>
                <a:lnTo>
                  <a:pt x="503898" y="6391"/>
                </a:lnTo>
                <a:lnTo>
                  <a:pt x="547110" y="1599"/>
                </a:lnTo>
                <a:lnTo>
                  <a:pt x="590549" y="0"/>
                </a:lnTo>
                <a:lnTo>
                  <a:pt x="605047" y="177"/>
                </a:lnTo>
                <a:lnTo>
                  <a:pt x="648433" y="2843"/>
                </a:lnTo>
                <a:lnTo>
                  <a:pt x="691507" y="8693"/>
                </a:lnTo>
                <a:lnTo>
                  <a:pt x="734041" y="17697"/>
                </a:lnTo>
                <a:lnTo>
                  <a:pt x="775798" y="29807"/>
                </a:lnTo>
                <a:lnTo>
                  <a:pt x="816543" y="44952"/>
                </a:lnTo>
                <a:lnTo>
                  <a:pt x="856064" y="63054"/>
                </a:lnTo>
                <a:lnTo>
                  <a:pt x="894153" y="84017"/>
                </a:lnTo>
                <a:lnTo>
                  <a:pt x="930597" y="107727"/>
                </a:lnTo>
                <a:lnTo>
                  <a:pt x="965190" y="134048"/>
                </a:lnTo>
                <a:lnTo>
                  <a:pt x="997755" y="162842"/>
                </a:lnTo>
                <a:lnTo>
                  <a:pt x="1028118" y="193960"/>
                </a:lnTo>
                <a:lnTo>
                  <a:pt x="1056110" y="227228"/>
                </a:lnTo>
                <a:lnTo>
                  <a:pt x="1081574" y="262457"/>
                </a:lnTo>
                <a:lnTo>
                  <a:pt x="1104377" y="299465"/>
                </a:lnTo>
                <a:lnTo>
                  <a:pt x="1124400" y="338057"/>
                </a:lnTo>
                <a:lnTo>
                  <a:pt x="1141530" y="378017"/>
                </a:lnTo>
                <a:lnTo>
                  <a:pt x="1155670" y="419122"/>
                </a:lnTo>
                <a:lnTo>
                  <a:pt x="1166749" y="461155"/>
                </a:lnTo>
                <a:lnTo>
                  <a:pt x="1174708" y="503898"/>
                </a:lnTo>
                <a:lnTo>
                  <a:pt x="1179500" y="547110"/>
                </a:lnTo>
                <a:lnTo>
                  <a:pt x="1181099" y="590549"/>
                </a:lnTo>
                <a:lnTo>
                  <a:pt x="1180922" y="605047"/>
                </a:lnTo>
                <a:lnTo>
                  <a:pt x="1178256" y="648433"/>
                </a:lnTo>
                <a:lnTo>
                  <a:pt x="1172406" y="691507"/>
                </a:lnTo>
                <a:lnTo>
                  <a:pt x="1163402" y="734041"/>
                </a:lnTo>
                <a:lnTo>
                  <a:pt x="1151292" y="775798"/>
                </a:lnTo>
                <a:lnTo>
                  <a:pt x="1136146" y="816543"/>
                </a:lnTo>
                <a:lnTo>
                  <a:pt x="1118045" y="856064"/>
                </a:lnTo>
                <a:lnTo>
                  <a:pt x="1097081" y="894153"/>
                </a:lnTo>
                <a:lnTo>
                  <a:pt x="1073372" y="930597"/>
                </a:lnTo>
                <a:lnTo>
                  <a:pt x="1047051" y="965190"/>
                </a:lnTo>
                <a:lnTo>
                  <a:pt x="1018257" y="997755"/>
                </a:lnTo>
                <a:lnTo>
                  <a:pt x="987139" y="1028118"/>
                </a:lnTo>
                <a:lnTo>
                  <a:pt x="953871" y="1056110"/>
                </a:lnTo>
                <a:lnTo>
                  <a:pt x="918641" y="1081574"/>
                </a:lnTo>
                <a:lnTo>
                  <a:pt x="881634" y="1104377"/>
                </a:lnTo>
                <a:lnTo>
                  <a:pt x="843042" y="1124400"/>
                </a:lnTo>
                <a:lnTo>
                  <a:pt x="803081" y="1141530"/>
                </a:lnTo>
                <a:lnTo>
                  <a:pt x="761977" y="1155670"/>
                </a:lnTo>
                <a:lnTo>
                  <a:pt x="719944" y="1166749"/>
                </a:lnTo>
                <a:lnTo>
                  <a:pt x="677201" y="1174708"/>
                </a:lnTo>
                <a:lnTo>
                  <a:pt x="633989" y="1179500"/>
                </a:lnTo>
                <a:lnTo>
                  <a:pt x="590549" y="1181099"/>
                </a:lnTo>
                <a:close/>
              </a:path>
            </a:pathLst>
          </a:custGeom>
          <a:solidFill>
            <a:srgbClr val="D3B09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994177" y="7333788"/>
            <a:ext cx="2323876" cy="25526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4848" y="6739928"/>
            <a:ext cx="3619499" cy="3547070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3955965" y="1"/>
            <a:ext cx="7759065" cy="3037840"/>
          </a:xfrm>
          <a:custGeom>
            <a:avLst/>
            <a:gdLst/>
            <a:ahLst/>
            <a:cxnLst/>
            <a:rect l="l" t="t" r="r" b="b"/>
            <a:pathLst>
              <a:path w="7759065" h="3037840">
                <a:moveTo>
                  <a:pt x="3371459" y="3037706"/>
                </a:moveTo>
                <a:lnTo>
                  <a:pt x="1361795" y="2744508"/>
                </a:lnTo>
                <a:lnTo>
                  <a:pt x="367620" y="1711103"/>
                </a:lnTo>
                <a:lnTo>
                  <a:pt x="32499" y="603011"/>
                </a:lnTo>
                <a:lnTo>
                  <a:pt x="0" y="85753"/>
                </a:lnTo>
                <a:lnTo>
                  <a:pt x="1139719" y="0"/>
                </a:lnTo>
                <a:lnTo>
                  <a:pt x="7759043" y="0"/>
                </a:lnTo>
                <a:lnTo>
                  <a:pt x="7280076" y="1077521"/>
                </a:lnTo>
                <a:lnTo>
                  <a:pt x="5953938" y="2271325"/>
                </a:lnTo>
                <a:lnTo>
                  <a:pt x="3371459" y="3037706"/>
                </a:lnTo>
                <a:close/>
              </a:path>
            </a:pathLst>
          </a:custGeom>
          <a:solidFill>
            <a:srgbClr val="E191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114745" y="-63435"/>
            <a:ext cx="7040245" cy="2359025"/>
          </a:xfrm>
          <a:prstGeom prst="rect">
            <a:avLst/>
          </a:prstGeom>
        </p:spPr>
        <p:txBody>
          <a:bodyPr vert="horz" wrap="square" lIns="0" tIns="128905" rIns="0" bIns="0" rtlCol="0">
            <a:spAutoFit/>
          </a:bodyPr>
          <a:lstStyle/>
          <a:p>
            <a:pPr marL="2432050" marR="5080" indent="-2419985">
              <a:lnSpc>
                <a:spcPts val="8780"/>
              </a:lnSpc>
              <a:spcBef>
                <a:spcPts val="1015"/>
              </a:spcBef>
            </a:pPr>
            <a:r>
              <a:rPr sz="8000" spc="-430" dirty="0">
                <a:solidFill>
                  <a:srgbClr val="000000"/>
                </a:solidFill>
              </a:rPr>
              <a:t>Technologies</a:t>
            </a:r>
            <a:r>
              <a:rPr sz="8000" spc="-390" dirty="0">
                <a:solidFill>
                  <a:srgbClr val="000000"/>
                </a:solidFill>
              </a:rPr>
              <a:t> </a:t>
            </a:r>
            <a:r>
              <a:rPr sz="8000" spc="-550" dirty="0">
                <a:solidFill>
                  <a:srgbClr val="000000"/>
                </a:solidFill>
              </a:rPr>
              <a:t>and </a:t>
            </a:r>
            <a:r>
              <a:rPr sz="8000" spc="-380" dirty="0">
                <a:solidFill>
                  <a:srgbClr val="000000"/>
                </a:solidFill>
              </a:rPr>
              <a:t>Tools</a:t>
            </a:r>
            <a:endParaRPr sz="8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09517" y="1383521"/>
            <a:ext cx="7248525" cy="721042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4240648" cy="112395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68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600" spc="-600" dirty="0">
                <a:solidFill>
                  <a:srgbClr val="181818"/>
                </a:solidFill>
              </a:rPr>
              <a:t>Objectives</a:t>
            </a:r>
            <a:endParaRPr sz="9600"/>
          </a:p>
        </p:txBody>
      </p:sp>
      <p:sp>
        <p:nvSpPr>
          <p:cNvPr id="5" name="object 5"/>
          <p:cNvSpPr txBox="1"/>
          <p:nvPr/>
        </p:nvSpPr>
        <p:spPr>
          <a:xfrm>
            <a:off x="228034" y="3458540"/>
            <a:ext cx="8065770" cy="4952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800"/>
              </a:lnSpc>
              <a:spcBef>
                <a:spcPts val="95"/>
              </a:spcBef>
            </a:pPr>
            <a:r>
              <a:rPr sz="3750" spc="17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95" dirty="0">
                <a:solidFill>
                  <a:srgbClr val="181818"/>
                </a:solidFill>
                <a:latin typeface="Calibri"/>
                <a:cs typeface="Calibri"/>
              </a:rPr>
              <a:t>main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75" dirty="0">
                <a:solidFill>
                  <a:srgbClr val="181818"/>
                </a:solidFill>
                <a:latin typeface="Calibri"/>
                <a:cs typeface="Calibri"/>
              </a:rPr>
              <a:t>reason</a:t>
            </a:r>
            <a:r>
              <a:rPr sz="3750" spc="2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45" dirty="0">
                <a:solidFill>
                  <a:srgbClr val="181818"/>
                </a:solidFill>
                <a:latin typeface="Calibri"/>
                <a:cs typeface="Calibri"/>
              </a:rPr>
              <a:t>that</a:t>
            </a:r>
            <a:r>
              <a:rPr sz="3750" spc="27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95" dirty="0">
                <a:solidFill>
                  <a:srgbClr val="181818"/>
                </a:solidFill>
                <a:latin typeface="Calibri"/>
                <a:cs typeface="Calibri"/>
              </a:rPr>
              <a:t>encouraged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25" dirty="0">
                <a:solidFill>
                  <a:srgbClr val="181818"/>
                </a:solidFill>
                <a:latin typeface="Calibri"/>
                <a:cs typeface="Calibri"/>
              </a:rPr>
              <a:t>us </a:t>
            </a:r>
            <a:r>
              <a:rPr sz="3750" spc="9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750" spc="254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75" dirty="0">
                <a:solidFill>
                  <a:srgbClr val="181818"/>
                </a:solidFill>
                <a:latin typeface="Calibri"/>
                <a:cs typeface="Calibri"/>
              </a:rPr>
              <a:t>develop</a:t>
            </a:r>
            <a:r>
              <a:rPr sz="3750" spc="27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05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70" dirty="0">
                <a:solidFill>
                  <a:srgbClr val="181818"/>
                </a:solidFill>
                <a:latin typeface="Calibri"/>
                <a:cs typeface="Calibri"/>
              </a:rPr>
              <a:t>idea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60" dirty="0">
                <a:solidFill>
                  <a:srgbClr val="181818"/>
                </a:solidFill>
                <a:latin typeface="Calibri"/>
                <a:cs typeface="Calibri"/>
              </a:rPr>
              <a:t>of</a:t>
            </a:r>
            <a:r>
              <a:rPr sz="3750" spc="2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80" dirty="0">
                <a:solidFill>
                  <a:srgbClr val="181818"/>
                </a:solidFill>
                <a:latin typeface="Calibri"/>
                <a:cs typeface="Calibri"/>
              </a:rPr>
              <a:t>the </a:t>
            </a:r>
            <a:r>
              <a:rPr sz="3750" spc="215" dirty="0">
                <a:solidFill>
                  <a:srgbClr val="181818"/>
                </a:solidFill>
                <a:latin typeface="Calibri"/>
                <a:cs typeface="Calibri"/>
              </a:rPr>
              <a:t>application</a:t>
            </a:r>
            <a:r>
              <a:rPr sz="3750" spc="25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85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50" dirty="0">
                <a:solidFill>
                  <a:srgbClr val="181818"/>
                </a:solidFill>
                <a:latin typeface="Calibri"/>
                <a:cs typeface="Calibri"/>
              </a:rPr>
              <a:t>work</a:t>
            </a:r>
            <a:r>
              <a:rPr sz="3750" spc="2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35" dirty="0">
                <a:solidFill>
                  <a:srgbClr val="181818"/>
                </a:solidFill>
                <a:latin typeface="Calibri"/>
                <a:cs typeface="Calibri"/>
              </a:rPr>
              <a:t>on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95" dirty="0">
                <a:solidFill>
                  <a:srgbClr val="181818"/>
                </a:solidFill>
                <a:latin typeface="Calibri"/>
                <a:cs typeface="Calibri"/>
              </a:rPr>
              <a:t>it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50" dirty="0">
                <a:solidFill>
                  <a:srgbClr val="181818"/>
                </a:solidFill>
                <a:latin typeface="Calibri"/>
                <a:cs typeface="Calibri"/>
              </a:rPr>
              <a:t>is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80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750" spc="93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85" dirty="0">
                <a:solidFill>
                  <a:srgbClr val="181818"/>
                </a:solidFill>
                <a:latin typeface="Calibri"/>
                <a:cs typeface="Calibri"/>
              </a:rPr>
              <a:t>high</a:t>
            </a:r>
            <a:r>
              <a:rPr sz="3750" spc="254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200" dirty="0">
                <a:solidFill>
                  <a:srgbClr val="181818"/>
                </a:solidFill>
                <a:latin typeface="Calibri"/>
                <a:cs typeface="Calibri"/>
              </a:rPr>
              <a:t>demand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60" dirty="0">
                <a:solidFill>
                  <a:srgbClr val="181818"/>
                </a:solidFill>
                <a:latin typeface="Calibri"/>
                <a:cs typeface="Calibri"/>
              </a:rPr>
              <a:t>of</a:t>
            </a:r>
            <a:r>
              <a:rPr sz="3750" spc="27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75" dirty="0">
                <a:solidFill>
                  <a:srgbClr val="181818"/>
                </a:solidFill>
                <a:latin typeface="Calibri"/>
                <a:cs typeface="Calibri"/>
              </a:rPr>
              <a:t>people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9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60" dirty="0">
                <a:solidFill>
                  <a:srgbClr val="181818"/>
                </a:solidFill>
                <a:latin typeface="Calibri"/>
                <a:cs typeface="Calibri"/>
              </a:rPr>
              <a:t>buy</a:t>
            </a:r>
            <a:r>
              <a:rPr sz="3750" spc="27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85" dirty="0">
                <a:solidFill>
                  <a:srgbClr val="181818"/>
                </a:solidFill>
                <a:latin typeface="Calibri"/>
                <a:cs typeface="Calibri"/>
              </a:rPr>
              <a:t>meals </a:t>
            </a:r>
            <a:r>
              <a:rPr sz="3750" spc="180" dirty="0">
                <a:solidFill>
                  <a:srgbClr val="181818"/>
                </a:solidFill>
                <a:latin typeface="Calibri"/>
                <a:cs typeface="Calibri"/>
              </a:rPr>
              <a:t>online</a:t>
            </a:r>
            <a:r>
              <a:rPr sz="3750" spc="2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85" dirty="0">
                <a:solidFill>
                  <a:srgbClr val="181818"/>
                </a:solidFill>
                <a:latin typeface="Calibri"/>
                <a:cs typeface="Calibri"/>
              </a:rPr>
              <a:t>and</a:t>
            </a:r>
            <a:r>
              <a:rPr sz="3750" spc="2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60" dirty="0">
                <a:solidFill>
                  <a:srgbClr val="181818"/>
                </a:solidFill>
                <a:latin typeface="Calibri"/>
                <a:cs typeface="Calibri"/>
              </a:rPr>
              <a:t>without</a:t>
            </a:r>
            <a:r>
              <a:rPr sz="3750" spc="2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80" dirty="0">
                <a:solidFill>
                  <a:srgbClr val="181818"/>
                </a:solidFill>
                <a:latin typeface="Calibri"/>
                <a:cs typeface="Calibri"/>
              </a:rPr>
              <a:t>hesitation,</a:t>
            </a:r>
            <a:r>
              <a:rPr sz="3750" spc="28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40" dirty="0">
                <a:solidFill>
                  <a:srgbClr val="181818"/>
                </a:solidFill>
                <a:latin typeface="Calibri"/>
                <a:cs typeface="Calibri"/>
              </a:rPr>
              <a:t>as </a:t>
            </a:r>
            <a:r>
              <a:rPr sz="3750" spc="145" dirty="0">
                <a:solidFill>
                  <a:srgbClr val="181818"/>
                </a:solidFill>
                <a:latin typeface="Calibri"/>
                <a:cs typeface="Calibri"/>
              </a:rPr>
              <a:t>well</a:t>
            </a:r>
            <a:r>
              <a:rPr sz="3750" spc="2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65" dirty="0">
                <a:solidFill>
                  <a:srgbClr val="181818"/>
                </a:solidFill>
                <a:latin typeface="Calibri"/>
                <a:cs typeface="Calibri"/>
              </a:rPr>
              <a:t>as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05" dirty="0">
                <a:solidFill>
                  <a:srgbClr val="181818"/>
                </a:solidFill>
                <a:latin typeface="Calibri"/>
                <a:cs typeface="Calibri"/>
              </a:rPr>
              <a:t>the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45" dirty="0">
                <a:solidFill>
                  <a:srgbClr val="181818"/>
                </a:solidFill>
                <a:latin typeface="Calibri"/>
                <a:cs typeface="Calibri"/>
              </a:rPr>
              <a:t>need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85" dirty="0">
                <a:solidFill>
                  <a:srgbClr val="181818"/>
                </a:solidFill>
                <a:latin typeface="Calibri"/>
                <a:cs typeface="Calibri"/>
              </a:rPr>
              <a:t>for</a:t>
            </a:r>
            <a:r>
              <a:rPr sz="3750" spc="27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75" dirty="0">
                <a:solidFill>
                  <a:srgbClr val="181818"/>
                </a:solidFill>
                <a:latin typeface="Calibri"/>
                <a:cs typeface="Calibri"/>
              </a:rPr>
              <a:t>people</a:t>
            </a:r>
            <a:r>
              <a:rPr sz="3750" spc="27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90" dirty="0">
                <a:solidFill>
                  <a:srgbClr val="181818"/>
                </a:solidFill>
                <a:latin typeface="Calibri"/>
                <a:cs typeface="Calibri"/>
              </a:rPr>
              <a:t>to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35" dirty="0">
                <a:solidFill>
                  <a:srgbClr val="181818"/>
                </a:solidFill>
                <a:latin typeface="Calibri"/>
                <a:cs typeface="Calibri"/>
              </a:rPr>
              <a:t>buy their</a:t>
            </a:r>
            <a:r>
              <a:rPr sz="3750" spc="26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70" dirty="0">
                <a:solidFill>
                  <a:srgbClr val="181818"/>
                </a:solidFill>
                <a:latin typeface="Calibri"/>
                <a:cs typeface="Calibri"/>
              </a:rPr>
              <a:t>needs</a:t>
            </a:r>
            <a:r>
              <a:rPr sz="3750" spc="270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80" dirty="0">
                <a:solidFill>
                  <a:srgbClr val="181818"/>
                </a:solidFill>
                <a:latin typeface="Calibri"/>
                <a:cs typeface="Calibri"/>
              </a:rPr>
              <a:t>online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160" dirty="0">
                <a:solidFill>
                  <a:srgbClr val="181818"/>
                </a:solidFill>
                <a:latin typeface="Calibri"/>
                <a:cs typeface="Calibri"/>
              </a:rPr>
              <a:t>without</a:t>
            </a:r>
            <a:r>
              <a:rPr sz="3750" spc="27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200" dirty="0">
                <a:solidFill>
                  <a:srgbClr val="181818"/>
                </a:solidFill>
                <a:latin typeface="Calibri"/>
                <a:cs typeface="Calibri"/>
              </a:rPr>
              <a:t>having</a:t>
            </a:r>
            <a:r>
              <a:rPr sz="3750" spc="265" dirty="0">
                <a:solidFill>
                  <a:srgbClr val="181818"/>
                </a:solidFill>
                <a:latin typeface="Calibri"/>
                <a:cs typeface="Calibri"/>
              </a:rPr>
              <a:t> </a:t>
            </a:r>
            <a:r>
              <a:rPr sz="3750" spc="80" dirty="0">
                <a:solidFill>
                  <a:srgbClr val="181818"/>
                </a:solidFill>
                <a:latin typeface="Calibri"/>
                <a:cs typeface="Calibri"/>
              </a:rPr>
              <a:t>to. </a:t>
            </a:r>
            <a:r>
              <a:rPr sz="3750" spc="40" dirty="0">
                <a:solidFill>
                  <a:srgbClr val="181818"/>
                </a:solidFill>
                <a:latin typeface="Calibri"/>
                <a:cs typeface="Calibri"/>
              </a:rPr>
              <a:t>GO.</a:t>
            </a:r>
            <a:endParaRPr sz="375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006"/>
            <a:ext cx="4240648" cy="11239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091186" y="1223120"/>
            <a:ext cx="4343399" cy="76961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72368" y="3540121"/>
            <a:ext cx="8300720" cy="4205605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12700" marR="5080" indent="-635" algn="ctr">
              <a:lnSpc>
                <a:spcPts val="6450"/>
              </a:lnSpc>
              <a:spcBef>
                <a:spcPts val="860"/>
              </a:spcBef>
            </a:pPr>
            <a:r>
              <a:rPr sz="5900" spc="-265" dirty="0">
                <a:latin typeface="Trebuchet MS"/>
                <a:cs typeface="Trebuchet MS"/>
              </a:rPr>
              <a:t>Customers</a:t>
            </a:r>
            <a:r>
              <a:rPr sz="5900" spc="-290" dirty="0">
                <a:latin typeface="Trebuchet MS"/>
                <a:cs typeface="Trebuchet MS"/>
              </a:rPr>
              <a:t> </a:t>
            </a:r>
            <a:r>
              <a:rPr sz="5900" spc="-445" dirty="0">
                <a:latin typeface="Trebuchet MS"/>
                <a:cs typeface="Trebuchet MS"/>
              </a:rPr>
              <a:t>can</a:t>
            </a:r>
            <a:r>
              <a:rPr sz="5900" spc="-290" dirty="0">
                <a:latin typeface="Trebuchet MS"/>
                <a:cs typeface="Trebuchet MS"/>
              </a:rPr>
              <a:t> </a:t>
            </a:r>
            <a:r>
              <a:rPr sz="5900" spc="-375" dirty="0">
                <a:latin typeface="Trebuchet MS"/>
                <a:cs typeface="Trebuchet MS"/>
              </a:rPr>
              <a:t>take </a:t>
            </a:r>
            <a:r>
              <a:rPr sz="5900" spc="-390" dirty="0">
                <a:latin typeface="Trebuchet MS"/>
                <a:cs typeface="Trebuchet MS"/>
              </a:rPr>
              <a:t>advantage</a:t>
            </a:r>
            <a:r>
              <a:rPr sz="5900" spc="-280" dirty="0">
                <a:latin typeface="Trebuchet MS"/>
                <a:cs typeface="Trebuchet MS"/>
              </a:rPr>
              <a:t> </a:t>
            </a:r>
            <a:r>
              <a:rPr sz="5900" spc="-229" dirty="0">
                <a:latin typeface="Trebuchet MS"/>
                <a:cs typeface="Trebuchet MS"/>
              </a:rPr>
              <a:t>of</a:t>
            </a:r>
            <a:r>
              <a:rPr sz="5900" spc="-280" dirty="0">
                <a:latin typeface="Trebuchet MS"/>
                <a:cs typeface="Trebuchet MS"/>
              </a:rPr>
              <a:t> </a:t>
            </a:r>
            <a:r>
              <a:rPr sz="5900" spc="-295" dirty="0">
                <a:latin typeface="Trebuchet MS"/>
                <a:cs typeface="Trebuchet MS"/>
              </a:rPr>
              <a:t>this</a:t>
            </a:r>
            <a:r>
              <a:rPr sz="5900" spc="-280" dirty="0">
                <a:latin typeface="Trebuchet MS"/>
                <a:cs typeface="Trebuchet MS"/>
              </a:rPr>
              <a:t> </a:t>
            </a:r>
            <a:r>
              <a:rPr sz="5900" spc="-409" dirty="0">
                <a:latin typeface="Trebuchet MS"/>
                <a:cs typeface="Trebuchet MS"/>
              </a:rPr>
              <a:t>feature</a:t>
            </a:r>
            <a:r>
              <a:rPr sz="5900" spc="-280" dirty="0">
                <a:latin typeface="Trebuchet MS"/>
                <a:cs typeface="Trebuchet MS"/>
              </a:rPr>
              <a:t> </a:t>
            </a:r>
            <a:r>
              <a:rPr sz="5900" spc="-340" dirty="0">
                <a:latin typeface="Trebuchet MS"/>
                <a:cs typeface="Trebuchet MS"/>
              </a:rPr>
              <a:t>to </a:t>
            </a:r>
            <a:r>
              <a:rPr sz="5900" spc="-320" dirty="0">
                <a:latin typeface="Trebuchet MS"/>
                <a:cs typeface="Trebuchet MS"/>
              </a:rPr>
              <a:t>mark</a:t>
            </a:r>
            <a:r>
              <a:rPr sz="5900" spc="-290" dirty="0">
                <a:latin typeface="Trebuchet MS"/>
                <a:cs typeface="Trebuchet MS"/>
              </a:rPr>
              <a:t> </a:t>
            </a:r>
            <a:r>
              <a:rPr sz="5900" spc="-375" dirty="0">
                <a:latin typeface="Trebuchet MS"/>
                <a:cs typeface="Trebuchet MS"/>
              </a:rPr>
              <a:t>the</a:t>
            </a:r>
            <a:r>
              <a:rPr sz="5900" spc="-290" dirty="0">
                <a:latin typeface="Trebuchet MS"/>
                <a:cs typeface="Trebuchet MS"/>
              </a:rPr>
              <a:t> </a:t>
            </a:r>
            <a:r>
              <a:rPr sz="5900" spc="-335" dirty="0">
                <a:latin typeface="Trebuchet MS"/>
                <a:cs typeface="Trebuchet MS"/>
              </a:rPr>
              <a:t>items</a:t>
            </a:r>
            <a:r>
              <a:rPr sz="5900" spc="-285" dirty="0">
                <a:latin typeface="Trebuchet MS"/>
                <a:cs typeface="Trebuchet MS"/>
              </a:rPr>
              <a:t> </a:t>
            </a:r>
            <a:r>
              <a:rPr sz="5900" spc="-365" dirty="0">
                <a:latin typeface="Trebuchet MS"/>
                <a:cs typeface="Trebuchet MS"/>
              </a:rPr>
              <a:t>they</a:t>
            </a:r>
            <a:r>
              <a:rPr sz="5900" spc="-290" dirty="0">
                <a:latin typeface="Trebuchet MS"/>
                <a:cs typeface="Trebuchet MS"/>
              </a:rPr>
              <a:t> </a:t>
            </a:r>
            <a:r>
              <a:rPr sz="5900" spc="-320" dirty="0">
                <a:latin typeface="Trebuchet MS"/>
                <a:cs typeface="Trebuchet MS"/>
              </a:rPr>
              <a:t>like </a:t>
            </a:r>
            <a:r>
              <a:rPr sz="5900" spc="-340" dirty="0">
                <a:latin typeface="Trebuchet MS"/>
                <a:cs typeface="Trebuchet MS"/>
              </a:rPr>
              <a:t>without</a:t>
            </a:r>
            <a:r>
              <a:rPr sz="5900" spc="-285" dirty="0">
                <a:latin typeface="Trebuchet MS"/>
                <a:cs typeface="Trebuchet MS"/>
              </a:rPr>
              <a:t> </a:t>
            </a:r>
            <a:r>
              <a:rPr sz="5900" spc="-315" dirty="0">
                <a:latin typeface="Trebuchet MS"/>
                <a:cs typeface="Trebuchet MS"/>
              </a:rPr>
              <a:t>having</a:t>
            </a:r>
            <a:r>
              <a:rPr sz="5900" spc="-280" dirty="0">
                <a:latin typeface="Trebuchet MS"/>
                <a:cs typeface="Trebuchet MS"/>
              </a:rPr>
              <a:t> </a:t>
            </a:r>
            <a:r>
              <a:rPr sz="5900" spc="-315" dirty="0">
                <a:latin typeface="Trebuchet MS"/>
                <a:cs typeface="Trebuchet MS"/>
              </a:rPr>
              <a:t>to</a:t>
            </a:r>
            <a:r>
              <a:rPr sz="5900" spc="-285" dirty="0">
                <a:latin typeface="Trebuchet MS"/>
                <a:cs typeface="Trebuchet MS"/>
              </a:rPr>
              <a:t> </a:t>
            </a:r>
            <a:r>
              <a:rPr sz="5900" spc="-390" dirty="0">
                <a:latin typeface="Trebuchet MS"/>
                <a:cs typeface="Trebuchet MS"/>
              </a:rPr>
              <a:t>add</a:t>
            </a:r>
            <a:r>
              <a:rPr sz="5900" spc="-280" dirty="0">
                <a:latin typeface="Trebuchet MS"/>
                <a:cs typeface="Trebuchet MS"/>
              </a:rPr>
              <a:t> </a:t>
            </a:r>
            <a:r>
              <a:rPr sz="5900" spc="-375" dirty="0">
                <a:latin typeface="Trebuchet MS"/>
                <a:cs typeface="Trebuchet MS"/>
              </a:rPr>
              <a:t>them </a:t>
            </a:r>
            <a:r>
              <a:rPr sz="5900" spc="-315" dirty="0">
                <a:latin typeface="Trebuchet MS"/>
                <a:cs typeface="Trebuchet MS"/>
              </a:rPr>
              <a:t>to</a:t>
            </a:r>
            <a:r>
              <a:rPr sz="5900" spc="-290" dirty="0">
                <a:latin typeface="Trebuchet MS"/>
                <a:cs typeface="Trebuchet MS"/>
              </a:rPr>
              <a:t> </a:t>
            </a:r>
            <a:r>
              <a:rPr sz="5900" spc="-370" dirty="0">
                <a:latin typeface="Trebuchet MS"/>
                <a:cs typeface="Trebuchet MS"/>
              </a:rPr>
              <a:t>their</a:t>
            </a:r>
            <a:r>
              <a:rPr sz="5900" spc="-285" dirty="0">
                <a:latin typeface="Trebuchet MS"/>
                <a:cs typeface="Trebuchet MS"/>
              </a:rPr>
              <a:t> </a:t>
            </a:r>
            <a:r>
              <a:rPr sz="5900" spc="-254" dirty="0">
                <a:latin typeface="Trebuchet MS"/>
                <a:cs typeface="Trebuchet MS"/>
              </a:rPr>
              <a:t>shopping</a:t>
            </a:r>
            <a:r>
              <a:rPr sz="5900" spc="-290" dirty="0">
                <a:latin typeface="Trebuchet MS"/>
                <a:cs typeface="Trebuchet MS"/>
              </a:rPr>
              <a:t> </a:t>
            </a:r>
            <a:r>
              <a:rPr sz="5900" spc="-520" dirty="0">
                <a:latin typeface="Trebuchet MS"/>
                <a:cs typeface="Trebuchet MS"/>
              </a:rPr>
              <a:t>cart.</a:t>
            </a:r>
            <a:endParaRPr sz="59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28034" y="-63435"/>
            <a:ext cx="12128212" cy="3169478"/>
          </a:xfrm>
          <a:prstGeom prst="rect">
            <a:avLst/>
          </a:prstGeom>
        </p:spPr>
        <p:txBody>
          <a:bodyPr vert="horz" wrap="square" lIns="0" tIns="1782465" rIns="0" bIns="0" rtlCol="0">
            <a:spAutoFit/>
          </a:bodyPr>
          <a:lstStyle/>
          <a:p>
            <a:pPr marL="177165">
              <a:lnSpc>
                <a:spcPct val="100000"/>
              </a:lnSpc>
              <a:spcBef>
                <a:spcPts val="100"/>
              </a:spcBef>
            </a:pPr>
            <a:r>
              <a:rPr lang="en-AE" sz="8900" spc="-360" dirty="0" smtClean="0"/>
              <a:t>Favorite</a:t>
            </a:r>
            <a:r>
              <a:rPr sz="8900" spc="-434" dirty="0" smtClean="0"/>
              <a:t> </a:t>
            </a:r>
            <a:r>
              <a:rPr sz="8900" spc="-715" dirty="0"/>
              <a:t>Features:</a:t>
            </a:r>
            <a:endParaRPr sz="8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</TotalTime>
  <Words>632</Words>
  <Application>Microsoft Office PowerPoint</Application>
  <PresentationFormat>Custom</PresentationFormat>
  <Paragraphs>50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Source Sans 3 Light</vt:lpstr>
      <vt:lpstr>Trebuchet MS</vt:lpstr>
      <vt:lpstr>Office Theme</vt:lpstr>
      <vt:lpstr>Restuarant Application</vt:lpstr>
      <vt:lpstr>Why Online ?</vt:lpstr>
      <vt:lpstr>About Restaurant Application?</vt:lpstr>
      <vt:lpstr>Customer Side</vt:lpstr>
      <vt:lpstr>Mangement App</vt:lpstr>
      <vt:lpstr>Delivery App</vt:lpstr>
      <vt:lpstr>Technologies and Tools</vt:lpstr>
      <vt:lpstr>Objectives</vt:lpstr>
      <vt:lpstr>Favorite Features:</vt:lpstr>
      <vt:lpstr>Shopping Cart Feature:</vt:lpstr>
      <vt:lpstr>Search Feature:</vt:lpstr>
      <vt:lpstr>Notification Feature:</vt:lpstr>
      <vt:lpstr>PowerPoint Presentation</vt:lpstr>
      <vt:lpstr>PowerPoint Presentation</vt:lpstr>
      <vt:lpstr>Dynamic Chat Feature:</vt:lpstr>
      <vt:lpstr>Comment Feature:</vt:lpstr>
      <vt:lpstr>In order to improve the application we can add an advanced recommendation system using AI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Restuarant Application</dc:title>
  <dc:creator>Lama Kharaz</dc:creator>
  <cp:keywords>DAFXnlPMACE,BAFEKpbmU7U</cp:keywords>
  <cp:lastModifiedBy>Windows User</cp:lastModifiedBy>
  <cp:revision>7</cp:revision>
  <dcterms:created xsi:type="dcterms:W3CDTF">2023-01-14T16:13:33Z</dcterms:created>
  <dcterms:modified xsi:type="dcterms:W3CDTF">2023-01-24T05:52:22Z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2023-01-14T00:00:00Z</vt:filetime>
  </property>
  <property fmtid="{D5CDD505-2E9C-101B-9397-08002B2CF9AE}" pid="3" name="Creator">
    <vt:lpwstr>Canva</vt:lpwstr>
  </property>
  <property fmtid="{D5CDD505-2E9C-101B-9397-08002B2CF9AE}" pid="4" name="Producer">
    <vt:lpwstr>Canva</vt:lpwstr>
  </property>
  <property fmtid="{D5CDD505-2E9C-101B-9397-08002B2CF9AE}" pid="5" name="LastSaved">
    <vt:filetime>2023-01-14T00:00:00Z</vt:filetime>
  </property>
</Properties>
</file>