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96" r:id="rId16"/>
    <p:sldId id="273" r:id="rId17"/>
    <p:sldId id="274" r:id="rId18"/>
    <p:sldId id="270" r:id="rId19"/>
    <p:sldId id="272" r:id="rId20"/>
    <p:sldId id="276" r:id="rId21"/>
    <p:sldId id="277" r:id="rId22"/>
    <p:sldId id="278" r:id="rId23"/>
    <p:sldId id="280" r:id="rId24"/>
    <p:sldId id="281" r:id="rId25"/>
    <p:sldId id="279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87" r:id="rId34"/>
    <p:sldId id="290" r:id="rId35"/>
    <p:sldId id="293" r:id="rId36"/>
    <p:sldId id="291" r:id="rId37"/>
    <p:sldId id="292" r:id="rId38"/>
    <p:sldId id="294" r:id="rId39"/>
    <p:sldId id="297" r:id="rId40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D4507DC-A4CA-4A37-97D6-355F6E4B3EE7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F8A166-89DA-4867-A2F0-818927B07649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A166-89DA-4867-A2F0-818927B07649}" type="slidenum">
              <a:rPr lang="ar-JO" smtClean="0"/>
              <a:pPr/>
              <a:t>13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49FE8-4D24-4091-8B00-5092B35C49EE}" type="datetimeFigureOut">
              <a:rPr lang="ar-JO" smtClean="0"/>
              <a:pPr/>
              <a:t>02/03/1436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21B2-3EB7-485E-8EB9-58E438603757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Reception department that deals with patient information  </a:t>
            </a:r>
            <a:endParaRPr lang="ar-JO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9001156" cy="450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00646"/>
            <a:ext cx="8229600" cy="292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Admin can insert a surgeries details</a:t>
            </a:r>
            <a:endParaRPr lang="ar-JO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4153"/>
            <a:ext cx="8229600" cy="371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second step is to Emergency Departments to deal with Patient Status</a:t>
            </a:r>
            <a:endParaRPr lang="ar-JO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0738"/>
            <a:ext cx="8229600" cy="27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Emergency Department set the patient Status</a:t>
            </a:r>
            <a:endParaRPr lang="ar-JO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95139"/>
            <a:ext cx="8229600" cy="373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patient Need a medical test then the doctor specify the test type and send this to Laboratory</a:t>
            </a:r>
            <a:endParaRPr lang="ar-JO" dirty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35750"/>
            <a:ext cx="8229600" cy="365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Laboratory Admin get the test </a:t>
            </a:r>
            <a:endParaRPr lang="ar-JO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055352"/>
            <a:ext cx="6705600" cy="361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22728"/>
            <a:ext cx="8229600" cy="388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Send Patient to suitable Department</a:t>
            </a:r>
            <a:endParaRPr lang="ar-JO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87525"/>
            <a:ext cx="8229600" cy="335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These Messages from Patients that send to emergency part to get a medical report about his status </a:t>
            </a:r>
            <a:endParaRPr lang="ar-JO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0575" y="2220119"/>
            <a:ext cx="75628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send a medical report for Patients</a:t>
            </a:r>
            <a:endParaRPr lang="ar-JO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21890"/>
            <a:ext cx="8229600" cy="248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if the patient is coming to the hospital at first time or not</a:t>
            </a:r>
            <a:endParaRPr lang="ar-JO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88965"/>
            <a:ext cx="8229600" cy="334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for the patient 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47862"/>
            <a:ext cx="6357981" cy="38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Patient registers with his Medical File Number</a:t>
            </a:r>
            <a:endParaRPr lang="ar-J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05162" y="2124869"/>
            <a:ext cx="27336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Patient Account </a:t>
            </a:r>
            <a:endParaRPr lang="ar-JO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50116"/>
            <a:ext cx="8229600" cy="345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Appointment in Clinic</a:t>
            </a:r>
            <a:endParaRPr lang="ar-JO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3439" y="1600200"/>
            <a:ext cx="7393337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9587" y="1701006"/>
            <a:ext cx="81248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Patient can send a message to Emergency department  for his status</a:t>
            </a:r>
            <a:endParaRPr lang="ar-JO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9105"/>
            <a:ext cx="8229600" cy="436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report send by Emergency part</a:t>
            </a:r>
            <a:endParaRPr lang="ar-JO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0240"/>
            <a:ext cx="8229600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Patient can get a PDF Report</a:t>
            </a:r>
            <a:endParaRPr lang="ar-JO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6762" y="1710531"/>
            <a:ext cx="76104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Login Page For </a:t>
            </a:r>
            <a:r>
              <a:rPr lang="en-GB" dirty="0" err="1" smtClean="0"/>
              <a:t>Admins</a:t>
            </a:r>
            <a:r>
              <a:rPr lang="en-GB" dirty="0" smtClean="0"/>
              <a:t> and Employees</a:t>
            </a:r>
            <a:endParaRPr lang="ar-JO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74592"/>
            <a:ext cx="8229600" cy="297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Department Manager Page  </a:t>
            </a:r>
            <a:endParaRPr lang="ar-JO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6775" y="2024856"/>
            <a:ext cx="74104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If patient is new, then the reception admin get all information about him </a:t>
            </a:r>
            <a:endParaRPr lang="ar-J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060" y="1600200"/>
            <a:ext cx="818787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Manager Information</a:t>
            </a:r>
            <a:endParaRPr lang="ar-JO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394" y="1857364"/>
            <a:ext cx="800207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Manager Can view and Add Doctors to Department</a:t>
            </a:r>
            <a:endParaRPr lang="ar-JO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00174"/>
            <a:ext cx="8229600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 insert his shifts schedule</a:t>
            </a:r>
            <a:endParaRPr lang="ar-JO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7275" y="2072480"/>
            <a:ext cx="7029450" cy="392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9637" y="2448719"/>
            <a:ext cx="7667626" cy="319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Hospital Manager</a:t>
            </a:r>
            <a:endParaRPr lang="ar-JO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" y="1928802"/>
            <a:ext cx="814387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Access Clinic </a:t>
            </a:r>
            <a:r>
              <a:rPr lang="en-GB" dirty="0" err="1" smtClean="0"/>
              <a:t>Informaion</a:t>
            </a:r>
            <a:endParaRPr lang="ar-JO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701" y="2329656"/>
            <a:ext cx="8386036" cy="381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Can Access Departments </a:t>
            </a:r>
            <a:r>
              <a:rPr lang="en-GB" dirty="0" err="1" smtClean="0"/>
              <a:t>withDetails</a:t>
            </a:r>
            <a:endParaRPr lang="ar-JO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14554"/>
            <a:ext cx="8229600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71678"/>
            <a:ext cx="8229600" cy="308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5326" y="1428736"/>
            <a:ext cx="81899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database</a:t>
            </a:r>
            <a:endParaRPr lang="ar-JO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97089"/>
            <a:ext cx="8229600" cy="253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 smtClean="0"/>
              <a:t>After this operation the patient has a unique number and medical file number in this hospital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the patient is not new  </a:t>
            </a:r>
            <a:endParaRPr lang="ar-JO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02646"/>
            <a:ext cx="8229600" cy="275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admin check if his number exist </a:t>
            </a:r>
            <a:endParaRPr lang="ar-JO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9913" y="1600200"/>
            <a:ext cx="76641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Then he can get all patient information and update in these information </a:t>
            </a:r>
            <a:endParaRPr lang="ar-JO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56122"/>
            <a:ext cx="8229600" cy="404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Reception admin can access all names of sleeping patient in hospital </a:t>
            </a:r>
            <a:endParaRPr lang="ar-JO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39041"/>
            <a:ext cx="8229600" cy="304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These name of sleeping patients in hospital that want to outing</a:t>
            </a:r>
            <a:endParaRPr lang="ar-JO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93001"/>
            <a:ext cx="8229600" cy="312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250</Words>
  <Application>Microsoft Office PowerPoint</Application>
  <PresentationFormat>عرض على الشاشة (3:4)‏</PresentationFormat>
  <Paragraphs>34</Paragraphs>
  <Slides>39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سمة Office</vt:lpstr>
      <vt:lpstr>Reception department that deals with patient information  </vt:lpstr>
      <vt:lpstr>Check if the patient is coming to the hospital at first time or not</vt:lpstr>
      <vt:lpstr>If patient is new, then the reception admin get all information about him </vt:lpstr>
      <vt:lpstr>الشريحة 4</vt:lpstr>
      <vt:lpstr>If the patient is not new  </vt:lpstr>
      <vt:lpstr>The admin check if his number exist </vt:lpstr>
      <vt:lpstr>Then he can get all patient information and update in these information </vt:lpstr>
      <vt:lpstr>Reception admin can access all names of sleeping patient in hospital </vt:lpstr>
      <vt:lpstr>These name of sleeping patients in hospital that want to outing</vt:lpstr>
      <vt:lpstr>الشريحة 10</vt:lpstr>
      <vt:lpstr>Admin can insert a surgeries details</vt:lpstr>
      <vt:lpstr>The second step is to Emergency Departments to deal with Patient Status</vt:lpstr>
      <vt:lpstr>The Emergency Department set the patient Status</vt:lpstr>
      <vt:lpstr>The patient Need a medical test then the doctor specify the test type and send this to Laboratory</vt:lpstr>
      <vt:lpstr>Laboratory Admin get the test </vt:lpstr>
      <vt:lpstr>الشريحة 16</vt:lpstr>
      <vt:lpstr>Send Patient to suitable Department</vt:lpstr>
      <vt:lpstr>These Messages from Patients that send to emergency part to get a medical report about his status </vt:lpstr>
      <vt:lpstr>To send a medical report for Patients</vt:lpstr>
      <vt:lpstr>Login for the patient </vt:lpstr>
      <vt:lpstr>Patient registers with his Medical File Number</vt:lpstr>
      <vt:lpstr>Patient Account </vt:lpstr>
      <vt:lpstr>Appointment in Clinic</vt:lpstr>
      <vt:lpstr>الشريحة 24</vt:lpstr>
      <vt:lpstr>Patient can send a message to Emergency department  for his status</vt:lpstr>
      <vt:lpstr>The report send by Emergency part</vt:lpstr>
      <vt:lpstr>Patient can get a PDF Report</vt:lpstr>
      <vt:lpstr>Login Page For Admins and Employees</vt:lpstr>
      <vt:lpstr>Department Manager Page  </vt:lpstr>
      <vt:lpstr>Manager Information</vt:lpstr>
      <vt:lpstr>Manager Can view and Add Doctors to Department</vt:lpstr>
      <vt:lpstr>And insert his shifts schedule</vt:lpstr>
      <vt:lpstr>الشريحة 33</vt:lpstr>
      <vt:lpstr>Hospital Manager</vt:lpstr>
      <vt:lpstr>Can Access Clinic Informaion</vt:lpstr>
      <vt:lpstr>Can Access Departments withDetails</vt:lpstr>
      <vt:lpstr>الشريحة 37</vt:lpstr>
      <vt:lpstr>الشريحة 38</vt:lpstr>
      <vt:lpstr>database</vt:lpstr>
    </vt:vector>
  </TitlesOfParts>
  <Company>visual 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حنان</dc:creator>
  <cp:lastModifiedBy>حنان</cp:lastModifiedBy>
  <cp:revision>42</cp:revision>
  <dcterms:created xsi:type="dcterms:W3CDTF">2014-12-22T16:38:15Z</dcterms:created>
  <dcterms:modified xsi:type="dcterms:W3CDTF">2014-12-22T22:34:50Z</dcterms:modified>
</cp:coreProperties>
</file>