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Fira Sans Medium"/>
      <p:regular r:id="rId22"/>
      <p:bold r:id="rId23"/>
      <p:italic r:id="rId24"/>
      <p:boldItalic r:id="rId25"/>
    </p:embeddedFont>
    <p:embeddedFont>
      <p:font typeface="Fira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FiraSansMedium-regular.fntdata"/><Relationship Id="rId21" Type="http://schemas.openxmlformats.org/officeDocument/2006/relationships/slide" Target="slides/slide16.xml"/><Relationship Id="rId24" Type="http://schemas.openxmlformats.org/officeDocument/2006/relationships/font" Target="fonts/FiraSansMedium-italic.fntdata"/><Relationship Id="rId23" Type="http://schemas.openxmlformats.org/officeDocument/2006/relationships/font" Target="fonts/FiraSansMedium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FiraSans-regular.fntdata"/><Relationship Id="rId25" Type="http://schemas.openxmlformats.org/officeDocument/2006/relationships/font" Target="fonts/FiraSansMedium-boldItalic.fntdata"/><Relationship Id="rId28" Type="http://schemas.openxmlformats.org/officeDocument/2006/relationships/font" Target="fonts/FiraSans-italic.fntdata"/><Relationship Id="rId27" Type="http://schemas.openxmlformats.org/officeDocument/2006/relationships/font" Target="fonts/Fira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Fira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4a8fce11a9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4a8fce11a9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4a8fce11a9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4a8fce11a9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4a8fce11a9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4a8fce11a9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4b69ed5f4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4b69ed5f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92a861feed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92a861feed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92a861feed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92a861feed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4b55c20b8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4b55c20b8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029cbed1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029cbed1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92a861feed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92a861feed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029cbed1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9029cbed1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4a8fce11a9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4a8fce11a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4a8fce11a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4a8fce11a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4a8fce11a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4a8fce11a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4a8fce11a9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4a8fce11a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a8fce11a9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4a8fce11a9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457200" y="1576138"/>
            <a:ext cx="4303200" cy="164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457200" y="3112563"/>
            <a:ext cx="4303200" cy="45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457200" y="1118925"/>
            <a:ext cx="8229600" cy="3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Font typeface="Fira Sans Medium"/>
              <a:buNone/>
              <a:defRPr sz="2400">
                <a:latin typeface="Fira Sans Medium"/>
                <a:ea typeface="Fira Sans Medium"/>
                <a:cs typeface="Fira Sans Medium"/>
                <a:sym typeface="Fira Sans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118925"/>
            <a:ext cx="8229600" cy="3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Fira Sans"/>
              <a:buChar char="●"/>
              <a:defRPr sz="1800">
                <a:latin typeface="Fira Sans"/>
                <a:ea typeface="Fira Sans"/>
                <a:cs typeface="Fira Sans"/>
                <a:sym typeface="Fira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○"/>
              <a:defRPr>
                <a:latin typeface="Fira Sans"/>
                <a:ea typeface="Fira Sans"/>
                <a:cs typeface="Fira Sans"/>
                <a:sym typeface="Fira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■"/>
              <a:defRPr>
                <a:latin typeface="Fira Sans"/>
                <a:ea typeface="Fira Sans"/>
                <a:cs typeface="Fira Sans"/>
                <a:sym typeface="Fira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●"/>
              <a:defRPr>
                <a:latin typeface="Fira Sans"/>
                <a:ea typeface="Fira Sans"/>
                <a:cs typeface="Fira Sans"/>
                <a:sym typeface="Fira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○"/>
              <a:defRPr>
                <a:latin typeface="Fira Sans"/>
                <a:ea typeface="Fira Sans"/>
                <a:cs typeface="Fira Sans"/>
                <a:sym typeface="Fira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■"/>
              <a:defRPr>
                <a:latin typeface="Fira Sans"/>
                <a:ea typeface="Fira Sans"/>
                <a:cs typeface="Fira Sans"/>
                <a:sym typeface="Fira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●"/>
              <a:defRPr>
                <a:latin typeface="Fira Sans"/>
                <a:ea typeface="Fira Sans"/>
                <a:cs typeface="Fira Sans"/>
                <a:sym typeface="Fira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Fira Sans"/>
              <a:buChar char="○"/>
              <a:defRPr>
                <a:latin typeface="Fira Sans"/>
                <a:ea typeface="Fira Sans"/>
                <a:cs typeface="Fira Sans"/>
                <a:sym typeface="Fira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Fira Sans"/>
              <a:buChar char="■"/>
              <a:defRPr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5" Type="http://schemas.openxmlformats.org/officeDocument/2006/relationships/image" Target="../media/image8.jpg"/><Relationship Id="rId6" Type="http://schemas.openxmlformats.org/officeDocument/2006/relationships/image" Target="../media/image7.jpg"/><Relationship Id="rId7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ctrTitle"/>
          </p:nvPr>
        </p:nvSpPr>
        <p:spPr>
          <a:xfrm>
            <a:off x="334100" y="1411975"/>
            <a:ext cx="4590600" cy="164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in one toy robot</a:t>
            </a:r>
            <a:endParaRPr/>
          </a:p>
        </p:txBody>
      </p:sp>
      <p:grpSp>
        <p:nvGrpSpPr>
          <p:cNvPr id="54" name="Google Shape;54;p13"/>
          <p:cNvGrpSpPr/>
          <p:nvPr/>
        </p:nvGrpSpPr>
        <p:grpSpPr>
          <a:xfrm>
            <a:off x="5527246" y="-1287188"/>
            <a:ext cx="3159558" cy="7717872"/>
            <a:chOff x="6151375" y="-527801"/>
            <a:chExt cx="2537798" cy="6199094"/>
          </a:xfrm>
        </p:grpSpPr>
        <p:sp>
          <p:nvSpPr>
            <p:cNvPr id="55" name="Google Shape;55;p13"/>
            <p:cNvSpPr/>
            <p:nvPr/>
          </p:nvSpPr>
          <p:spPr>
            <a:xfrm rot="5400000">
              <a:off x="6151375" y="4136193"/>
              <a:ext cx="1535100" cy="1535100"/>
            </a:xfrm>
            <a:prstGeom prst="arc">
              <a:avLst>
                <a:gd fmla="val 21582905" name="adj1"/>
                <a:gd fmla="val 13249685" name="adj2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 rot="5400000">
              <a:off x="6151375" y="-527801"/>
              <a:ext cx="1535100" cy="1535100"/>
            </a:xfrm>
            <a:prstGeom prst="arc">
              <a:avLst>
                <a:gd fmla="val 19155765" name="adj1"/>
                <a:gd fmla="val 10844702" name="adj2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 rot="5400000">
              <a:off x="6151375" y="1796739"/>
              <a:ext cx="1535100" cy="1535100"/>
            </a:xfrm>
            <a:prstGeom prst="arc">
              <a:avLst>
                <a:gd fmla="val 19155765" name="adj1"/>
                <a:gd fmla="val 13249685" name="adj2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 rot="-5400000">
              <a:off x="7146632" y="2966391"/>
              <a:ext cx="1535100" cy="1535100"/>
            </a:xfrm>
            <a:prstGeom prst="arc">
              <a:avLst>
                <a:gd fmla="val 19155765" name="adj1"/>
                <a:gd fmla="val 13249685" name="adj2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 rot="-5400000">
              <a:off x="7154073" y="635027"/>
              <a:ext cx="1535100" cy="1535100"/>
            </a:xfrm>
            <a:prstGeom prst="arc">
              <a:avLst>
                <a:gd fmla="val 19155765" name="adj1"/>
                <a:gd fmla="val 13249685" name="adj2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 rot="5400000">
              <a:off x="6359630" y="-319984"/>
              <a:ext cx="1118595" cy="1119442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 rot="5400000">
              <a:off x="6573081" y="-105026"/>
              <a:ext cx="691800" cy="691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 rot="5400000">
              <a:off x="7362294" y="842292"/>
              <a:ext cx="1118595" cy="1119442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 rot="5400000">
              <a:off x="6359630" y="2004567"/>
              <a:ext cx="1118595" cy="1119442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 rot="5400000">
              <a:off x="7359795" y="3174283"/>
              <a:ext cx="1118595" cy="1119442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 rot="5400000">
              <a:off x="6359631" y="4344018"/>
              <a:ext cx="1118595" cy="1119442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 rot="5400000">
              <a:off x="7575744" y="1056646"/>
              <a:ext cx="691800" cy="691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 rot="5400000">
              <a:off x="6573081" y="2218343"/>
              <a:ext cx="691800" cy="691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 rot="5400000">
              <a:off x="7573246" y="3388049"/>
              <a:ext cx="691800" cy="691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 rot="5400000">
              <a:off x="6573081" y="4557786"/>
              <a:ext cx="691800" cy="691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13"/>
          <p:cNvSpPr txBox="1"/>
          <p:nvPr/>
        </p:nvSpPr>
        <p:spPr>
          <a:xfrm>
            <a:off x="424075" y="3953375"/>
            <a:ext cx="194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Supervised by: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Emad Natsheh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&amp;Slaiman Abu Kharmeh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3707150" y="4008100"/>
            <a:ext cx="1299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Prepared by: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Danah Aker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Ataa Shaqour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2250" y="0"/>
            <a:ext cx="447951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2"/>
          <p:cNvSpPr txBox="1"/>
          <p:nvPr/>
        </p:nvSpPr>
        <p:spPr>
          <a:xfrm rot="5400000">
            <a:off x="5848000" y="2371650"/>
            <a:ext cx="232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Fig.9. Follow Me Flowchart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5625" y="47575"/>
            <a:ext cx="4472275" cy="473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3"/>
          <p:cNvSpPr txBox="1"/>
          <p:nvPr/>
        </p:nvSpPr>
        <p:spPr>
          <a:xfrm>
            <a:off x="2746350" y="4810075"/>
            <a:ext cx="365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Fig.10. Sumo Mode Main Flowchart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36051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0385" y="0"/>
            <a:ext cx="3143250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77385" y="0"/>
            <a:ext cx="206661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4"/>
          <p:cNvSpPr txBox="1"/>
          <p:nvPr/>
        </p:nvSpPr>
        <p:spPr>
          <a:xfrm>
            <a:off x="3023700" y="2590800"/>
            <a:ext cx="309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Fig.12. Sumo Mode Search Flowchart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4" name="Google Shape;264;p24"/>
          <p:cNvSpPr txBox="1"/>
          <p:nvPr/>
        </p:nvSpPr>
        <p:spPr>
          <a:xfrm>
            <a:off x="0" y="4780000"/>
            <a:ext cx="331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Fig.11. Sumo Mode Backoff Flowchart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5" name="Google Shape;265;p24"/>
          <p:cNvSpPr txBox="1"/>
          <p:nvPr/>
        </p:nvSpPr>
        <p:spPr>
          <a:xfrm>
            <a:off x="6047400" y="4780000"/>
            <a:ext cx="309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Fig.13. Sumo Mode Attack Flowchart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5"/>
          <p:cNvSpPr txBox="1"/>
          <p:nvPr>
            <p:ph type="title"/>
          </p:nvPr>
        </p:nvSpPr>
        <p:spPr>
          <a:xfrm>
            <a:off x="457200" y="131763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Manual Mode</a:t>
            </a:r>
            <a:endParaRPr/>
          </a:p>
        </p:txBody>
      </p:sp>
      <p:pic>
        <p:nvPicPr>
          <p:cNvPr id="271" name="Google Shape;2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2568" y="932412"/>
            <a:ext cx="1772132" cy="3395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5"/>
          <p:cNvPicPr preferRelativeResize="0"/>
          <p:nvPr/>
        </p:nvPicPr>
        <p:blipFill rotWithShape="1">
          <a:blip r:embed="rId4">
            <a:alphaModFix/>
          </a:blip>
          <a:srcRect b="13024" l="0" r="0" t="10540"/>
          <a:stretch/>
        </p:blipFill>
        <p:spPr>
          <a:xfrm>
            <a:off x="5484425" y="1010900"/>
            <a:ext cx="2207576" cy="338522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5"/>
          <p:cNvSpPr txBox="1"/>
          <p:nvPr/>
        </p:nvSpPr>
        <p:spPr>
          <a:xfrm>
            <a:off x="1695439" y="4328113"/>
            <a:ext cx="200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Fig.14. Remote Control</a:t>
            </a:r>
            <a:endParaRPr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74" name="Google Shape;274;p25"/>
          <p:cNvSpPr txBox="1"/>
          <p:nvPr/>
        </p:nvSpPr>
        <p:spPr>
          <a:xfrm>
            <a:off x="5585001" y="4396138"/>
            <a:ext cx="200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Fig.15. Mobile App.</a:t>
            </a:r>
            <a:endParaRPr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6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Constraints</a:t>
            </a:r>
            <a:endParaRPr/>
          </a:p>
        </p:txBody>
      </p:sp>
      <p:sp>
        <p:nvSpPr>
          <p:cNvPr id="280" name="Google Shape;280;p26"/>
          <p:cNvSpPr/>
          <p:nvPr/>
        </p:nvSpPr>
        <p:spPr>
          <a:xfrm rot="-2700924">
            <a:off x="3387986" y="1508410"/>
            <a:ext cx="2368030" cy="1070418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1" name="Google Shape;281;p26"/>
          <p:cNvGrpSpPr/>
          <p:nvPr/>
        </p:nvGrpSpPr>
        <p:grpSpPr>
          <a:xfrm>
            <a:off x="1324089" y="1961554"/>
            <a:ext cx="3337676" cy="1164301"/>
            <a:chOff x="1324089" y="1961554"/>
            <a:chExt cx="3337676" cy="1164301"/>
          </a:xfrm>
        </p:grpSpPr>
        <p:sp>
          <p:nvSpPr>
            <p:cNvPr id="282" name="Google Shape;282;p26"/>
            <p:cNvSpPr/>
            <p:nvPr/>
          </p:nvSpPr>
          <p:spPr>
            <a:xfrm>
              <a:off x="3663257" y="1961554"/>
              <a:ext cx="998508" cy="999264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3" name="Google Shape;283;p26"/>
            <p:cNvGrpSpPr/>
            <p:nvPr/>
          </p:nvGrpSpPr>
          <p:grpSpPr>
            <a:xfrm>
              <a:off x="1324089" y="2007080"/>
              <a:ext cx="2016684" cy="1118775"/>
              <a:chOff x="6669916" y="2174166"/>
              <a:chExt cx="1712101" cy="1118775"/>
            </a:xfrm>
          </p:grpSpPr>
          <p:sp>
            <p:nvSpPr>
              <p:cNvPr id="284" name="Google Shape;284;p26"/>
              <p:cNvSpPr txBox="1"/>
              <p:nvPr/>
            </p:nvSpPr>
            <p:spPr>
              <a:xfrm>
                <a:off x="6669917" y="2174166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>
                    <a:solidFill>
                      <a:schemeClr val="accent2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IR sensors</a:t>
                </a:r>
                <a:endParaRPr sz="2400">
                  <a:solidFill>
                    <a:schemeClr val="accent2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sp>
            <p:nvSpPr>
              <p:cNvPr id="285" name="Google Shape;285;p26"/>
              <p:cNvSpPr txBox="1"/>
              <p:nvPr/>
            </p:nvSpPr>
            <p:spPr>
              <a:xfrm>
                <a:off x="6669916" y="2664741"/>
                <a:ext cx="1712100" cy="628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latin typeface="Fira Sans"/>
                    <a:ea typeface="Fira Sans"/>
                    <a:cs typeface="Fira Sans"/>
                    <a:sym typeface="Fira Sans"/>
                  </a:rPr>
                  <a:t>Sunlight affects its behaviour.</a:t>
                </a:r>
                <a:endParaRPr sz="150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</p:grpSp>
      <p:grpSp>
        <p:nvGrpSpPr>
          <p:cNvPr id="286" name="Google Shape;286;p26"/>
          <p:cNvGrpSpPr/>
          <p:nvPr/>
        </p:nvGrpSpPr>
        <p:grpSpPr>
          <a:xfrm>
            <a:off x="4482263" y="1126069"/>
            <a:ext cx="3347606" cy="999264"/>
            <a:chOff x="4482263" y="1126069"/>
            <a:chExt cx="3347606" cy="999264"/>
          </a:xfrm>
        </p:grpSpPr>
        <p:sp>
          <p:nvSpPr>
            <p:cNvPr id="287" name="Google Shape;287;p26"/>
            <p:cNvSpPr/>
            <p:nvPr/>
          </p:nvSpPr>
          <p:spPr>
            <a:xfrm>
              <a:off x="4482263" y="1126069"/>
              <a:ext cx="998508" cy="999264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8" name="Google Shape;288;p26"/>
            <p:cNvGrpSpPr/>
            <p:nvPr/>
          </p:nvGrpSpPr>
          <p:grpSpPr>
            <a:xfrm>
              <a:off x="5813185" y="1171612"/>
              <a:ext cx="2016684" cy="908200"/>
              <a:chOff x="-157897" y="746874"/>
              <a:chExt cx="1712101" cy="908200"/>
            </a:xfrm>
          </p:grpSpPr>
          <p:sp>
            <p:nvSpPr>
              <p:cNvPr id="289" name="Google Shape;289;p26"/>
              <p:cNvSpPr txBox="1"/>
              <p:nvPr/>
            </p:nvSpPr>
            <p:spPr>
              <a:xfrm>
                <a:off x="-157896" y="746874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1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Car  robot body</a:t>
                </a:r>
                <a:endParaRPr sz="2000">
                  <a:solidFill>
                    <a:schemeClr val="accent1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sp>
            <p:nvSpPr>
              <p:cNvPr id="290" name="Google Shape;290;p26"/>
              <p:cNvSpPr txBox="1"/>
              <p:nvPr/>
            </p:nvSpPr>
            <p:spPr>
              <a:xfrm>
                <a:off x="-157897" y="1026874"/>
                <a:ext cx="1712100" cy="628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700">
                    <a:latin typeface="Fira Sans"/>
                    <a:ea typeface="Fira Sans"/>
                    <a:cs typeface="Fira Sans"/>
                    <a:sym typeface="Fira Sans"/>
                  </a:rPr>
                  <a:t>Bad </a:t>
                </a:r>
                <a:r>
                  <a:rPr lang="en" sz="1700">
                    <a:latin typeface="Fira Sans"/>
                    <a:ea typeface="Fira Sans"/>
                    <a:cs typeface="Fira Sans"/>
                    <a:sym typeface="Fira Sans"/>
                  </a:rPr>
                  <a:t>quality</a:t>
                </a:r>
                <a:endParaRPr sz="170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</p:grpSp>
      <p:sp>
        <p:nvSpPr>
          <p:cNvPr id="291" name="Google Shape;291;p26"/>
          <p:cNvSpPr/>
          <p:nvPr/>
        </p:nvSpPr>
        <p:spPr>
          <a:xfrm rot="-2700924">
            <a:off x="3387986" y="3178343"/>
            <a:ext cx="2368030" cy="1070418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6"/>
          <p:cNvSpPr/>
          <p:nvPr/>
        </p:nvSpPr>
        <p:spPr>
          <a:xfrm>
            <a:off x="3663257" y="3632498"/>
            <a:ext cx="998508" cy="999264"/>
          </a:xfrm>
          <a:custGeom>
            <a:rect b="b" l="l" r="r" t="t"/>
            <a:pathLst>
              <a:path extrusionOk="0" h="42279" w="42247">
                <a:moveTo>
                  <a:pt x="18811" y="0"/>
                </a:moveTo>
                <a:cubicBezTo>
                  <a:pt x="18273" y="0"/>
                  <a:pt x="17830" y="412"/>
                  <a:pt x="17798" y="950"/>
                </a:cubicBezTo>
                <a:lnTo>
                  <a:pt x="17608" y="3579"/>
                </a:lnTo>
                <a:cubicBezTo>
                  <a:pt x="17545" y="3991"/>
                  <a:pt x="17260" y="4371"/>
                  <a:pt x="16816" y="4497"/>
                </a:cubicBezTo>
                <a:cubicBezTo>
                  <a:pt x="15264" y="4877"/>
                  <a:pt x="13776" y="5511"/>
                  <a:pt x="12383" y="6334"/>
                </a:cubicBezTo>
                <a:cubicBezTo>
                  <a:pt x="12216" y="6431"/>
                  <a:pt x="12032" y="6480"/>
                  <a:pt x="11848" y="6480"/>
                </a:cubicBezTo>
                <a:cubicBezTo>
                  <a:pt x="11611" y="6480"/>
                  <a:pt x="11375" y="6399"/>
                  <a:pt x="11179" y="6239"/>
                </a:cubicBezTo>
                <a:lnTo>
                  <a:pt x="9216" y="4529"/>
                </a:lnTo>
                <a:cubicBezTo>
                  <a:pt x="9030" y="4359"/>
                  <a:pt x="8783" y="4271"/>
                  <a:pt x="8536" y="4271"/>
                </a:cubicBezTo>
                <a:cubicBezTo>
                  <a:pt x="8277" y="4271"/>
                  <a:pt x="8016" y="4366"/>
                  <a:pt x="7822" y="4561"/>
                </a:cubicBezTo>
                <a:lnTo>
                  <a:pt x="6777" y="5606"/>
                </a:lnTo>
                <a:lnTo>
                  <a:pt x="5732" y="6619"/>
                </a:lnTo>
                <a:lnTo>
                  <a:pt x="4655" y="7664"/>
                </a:lnTo>
                <a:cubicBezTo>
                  <a:pt x="4275" y="8044"/>
                  <a:pt x="4244" y="8678"/>
                  <a:pt x="4592" y="9058"/>
                </a:cubicBezTo>
                <a:lnTo>
                  <a:pt x="6302" y="11084"/>
                </a:lnTo>
                <a:cubicBezTo>
                  <a:pt x="6587" y="11433"/>
                  <a:pt x="6619" y="11908"/>
                  <a:pt x="6397" y="12288"/>
                </a:cubicBezTo>
                <a:cubicBezTo>
                  <a:pt x="5510" y="13745"/>
                  <a:pt x="4845" y="15360"/>
                  <a:pt x="4434" y="17038"/>
                </a:cubicBezTo>
                <a:cubicBezTo>
                  <a:pt x="4339" y="17450"/>
                  <a:pt x="3990" y="17798"/>
                  <a:pt x="3547" y="17830"/>
                </a:cubicBezTo>
                <a:lnTo>
                  <a:pt x="950" y="18020"/>
                </a:lnTo>
                <a:cubicBezTo>
                  <a:pt x="412" y="18052"/>
                  <a:pt x="0" y="18495"/>
                  <a:pt x="0" y="19033"/>
                </a:cubicBezTo>
                <a:lnTo>
                  <a:pt x="0" y="23467"/>
                </a:lnTo>
                <a:cubicBezTo>
                  <a:pt x="0" y="24005"/>
                  <a:pt x="412" y="24449"/>
                  <a:pt x="950" y="24480"/>
                </a:cubicBezTo>
                <a:lnTo>
                  <a:pt x="3579" y="24702"/>
                </a:lnTo>
                <a:cubicBezTo>
                  <a:pt x="4022" y="24734"/>
                  <a:pt x="4370" y="25019"/>
                  <a:pt x="4497" y="25462"/>
                </a:cubicBezTo>
                <a:cubicBezTo>
                  <a:pt x="4909" y="27109"/>
                  <a:pt x="5574" y="28661"/>
                  <a:pt x="6460" y="30117"/>
                </a:cubicBezTo>
                <a:cubicBezTo>
                  <a:pt x="6682" y="30497"/>
                  <a:pt x="6651" y="30972"/>
                  <a:pt x="6365" y="31321"/>
                </a:cubicBezTo>
                <a:lnTo>
                  <a:pt x="4719" y="33284"/>
                </a:lnTo>
                <a:cubicBezTo>
                  <a:pt x="4370" y="33696"/>
                  <a:pt x="4402" y="34298"/>
                  <a:pt x="4782" y="34678"/>
                </a:cubicBezTo>
                <a:lnTo>
                  <a:pt x="5859" y="35723"/>
                </a:lnTo>
                <a:lnTo>
                  <a:pt x="6872" y="36768"/>
                </a:lnTo>
                <a:lnTo>
                  <a:pt x="7981" y="37813"/>
                </a:lnTo>
                <a:cubicBezTo>
                  <a:pt x="8179" y="38011"/>
                  <a:pt x="8437" y="38114"/>
                  <a:pt x="8697" y="38114"/>
                </a:cubicBezTo>
                <a:cubicBezTo>
                  <a:pt x="8936" y="38114"/>
                  <a:pt x="9177" y="38027"/>
                  <a:pt x="9374" y="37845"/>
                </a:cubicBezTo>
                <a:lnTo>
                  <a:pt x="11338" y="36134"/>
                </a:lnTo>
                <a:cubicBezTo>
                  <a:pt x="11537" y="35953"/>
                  <a:pt x="11779" y="35865"/>
                  <a:pt x="12020" y="35865"/>
                </a:cubicBezTo>
                <a:cubicBezTo>
                  <a:pt x="12200" y="35865"/>
                  <a:pt x="12379" y="35913"/>
                  <a:pt x="12541" y="36008"/>
                </a:cubicBezTo>
                <a:cubicBezTo>
                  <a:pt x="14029" y="36863"/>
                  <a:pt x="15645" y="37496"/>
                  <a:pt x="17323" y="37876"/>
                </a:cubicBezTo>
                <a:cubicBezTo>
                  <a:pt x="17766" y="37971"/>
                  <a:pt x="18083" y="38351"/>
                  <a:pt x="18115" y="38795"/>
                </a:cubicBezTo>
                <a:lnTo>
                  <a:pt x="18368" y="41392"/>
                </a:lnTo>
                <a:cubicBezTo>
                  <a:pt x="18431" y="41898"/>
                  <a:pt x="18875" y="42278"/>
                  <a:pt x="19413" y="42278"/>
                </a:cubicBezTo>
                <a:lnTo>
                  <a:pt x="20902" y="42247"/>
                </a:lnTo>
                <a:lnTo>
                  <a:pt x="22358" y="42215"/>
                </a:lnTo>
                <a:lnTo>
                  <a:pt x="23847" y="42183"/>
                </a:lnTo>
                <a:cubicBezTo>
                  <a:pt x="24385" y="42183"/>
                  <a:pt x="24797" y="41772"/>
                  <a:pt x="24829" y="41233"/>
                </a:cubicBezTo>
                <a:lnTo>
                  <a:pt x="24987" y="38605"/>
                </a:lnTo>
                <a:cubicBezTo>
                  <a:pt x="25019" y="38161"/>
                  <a:pt x="25304" y="37781"/>
                  <a:pt x="25747" y="37655"/>
                </a:cubicBezTo>
                <a:cubicBezTo>
                  <a:pt x="27235" y="37243"/>
                  <a:pt x="28692" y="36610"/>
                  <a:pt x="30022" y="35818"/>
                </a:cubicBezTo>
                <a:cubicBezTo>
                  <a:pt x="30189" y="35721"/>
                  <a:pt x="30373" y="35672"/>
                  <a:pt x="30557" y="35672"/>
                </a:cubicBezTo>
                <a:cubicBezTo>
                  <a:pt x="30794" y="35672"/>
                  <a:pt x="31030" y="35752"/>
                  <a:pt x="31226" y="35913"/>
                </a:cubicBezTo>
                <a:lnTo>
                  <a:pt x="33189" y="37591"/>
                </a:lnTo>
                <a:cubicBezTo>
                  <a:pt x="33386" y="37742"/>
                  <a:pt x="33625" y="37821"/>
                  <a:pt x="33864" y="37821"/>
                </a:cubicBezTo>
                <a:cubicBezTo>
                  <a:pt x="34125" y="37821"/>
                  <a:pt x="34384" y="37727"/>
                  <a:pt x="34583" y="37528"/>
                </a:cubicBezTo>
                <a:lnTo>
                  <a:pt x="35659" y="36451"/>
                </a:lnTo>
                <a:lnTo>
                  <a:pt x="36704" y="35438"/>
                </a:lnTo>
                <a:lnTo>
                  <a:pt x="37750" y="34393"/>
                </a:lnTo>
                <a:cubicBezTo>
                  <a:pt x="38130" y="34013"/>
                  <a:pt x="38130" y="33379"/>
                  <a:pt x="37781" y="32999"/>
                </a:cubicBezTo>
                <a:lnTo>
                  <a:pt x="36071" y="31004"/>
                </a:lnTo>
                <a:cubicBezTo>
                  <a:pt x="35786" y="30687"/>
                  <a:pt x="35723" y="30181"/>
                  <a:pt x="35944" y="29832"/>
                </a:cubicBezTo>
                <a:cubicBezTo>
                  <a:pt x="36799" y="28407"/>
                  <a:pt x="37401" y="26855"/>
                  <a:pt x="37813" y="25272"/>
                </a:cubicBezTo>
                <a:cubicBezTo>
                  <a:pt x="37908" y="24829"/>
                  <a:pt x="38256" y="24512"/>
                  <a:pt x="38731" y="24480"/>
                </a:cubicBezTo>
                <a:lnTo>
                  <a:pt x="41296" y="24259"/>
                </a:lnTo>
                <a:cubicBezTo>
                  <a:pt x="41835" y="24227"/>
                  <a:pt x="42247" y="23784"/>
                  <a:pt x="42247" y="23245"/>
                </a:cubicBezTo>
                <a:lnTo>
                  <a:pt x="42247" y="18812"/>
                </a:lnTo>
                <a:cubicBezTo>
                  <a:pt x="42247" y="18273"/>
                  <a:pt x="41835" y="17830"/>
                  <a:pt x="41296" y="17798"/>
                </a:cubicBezTo>
                <a:lnTo>
                  <a:pt x="38668" y="17577"/>
                </a:lnTo>
                <a:cubicBezTo>
                  <a:pt x="38225" y="17545"/>
                  <a:pt x="37876" y="17260"/>
                  <a:pt x="37750" y="16848"/>
                </a:cubicBezTo>
                <a:cubicBezTo>
                  <a:pt x="37338" y="15296"/>
                  <a:pt x="36736" y="13808"/>
                  <a:pt x="35944" y="12446"/>
                </a:cubicBezTo>
                <a:cubicBezTo>
                  <a:pt x="35691" y="12066"/>
                  <a:pt x="35754" y="11559"/>
                  <a:pt x="36039" y="11243"/>
                </a:cubicBezTo>
                <a:lnTo>
                  <a:pt x="37750" y="9279"/>
                </a:lnTo>
                <a:cubicBezTo>
                  <a:pt x="38098" y="8899"/>
                  <a:pt x="38066" y="8266"/>
                  <a:pt x="37718" y="7886"/>
                </a:cubicBezTo>
                <a:lnTo>
                  <a:pt x="36673" y="6841"/>
                </a:lnTo>
                <a:lnTo>
                  <a:pt x="35628" y="5764"/>
                </a:lnTo>
                <a:lnTo>
                  <a:pt x="34583" y="4719"/>
                </a:lnTo>
                <a:cubicBezTo>
                  <a:pt x="34377" y="4496"/>
                  <a:pt x="34106" y="4384"/>
                  <a:pt x="33835" y="4384"/>
                </a:cubicBezTo>
                <a:cubicBezTo>
                  <a:pt x="33606" y="4384"/>
                  <a:pt x="33378" y="4464"/>
                  <a:pt x="33189" y="4624"/>
                </a:cubicBezTo>
                <a:lnTo>
                  <a:pt x="31162" y="6334"/>
                </a:lnTo>
                <a:cubicBezTo>
                  <a:pt x="30984" y="6494"/>
                  <a:pt x="30756" y="6575"/>
                  <a:pt x="30523" y="6575"/>
                </a:cubicBezTo>
                <a:cubicBezTo>
                  <a:pt x="30341" y="6575"/>
                  <a:pt x="30157" y="6526"/>
                  <a:pt x="29991" y="6429"/>
                </a:cubicBezTo>
                <a:cubicBezTo>
                  <a:pt x="28502" y="5511"/>
                  <a:pt x="26919" y="4846"/>
                  <a:pt x="25240" y="4434"/>
                </a:cubicBezTo>
                <a:cubicBezTo>
                  <a:pt x="24797" y="4339"/>
                  <a:pt x="24480" y="3959"/>
                  <a:pt x="24449" y="3516"/>
                </a:cubicBezTo>
                <a:lnTo>
                  <a:pt x="24259" y="950"/>
                </a:lnTo>
                <a:cubicBezTo>
                  <a:pt x="24195" y="412"/>
                  <a:pt x="23752" y="0"/>
                  <a:pt x="2321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3" name="Google Shape;293;p26"/>
          <p:cNvGrpSpPr/>
          <p:nvPr/>
        </p:nvGrpSpPr>
        <p:grpSpPr>
          <a:xfrm>
            <a:off x="4482263" y="2797031"/>
            <a:ext cx="3347602" cy="999264"/>
            <a:chOff x="4482263" y="2797031"/>
            <a:chExt cx="3347602" cy="999264"/>
          </a:xfrm>
        </p:grpSpPr>
        <p:sp>
          <p:nvSpPr>
            <p:cNvPr id="294" name="Google Shape;294;p26"/>
            <p:cNvSpPr/>
            <p:nvPr/>
          </p:nvSpPr>
          <p:spPr>
            <a:xfrm>
              <a:off x="4482263" y="2797031"/>
              <a:ext cx="998508" cy="999264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95" name="Google Shape;295;p26"/>
            <p:cNvGrpSpPr/>
            <p:nvPr/>
          </p:nvGrpSpPr>
          <p:grpSpPr>
            <a:xfrm>
              <a:off x="5813181" y="2842574"/>
              <a:ext cx="2016684" cy="908200"/>
              <a:chOff x="-159796" y="2429924"/>
              <a:chExt cx="1712101" cy="908200"/>
            </a:xfrm>
          </p:grpSpPr>
          <p:sp>
            <p:nvSpPr>
              <p:cNvPr id="296" name="Google Shape;296;p26"/>
              <p:cNvSpPr txBox="1"/>
              <p:nvPr/>
            </p:nvSpPr>
            <p:spPr>
              <a:xfrm>
                <a:off x="-159795" y="2429924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3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VENUS</a:t>
                </a:r>
                <a:endParaRPr sz="2000">
                  <a:solidFill>
                    <a:schemeClr val="accent3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sp>
            <p:nvSpPr>
              <p:cNvPr id="297" name="Google Shape;297;p26"/>
              <p:cNvSpPr txBox="1"/>
              <p:nvPr/>
            </p:nvSpPr>
            <p:spPr>
              <a:xfrm>
                <a:off x="-159796" y="2709924"/>
                <a:ext cx="1712100" cy="628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200">
                    <a:solidFill>
                      <a:schemeClr val="dk1"/>
                    </a:solidFill>
                    <a:latin typeface="Fira Sans"/>
                    <a:ea typeface="Fira Sans"/>
                    <a:cs typeface="Fira Sans"/>
                    <a:sym typeface="Fira Sans"/>
                  </a:rPr>
                  <a:t>Venus has a beautiful name and is the second planet from the Sun</a:t>
                </a:r>
                <a:endParaRPr sz="120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</p:grpSp>
      <p:grpSp>
        <p:nvGrpSpPr>
          <p:cNvPr id="298" name="Google Shape;298;p26"/>
          <p:cNvGrpSpPr/>
          <p:nvPr/>
        </p:nvGrpSpPr>
        <p:grpSpPr>
          <a:xfrm>
            <a:off x="4777128" y="1393677"/>
            <a:ext cx="408791" cy="403453"/>
            <a:chOff x="6232000" y="1435050"/>
            <a:chExt cx="488225" cy="481850"/>
          </a:xfrm>
        </p:grpSpPr>
        <p:sp>
          <p:nvSpPr>
            <p:cNvPr id="299" name="Google Shape;299;p26"/>
            <p:cNvSpPr/>
            <p:nvPr/>
          </p:nvSpPr>
          <p:spPr>
            <a:xfrm>
              <a:off x="6578000" y="1463375"/>
              <a:ext cx="83150" cy="78250"/>
            </a:xfrm>
            <a:custGeom>
              <a:rect b="b" l="l" r="r" t="t"/>
              <a:pathLst>
                <a:path extrusionOk="0" h="3130" w="3326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6421725" y="1773850"/>
              <a:ext cx="112950" cy="143050"/>
            </a:xfrm>
            <a:custGeom>
              <a:rect b="b" l="l" r="r" t="t"/>
              <a:pathLst>
                <a:path extrusionOk="0" h="5722" w="4518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1" name="Google Shape;301;p26"/>
            <p:cNvSpPr/>
            <p:nvPr/>
          </p:nvSpPr>
          <p:spPr>
            <a:xfrm>
              <a:off x="6448975" y="1632700"/>
              <a:ext cx="56475" cy="56475"/>
            </a:xfrm>
            <a:custGeom>
              <a:rect b="b" l="l" r="r" t="t"/>
              <a:pathLst>
                <a:path extrusionOk="0" h="2259" w="2259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2" name="Google Shape;302;p26"/>
            <p:cNvSpPr/>
            <p:nvPr/>
          </p:nvSpPr>
          <p:spPr>
            <a:xfrm>
              <a:off x="6232000" y="1435050"/>
              <a:ext cx="488225" cy="237825"/>
            </a:xfrm>
            <a:custGeom>
              <a:rect b="b" l="l" r="r" t="t"/>
              <a:pathLst>
                <a:path extrusionOk="0" h="9513" w="19529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3" name="Google Shape;303;p26"/>
            <p:cNvSpPr/>
            <p:nvPr/>
          </p:nvSpPr>
          <p:spPr>
            <a:xfrm>
              <a:off x="6291025" y="1537700"/>
              <a:ext cx="369800" cy="379200"/>
            </a:xfrm>
            <a:custGeom>
              <a:rect b="b" l="l" r="r" t="t"/>
              <a:pathLst>
                <a:path extrusionOk="0" h="15168" w="14792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4" name="Google Shape;304;p26"/>
          <p:cNvGrpSpPr/>
          <p:nvPr/>
        </p:nvGrpSpPr>
        <p:grpSpPr>
          <a:xfrm>
            <a:off x="3960734" y="2259474"/>
            <a:ext cx="403558" cy="403432"/>
            <a:chOff x="5642475" y="1435075"/>
            <a:chExt cx="481975" cy="481825"/>
          </a:xfrm>
        </p:grpSpPr>
        <p:sp>
          <p:nvSpPr>
            <p:cNvPr id="305" name="Google Shape;305;p26"/>
            <p:cNvSpPr/>
            <p:nvPr/>
          </p:nvSpPr>
          <p:spPr>
            <a:xfrm>
              <a:off x="5642475" y="1435075"/>
              <a:ext cx="481975" cy="340675"/>
            </a:xfrm>
            <a:custGeom>
              <a:rect b="b" l="l" r="r" t="t"/>
              <a:pathLst>
                <a:path extrusionOk="0" h="13627" w="19279">
                  <a:moveTo>
                    <a:pt x="2262" y="2259"/>
                  </a:moveTo>
                  <a:cubicBezTo>
                    <a:pt x="2883" y="2259"/>
                    <a:pt x="3428" y="2765"/>
                    <a:pt x="3428" y="3389"/>
                  </a:cubicBezTo>
                  <a:lnTo>
                    <a:pt x="3428" y="7342"/>
                  </a:lnTo>
                  <a:cubicBezTo>
                    <a:pt x="3428" y="7366"/>
                    <a:pt x="3434" y="7394"/>
                    <a:pt x="3434" y="7418"/>
                  </a:cubicBezTo>
                  <a:lnTo>
                    <a:pt x="1636" y="6246"/>
                  </a:lnTo>
                  <a:cubicBezTo>
                    <a:pt x="1320" y="6035"/>
                    <a:pt x="1130" y="5683"/>
                    <a:pt x="1133" y="5304"/>
                  </a:cubicBezTo>
                  <a:lnTo>
                    <a:pt x="1133" y="3389"/>
                  </a:lnTo>
                  <a:cubicBezTo>
                    <a:pt x="1133" y="2765"/>
                    <a:pt x="1636" y="2259"/>
                    <a:pt x="2262" y="2259"/>
                  </a:cubicBezTo>
                  <a:close/>
                  <a:moveTo>
                    <a:pt x="17017" y="2259"/>
                  </a:moveTo>
                  <a:cubicBezTo>
                    <a:pt x="17641" y="2259"/>
                    <a:pt x="18147" y="2765"/>
                    <a:pt x="18147" y="3389"/>
                  </a:cubicBezTo>
                  <a:lnTo>
                    <a:pt x="18147" y="5307"/>
                  </a:lnTo>
                  <a:cubicBezTo>
                    <a:pt x="18147" y="5683"/>
                    <a:pt x="17957" y="6035"/>
                    <a:pt x="17644" y="6246"/>
                  </a:cubicBezTo>
                  <a:lnTo>
                    <a:pt x="15843" y="7421"/>
                  </a:lnTo>
                  <a:cubicBezTo>
                    <a:pt x="15843" y="7394"/>
                    <a:pt x="15849" y="7369"/>
                    <a:pt x="15849" y="7342"/>
                  </a:cubicBezTo>
                  <a:lnTo>
                    <a:pt x="15849" y="3389"/>
                  </a:lnTo>
                  <a:cubicBezTo>
                    <a:pt x="15849" y="2765"/>
                    <a:pt x="16394" y="2259"/>
                    <a:pt x="17017" y="2259"/>
                  </a:cubicBezTo>
                  <a:close/>
                  <a:moveTo>
                    <a:pt x="9638" y="2284"/>
                  </a:moveTo>
                  <a:cubicBezTo>
                    <a:pt x="9845" y="2284"/>
                    <a:pt x="10051" y="2381"/>
                    <a:pt x="10146" y="2576"/>
                  </a:cubicBezTo>
                  <a:lnTo>
                    <a:pt x="10883" y="4069"/>
                  </a:lnTo>
                  <a:lnTo>
                    <a:pt x="12534" y="4310"/>
                  </a:lnTo>
                  <a:cubicBezTo>
                    <a:pt x="12994" y="4376"/>
                    <a:pt x="13181" y="4945"/>
                    <a:pt x="12847" y="5274"/>
                  </a:cubicBezTo>
                  <a:lnTo>
                    <a:pt x="11651" y="6439"/>
                  </a:lnTo>
                  <a:lnTo>
                    <a:pt x="11934" y="8080"/>
                  </a:lnTo>
                  <a:cubicBezTo>
                    <a:pt x="11996" y="8445"/>
                    <a:pt x="11705" y="8742"/>
                    <a:pt x="11376" y="8742"/>
                  </a:cubicBezTo>
                  <a:cubicBezTo>
                    <a:pt x="11290" y="8742"/>
                    <a:pt x="11201" y="8721"/>
                    <a:pt x="11115" y="8676"/>
                  </a:cubicBezTo>
                  <a:lnTo>
                    <a:pt x="9637" y="7899"/>
                  </a:lnTo>
                  <a:lnTo>
                    <a:pt x="8161" y="8676"/>
                  </a:lnTo>
                  <a:cubicBezTo>
                    <a:pt x="8076" y="8721"/>
                    <a:pt x="7987" y="8742"/>
                    <a:pt x="7900" y="8742"/>
                  </a:cubicBezTo>
                  <a:cubicBezTo>
                    <a:pt x="7571" y="8742"/>
                    <a:pt x="7280" y="8445"/>
                    <a:pt x="7342" y="8080"/>
                  </a:cubicBezTo>
                  <a:lnTo>
                    <a:pt x="7625" y="6439"/>
                  </a:lnTo>
                  <a:lnTo>
                    <a:pt x="6430" y="5271"/>
                  </a:lnTo>
                  <a:cubicBezTo>
                    <a:pt x="6279" y="5120"/>
                    <a:pt x="6222" y="4897"/>
                    <a:pt x="6288" y="4692"/>
                  </a:cubicBezTo>
                  <a:cubicBezTo>
                    <a:pt x="6355" y="4488"/>
                    <a:pt x="6532" y="4340"/>
                    <a:pt x="6743" y="4310"/>
                  </a:cubicBezTo>
                  <a:lnTo>
                    <a:pt x="8393" y="4069"/>
                  </a:lnTo>
                  <a:lnTo>
                    <a:pt x="9131" y="2576"/>
                  </a:lnTo>
                  <a:cubicBezTo>
                    <a:pt x="9226" y="2381"/>
                    <a:pt x="9432" y="2284"/>
                    <a:pt x="9638" y="2284"/>
                  </a:cubicBezTo>
                  <a:close/>
                  <a:moveTo>
                    <a:pt x="3994" y="1"/>
                  </a:moveTo>
                  <a:cubicBezTo>
                    <a:pt x="3681" y="1"/>
                    <a:pt x="3428" y="254"/>
                    <a:pt x="3428" y="567"/>
                  </a:cubicBezTo>
                  <a:lnTo>
                    <a:pt x="3428" y="1443"/>
                  </a:lnTo>
                  <a:cubicBezTo>
                    <a:pt x="3072" y="1242"/>
                    <a:pt x="2669" y="1133"/>
                    <a:pt x="2262" y="1130"/>
                  </a:cubicBezTo>
                  <a:cubicBezTo>
                    <a:pt x="1013" y="1130"/>
                    <a:pt x="4" y="2142"/>
                    <a:pt x="4" y="3389"/>
                  </a:cubicBezTo>
                  <a:lnTo>
                    <a:pt x="4" y="5307"/>
                  </a:lnTo>
                  <a:cubicBezTo>
                    <a:pt x="1" y="6060"/>
                    <a:pt x="380" y="6767"/>
                    <a:pt x="1010" y="7186"/>
                  </a:cubicBezTo>
                  <a:lnTo>
                    <a:pt x="3681" y="8941"/>
                  </a:lnTo>
                  <a:cubicBezTo>
                    <a:pt x="3690" y="8947"/>
                    <a:pt x="3702" y="8944"/>
                    <a:pt x="3714" y="8950"/>
                  </a:cubicBezTo>
                  <a:cubicBezTo>
                    <a:pt x="4129" y="10107"/>
                    <a:pt x="5006" y="11037"/>
                    <a:pt x="6297" y="11642"/>
                  </a:cubicBezTo>
                  <a:cubicBezTo>
                    <a:pt x="7137" y="12034"/>
                    <a:pt x="7692" y="12817"/>
                    <a:pt x="7866" y="13627"/>
                  </a:cubicBezTo>
                  <a:lnTo>
                    <a:pt x="11386" y="13627"/>
                  </a:lnTo>
                  <a:cubicBezTo>
                    <a:pt x="11504" y="12844"/>
                    <a:pt x="11949" y="12067"/>
                    <a:pt x="12648" y="11676"/>
                  </a:cubicBezTo>
                  <a:cubicBezTo>
                    <a:pt x="14003" y="10908"/>
                    <a:pt x="15027" y="10101"/>
                    <a:pt x="15521" y="8965"/>
                  </a:cubicBezTo>
                  <a:cubicBezTo>
                    <a:pt x="15545" y="8953"/>
                    <a:pt x="15575" y="8956"/>
                    <a:pt x="15599" y="8941"/>
                  </a:cubicBezTo>
                  <a:lnTo>
                    <a:pt x="18273" y="7186"/>
                  </a:lnTo>
                  <a:cubicBezTo>
                    <a:pt x="18899" y="6767"/>
                    <a:pt x="19279" y="6063"/>
                    <a:pt x="19279" y="5307"/>
                  </a:cubicBezTo>
                  <a:lnTo>
                    <a:pt x="19279" y="3389"/>
                  </a:lnTo>
                  <a:cubicBezTo>
                    <a:pt x="19276" y="2142"/>
                    <a:pt x="18267" y="1130"/>
                    <a:pt x="17020" y="1130"/>
                  </a:cubicBezTo>
                  <a:cubicBezTo>
                    <a:pt x="16611" y="1133"/>
                    <a:pt x="16207" y="1242"/>
                    <a:pt x="15852" y="1443"/>
                  </a:cubicBezTo>
                  <a:lnTo>
                    <a:pt x="15852" y="567"/>
                  </a:lnTo>
                  <a:cubicBezTo>
                    <a:pt x="15852" y="254"/>
                    <a:pt x="15599" y="1"/>
                    <a:pt x="152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6" name="Google Shape;306;p26"/>
            <p:cNvSpPr/>
            <p:nvPr/>
          </p:nvSpPr>
          <p:spPr>
            <a:xfrm>
              <a:off x="5756375" y="1803975"/>
              <a:ext cx="254100" cy="112925"/>
            </a:xfrm>
            <a:custGeom>
              <a:rect b="b" l="l" r="r" t="t"/>
              <a:pathLst>
                <a:path extrusionOk="0" h="4517" w="10164">
                  <a:moveTo>
                    <a:pt x="2259" y="0"/>
                  </a:moveTo>
                  <a:cubicBezTo>
                    <a:pt x="1636" y="0"/>
                    <a:pt x="1130" y="506"/>
                    <a:pt x="1130" y="1129"/>
                  </a:cubicBezTo>
                  <a:lnTo>
                    <a:pt x="1130" y="1695"/>
                  </a:lnTo>
                  <a:lnTo>
                    <a:pt x="2825" y="1695"/>
                  </a:lnTo>
                  <a:cubicBezTo>
                    <a:pt x="3136" y="1695"/>
                    <a:pt x="3389" y="1945"/>
                    <a:pt x="3389" y="2258"/>
                  </a:cubicBezTo>
                  <a:cubicBezTo>
                    <a:pt x="3389" y="2572"/>
                    <a:pt x="3136" y="2825"/>
                    <a:pt x="2825" y="2825"/>
                  </a:cubicBezTo>
                  <a:lnTo>
                    <a:pt x="567" y="2825"/>
                  </a:lnTo>
                  <a:cubicBezTo>
                    <a:pt x="254" y="2825"/>
                    <a:pt x="1" y="3075"/>
                    <a:pt x="1" y="3388"/>
                  </a:cubicBezTo>
                  <a:lnTo>
                    <a:pt x="1" y="3954"/>
                  </a:lnTo>
                  <a:cubicBezTo>
                    <a:pt x="1" y="4264"/>
                    <a:pt x="254" y="4517"/>
                    <a:pt x="567" y="4517"/>
                  </a:cubicBezTo>
                  <a:lnTo>
                    <a:pt x="9601" y="4517"/>
                  </a:lnTo>
                  <a:cubicBezTo>
                    <a:pt x="9911" y="4517"/>
                    <a:pt x="10164" y="4264"/>
                    <a:pt x="10164" y="3954"/>
                  </a:cubicBezTo>
                  <a:lnTo>
                    <a:pt x="10164" y="3388"/>
                  </a:lnTo>
                  <a:cubicBezTo>
                    <a:pt x="10164" y="3075"/>
                    <a:pt x="9911" y="2825"/>
                    <a:pt x="9601" y="2825"/>
                  </a:cubicBezTo>
                  <a:lnTo>
                    <a:pt x="7342" y="2825"/>
                  </a:lnTo>
                  <a:cubicBezTo>
                    <a:pt x="7029" y="2825"/>
                    <a:pt x="6776" y="2572"/>
                    <a:pt x="6776" y="2258"/>
                  </a:cubicBezTo>
                  <a:cubicBezTo>
                    <a:pt x="6776" y="1945"/>
                    <a:pt x="7029" y="1695"/>
                    <a:pt x="7342" y="1695"/>
                  </a:cubicBezTo>
                  <a:lnTo>
                    <a:pt x="9035" y="1695"/>
                  </a:lnTo>
                  <a:lnTo>
                    <a:pt x="9035" y="1129"/>
                  </a:lnTo>
                  <a:cubicBezTo>
                    <a:pt x="9035" y="506"/>
                    <a:pt x="8529" y="0"/>
                    <a:pt x="79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7" name="Google Shape;307;p26"/>
            <p:cNvSpPr/>
            <p:nvPr/>
          </p:nvSpPr>
          <p:spPr>
            <a:xfrm>
              <a:off x="5843400" y="1537550"/>
              <a:ext cx="79975" cy="76125"/>
            </a:xfrm>
            <a:custGeom>
              <a:rect b="b" l="l" r="r" t="t"/>
              <a:pathLst>
                <a:path extrusionOk="0" h="3045" w="3199">
                  <a:moveTo>
                    <a:pt x="1603" y="0"/>
                  </a:moveTo>
                  <a:lnTo>
                    <a:pt x="1238" y="738"/>
                  </a:lnTo>
                  <a:cubicBezTo>
                    <a:pt x="1157" y="904"/>
                    <a:pt x="998" y="1018"/>
                    <a:pt x="814" y="1045"/>
                  </a:cubicBezTo>
                  <a:lnTo>
                    <a:pt x="1" y="1163"/>
                  </a:lnTo>
                  <a:lnTo>
                    <a:pt x="588" y="1735"/>
                  </a:lnTo>
                  <a:cubicBezTo>
                    <a:pt x="721" y="1864"/>
                    <a:pt x="784" y="2051"/>
                    <a:pt x="751" y="2235"/>
                  </a:cubicBezTo>
                  <a:lnTo>
                    <a:pt x="612" y="3045"/>
                  </a:lnTo>
                  <a:lnTo>
                    <a:pt x="1338" y="2662"/>
                  </a:lnTo>
                  <a:cubicBezTo>
                    <a:pt x="1421" y="2619"/>
                    <a:pt x="1511" y="2597"/>
                    <a:pt x="1601" y="2597"/>
                  </a:cubicBezTo>
                  <a:cubicBezTo>
                    <a:pt x="1691" y="2597"/>
                    <a:pt x="1781" y="2619"/>
                    <a:pt x="1862" y="2662"/>
                  </a:cubicBezTo>
                  <a:lnTo>
                    <a:pt x="2588" y="3045"/>
                  </a:lnTo>
                  <a:lnTo>
                    <a:pt x="2452" y="2235"/>
                  </a:lnTo>
                  <a:cubicBezTo>
                    <a:pt x="2419" y="2051"/>
                    <a:pt x="2479" y="1864"/>
                    <a:pt x="2612" y="1735"/>
                  </a:cubicBezTo>
                  <a:lnTo>
                    <a:pt x="3199" y="1163"/>
                  </a:lnTo>
                  <a:lnTo>
                    <a:pt x="2389" y="1045"/>
                  </a:lnTo>
                  <a:cubicBezTo>
                    <a:pt x="2205" y="1018"/>
                    <a:pt x="2045" y="904"/>
                    <a:pt x="1964" y="735"/>
                  </a:cubicBezTo>
                  <a:lnTo>
                    <a:pt x="16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08" name="Google Shape;308;p26"/>
          <p:cNvGrpSpPr/>
          <p:nvPr/>
        </p:nvGrpSpPr>
        <p:grpSpPr>
          <a:xfrm>
            <a:off x="3960001" y="3930407"/>
            <a:ext cx="405002" cy="403453"/>
            <a:chOff x="898875" y="4399275"/>
            <a:chExt cx="483700" cy="481850"/>
          </a:xfrm>
        </p:grpSpPr>
        <p:sp>
          <p:nvSpPr>
            <p:cNvPr id="309" name="Google Shape;309;p26"/>
            <p:cNvSpPr/>
            <p:nvPr/>
          </p:nvSpPr>
          <p:spPr>
            <a:xfrm>
              <a:off x="992750" y="4642900"/>
              <a:ext cx="145300" cy="144100"/>
            </a:xfrm>
            <a:custGeom>
              <a:rect b="b" l="l" r="r" t="t"/>
              <a:pathLst>
                <a:path extrusionOk="0" h="5764" w="5812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1138025" y="4763350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1269550" y="4399275"/>
              <a:ext cx="113025" cy="112125"/>
            </a:xfrm>
            <a:custGeom>
              <a:rect b="b" l="l" r="r" t="t"/>
              <a:pathLst>
                <a:path extrusionOk="0" h="4485" w="4521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1161975" y="4531175"/>
              <a:ext cx="91400" cy="84350"/>
            </a:xfrm>
            <a:custGeom>
              <a:rect b="b" l="l" r="r" t="t"/>
              <a:pathLst>
                <a:path extrusionOk="0" h="3374" w="3656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1031050" y="4411100"/>
              <a:ext cx="338650" cy="338725"/>
            </a:xfrm>
            <a:custGeom>
              <a:rect b="b" l="l" r="r" t="t"/>
              <a:pathLst>
                <a:path extrusionOk="0" h="13549" w="13546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1130500" y="4740450"/>
              <a:ext cx="108950" cy="111250"/>
            </a:xfrm>
            <a:custGeom>
              <a:rect b="b" l="l" r="r" t="t"/>
              <a:pathLst>
                <a:path extrusionOk="0" h="4450" w="4358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927325" y="4539825"/>
              <a:ext cx="114150" cy="109800"/>
            </a:xfrm>
            <a:custGeom>
              <a:rect b="b" l="l" r="r" t="t"/>
              <a:pathLst>
                <a:path extrusionOk="0" h="4392" w="4566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898875" y="4711550"/>
              <a:ext cx="170825" cy="169575"/>
            </a:xfrm>
            <a:custGeom>
              <a:rect b="b" l="l" r="r" t="t"/>
              <a:pathLst>
                <a:path extrusionOk="0" h="6783" w="6833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17" name="Google Shape;317;p26"/>
          <p:cNvGrpSpPr/>
          <p:nvPr/>
        </p:nvGrpSpPr>
        <p:grpSpPr>
          <a:xfrm rot="-305">
            <a:off x="4806190" y="3113782"/>
            <a:ext cx="350684" cy="365761"/>
            <a:chOff x="3357325" y="2093500"/>
            <a:chExt cx="311525" cy="322825"/>
          </a:xfrm>
        </p:grpSpPr>
        <p:sp>
          <p:nvSpPr>
            <p:cNvPr id="318" name="Google Shape;318;p26"/>
            <p:cNvSpPr/>
            <p:nvPr/>
          </p:nvSpPr>
          <p:spPr>
            <a:xfrm>
              <a:off x="3357325" y="2210550"/>
              <a:ext cx="85700" cy="205775"/>
            </a:xfrm>
            <a:custGeom>
              <a:rect b="b" l="l" r="r" t="t"/>
              <a:pathLst>
                <a:path extrusionOk="0" h="8231" w="3428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lnTo>
                    <a:pt x="0" y="7664"/>
                  </a:lnTo>
                  <a:cubicBezTo>
                    <a:pt x="0" y="7978"/>
                    <a:pt x="253" y="8231"/>
                    <a:pt x="566" y="8231"/>
                  </a:cubicBezTo>
                  <a:lnTo>
                    <a:pt x="2861" y="8231"/>
                  </a:lnTo>
                  <a:cubicBezTo>
                    <a:pt x="3174" y="8231"/>
                    <a:pt x="3427" y="7978"/>
                    <a:pt x="3427" y="7664"/>
                  </a:cubicBezTo>
                  <a:lnTo>
                    <a:pt x="3427" y="564"/>
                  </a:lnTo>
                  <a:cubicBezTo>
                    <a:pt x="3427" y="251"/>
                    <a:pt x="3174" y="1"/>
                    <a:pt x="28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3471225" y="2152075"/>
              <a:ext cx="84725" cy="264250"/>
            </a:xfrm>
            <a:custGeom>
              <a:rect b="b" l="l" r="r" t="t"/>
              <a:pathLst>
                <a:path extrusionOk="0" h="10570" w="3389">
                  <a:moveTo>
                    <a:pt x="563" y="0"/>
                  </a:moveTo>
                  <a:cubicBezTo>
                    <a:pt x="253" y="0"/>
                    <a:pt x="0" y="250"/>
                    <a:pt x="0" y="563"/>
                  </a:cubicBezTo>
                  <a:lnTo>
                    <a:pt x="0" y="10003"/>
                  </a:lnTo>
                  <a:cubicBezTo>
                    <a:pt x="0" y="10317"/>
                    <a:pt x="253" y="10570"/>
                    <a:pt x="563" y="10570"/>
                  </a:cubicBezTo>
                  <a:lnTo>
                    <a:pt x="2822" y="10570"/>
                  </a:lnTo>
                  <a:cubicBezTo>
                    <a:pt x="3135" y="10570"/>
                    <a:pt x="3388" y="10317"/>
                    <a:pt x="3388" y="10003"/>
                  </a:cubicBezTo>
                  <a:lnTo>
                    <a:pt x="3388" y="563"/>
                  </a:lnTo>
                  <a:cubicBezTo>
                    <a:pt x="3388" y="250"/>
                    <a:pt x="3135" y="0"/>
                    <a:pt x="28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3584150" y="2093500"/>
              <a:ext cx="84700" cy="322825"/>
            </a:xfrm>
            <a:custGeom>
              <a:rect b="b" l="l" r="r" t="t"/>
              <a:pathLst>
                <a:path extrusionOk="0" h="12913" w="3388">
                  <a:moveTo>
                    <a:pt x="563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2346"/>
                  </a:lnTo>
                  <a:cubicBezTo>
                    <a:pt x="0" y="12660"/>
                    <a:pt x="253" y="12913"/>
                    <a:pt x="563" y="12913"/>
                  </a:cubicBezTo>
                  <a:lnTo>
                    <a:pt x="2822" y="12913"/>
                  </a:lnTo>
                  <a:cubicBezTo>
                    <a:pt x="3135" y="12913"/>
                    <a:pt x="3388" y="12660"/>
                    <a:pt x="3388" y="12346"/>
                  </a:cubicBezTo>
                  <a:lnTo>
                    <a:pt x="3388" y="566"/>
                  </a:lnTo>
                  <a:cubicBezTo>
                    <a:pt x="3388" y="253"/>
                    <a:pt x="3135" y="0"/>
                    <a:pt x="28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7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Future work</a:t>
            </a:r>
            <a:endParaRPr/>
          </a:p>
        </p:txBody>
      </p:sp>
      <p:grpSp>
        <p:nvGrpSpPr>
          <p:cNvPr id="326" name="Google Shape;326;p27"/>
          <p:cNvGrpSpPr/>
          <p:nvPr/>
        </p:nvGrpSpPr>
        <p:grpSpPr>
          <a:xfrm>
            <a:off x="773099" y="1208726"/>
            <a:ext cx="7417276" cy="3355896"/>
            <a:chOff x="773099" y="1208726"/>
            <a:chExt cx="7417276" cy="3355896"/>
          </a:xfrm>
        </p:grpSpPr>
        <p:grpSp>
          <p:nvGrpSpPr>
            <p:cNvPr id="327" name="Google Shape;327;p27"/>
            <p:cNvGrpSpPr/>
            <p:nvPr/>
          </p:nvGrpSpPr>
          <p:grpSpPr>
            <a:xfrm>
              <a:off x="773099" y="1208726"/>
              <a:ext cx="7417276" cy="3355896"/>
              <a:chOff x="773099" y="1208726"/>
              <a:chExt cx="7417276" cy="3355896"/>
            </a:xfrm>
          </p:grpSpPr>
          <p:grpSp>
            <p:nvGrpSpPr>
              <p:cNvPr id="328" name="Google Shape;328;p27"/>
              <p:cNvGrpSpPr/>
              <p:nvPr/>
            </p:nvGrpSpPr>
            <p:grpSpPr>
              <a:xfrm>
                <a:off x="2506575" y="1349175"/>
                <a:ext cx="5683800" cy="712800"/>
                <a:chOff x="2506575" y="1349175"/>
                <a:chExt cx="5683800" cy="712800"/>
              </a:xfrm>
            </p:grpSpPr>
            <p:sp>
              <p:nvSpPr>
                <p:cNvPr id="329" name="Google Shape;329;p27"/>
                <p:cNvSpPr/>
                <p:nvPr/>
              </p:nvSpPr>
              <p:spPr>
                <a:xfrm>
                  <a:off x="2506575" y="1349175"/>
                  <a:ext cx="5683800" cy="7128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0" name="Google Shape;330;p27"/>
                <p:cNvSpPr txBox="1"/>
                <p:nvPr/>
              </p:nvSpPr>
              <p:spPr>
                <a:xfrm>
                  <a:off x="4649131" y="1545850"/>
                  <a:ext cx="2703600" cy="366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800">
                      <a:solidFill>
                        <a:srgbClr val="FFFFFF"/>
                      </a:solidFill>
                      <a:latin typeface="Fira Sans Medium"/>
                      <a:ea typeface="Fira Sans Medium"/>
                      <a:cs typeface="Fira Sans Medium"/>
                      <a:sym typeface="Fira Sans Medium"/>
                    </a:rPr>
                    <a:t>Gesture recognition</a:t>
                  </a:r>
                  <a:endParaRPr sz="1800">
                    <a:solidFill>
                      <a:srgbClr val="FFFFFF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endParaRPr>
                </a:p>
              </p:txBody>
            </p:sp>
          </p:grpSp>
          <p:grpSp>
            <p:nvGrpSpPr>
              <p:cNvPr id="331" name="Google Shape;331;p27"/>
              <p:cNvGrpSpPr/>
              <p:nvPr/>
            </p:nvGrpSpPr>
            <p:grpSpPr>
              <a:xfrm>
                <a:off x="2506575" y="2138189"/>
                <a:ext cx="5475300" cy="712800"/>
                <a:chOff x="2506575" y="2138189"/>
                <a:chExt cx="5475300" cy="712800"/>
              </a:xfrm>
            </p:grpSpPr>
            <p:sp>
              <p:nvSpPr>
                <p:cNvPr id="332" name="Google Shape;332;p27"/>
                <p:cNvSpPr/>
                <p:nvPr/>
              </p:nvSpPr>
              <p:spPr>
                <a:xfrm>
                  <a:off x="2506575" y="2138189"/>
                  <a:ext cx="5475300" cy="7128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3" name="Google Shape;333;p27"/>
                <p:cNvSpPr txBox="1"/>
                <p:nvPr/>
              </p:nvSpPr>
              <p:spPr>
                <a:xfrm>
                  <a:off x="4353931" y="2309032"/>
                  <a:ext cx="2703600" cy="366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800">
                      <a:solidFill>
                        <a:srgbClr val="FFFFFF"/>
                      </a:solidFill>
                      <a:latin typeface="Fira Sans Medium"/>
                      <a:ea typeface="Fira Sans Medium"/>
                      <a:cs typeface="Fira Sans Medium"/>
                      <a:sym typeface="Fira Sans Medium"/>
                    </a:rPr>
                    <a:t>Improve sumo mode</a:t>
                  </a:r>
                  <a:endParaRPr sz="1800">
                    <a:solidFill>
                      <a:srgbClr val="FFFFFF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endParaRPr>
                </a:p>
              </p:txBody>
            </p:sp>
          </p:grpSp>
          <p:grpSp>
            <p:nvGrpSpPr>
              <p:cNvPr id="334" name="Google Shape;334;p27"/>
              <p:cNvGrpSpPr/>
              <p:nvPr/>
            </p:nvGrpSpPr>
            <p:grpSpPr>
              <a:xfrm>
                <a:off x="2506575" y="2922366"/>
                <a:ext cx="5266800" cy="712800"/>
                <a:chOff x="2506575" y="2922366"/>
                <a:chExt cx="5266800" cy="712800"/>
              </a:xfrm>
            </p:grpSpPr>
            <p:sp>
              <p:nvSpPr>
                <p:cNvPr id="335" name="Google Shape;335;p27"/>
                <p:cNvSpPr/>
                <p:nvPr/>
              </p:nvSpPr>
              <p:spPr>
                <a:xfrm>
                  <a:off x="2506575" y="2922366"/>
                  <a:ext cx="5266800" cy="7128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6" name="Google Shape;336;p27"/>
                <p:cNvSpPr txBox="1"/>
                <p:nvPr/>
              </p:nvSpPr>
              <p:spPr>
                <a:xfrm>
                  <a:off x="4146343" y="2927176"/>
                  <a:ext cx="2703577" cy="3662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800">
                      <a:solidFill>
                        <a:srgbClr val="FFFFFF"/>
                      </a:solidFill>
                      <a:latin typeface="Fira Sans Medium"/>
                      <a:ea typeface="Fira Sans Medium"/>
                      <a:cs typeface="Fira Sans Medium"/>
                      <a:sym typeface="Fira Sans Medium"/>
                    </a:rPr>
                    <a:t>Use better material</a:t>
                  </a:r>
                  <a:endParaRPr sz="1800">
                    <a:solidFill>
                      <a:srgbClr val="FFFFFF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endParaRPr>
                </a:p>
              </p:txBody>
            </p:sp>
          </p:grpSp>
          <p:grpSp>
            <p:nvGrpSpPr>
              <p:cNvPr id="337" name="Google Shape;337;p27"/>
              <p:cNvGrpSpPr/>
              <p:nvPr/>
            </p:nvGrpSpPr>
            <p:grpSpPr>
              <a:xfrm>
                <a:off x="2506575" y="3711379"/>
                <a:ext cx="5058600" cy="712800"/>
                <a:chOff x="2506575" y="3711379"/>
                <a:chExt cx="5058600" cy="712800"/>
              </a:xfrm>
            </p:grpSpPr>
            <p:sp>
              <p:nvSpPr>
                <p:cNvPr id="338" name="Google Shape;338;p27"/>
                <p:cNvSpPr/>
                <p:nvPr/>
              </p:nvSpPr>
              <p:spPr>
                <a:xfrm>
                  <a:off x="2506575" y="3711379"/>
                  <a:ext cx="5058600" cy="7128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9" name="Google Shape;339;p27"/>
                <p:cNvSpPr txBox="1"/>
                <p:nvPr/>
              </p:nvSpPr>
              <p:spPr>
                <a:xfrm flipH="1">
                  <a:off x="3917743" y="3717478"/>
                  <a:ext cx="2703577" cy="36508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800">
                      <a:solidFill>
                        <a:srgbClr val="FFFFFF"/>
                      </a:solidFill>
                      <a:latin typeface="Fira Sans Medium"/>
                      <a:ea typeface="Fira Sans Medium"/>
                      <a:cs typeface="Fira Sans Medium"/>
                      <a:sym typeface="Fira Sans Medium"/>
                    </a:rPr>
                    <a:t>Cross platform</a:t>
                  </a:r>
                  <a:endParaRPr sz="1800">
                    <a:solidFill>
                      <a:srgbClr val="FFFFFF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endParaRPr>
                </a:p>
              </p:txBody>
            </p:sp>
          </p:grpSp>
          <p:grpSp>
            <p:nvGrpSpPr>
              <p:cNvPr id="340" name="Google Shape;340;p27"/>
              <p:cNvGrpSpPr/>
              <p:nvPr/>
            </p:nvGrpSpPr>
            <p:grpSpPr>
              <a:xfrm>
                <a:off x="773099" y="1208726"/>
                <a:ext cx="3353250" cy="3355896"/>
                <a:chOff x="773099" y="1208726"/>
                <a:chExt cx="3353250" cy="3355896"/>
              </a:xfrm>
            </p:grpSpPr>
            <p:sp>
              <p:nvSpPr>
                <p:cNvPr id="341" name="Google Shape;341;p27"/>
                <p:cNvSpPr/>
                <p:nvPr/>
              </p:nvSpPr>
              <p:spPr>
                <a:xfrm>
                  <a:off x="773099" y="1208726"/>
                  <a:ext cx="3353250" cy="3355896"/>
                </a:xfrm>
                <a:custGeom>
                  <a:rect b="b" l="l" r="r" t="t"/>
                  <a:pathLst>
                    <a:path extrusionOk="0" h="42279" w="42247">
                      <a:moveTo>
                        <a:pt x="18811" y="0"/>
                      </a:moveTo>
                      <a:cubicBezTo>
                        <a:pt x="18273" y="0"/>
                        <a:pt x="17830" y="412"/>
                        <a:pt x="17798" y="950"/>
                      </a:cubicBezTo>
                      <a:lnTo>
                        <a:pt x="17608" y="3579"/>
                      </a:lnTo>
                      <a:cubicBezTo>
                        <a:pt x="17545" y="3991"/>
                        <a:pt x="17260" y="4371"/>
                        <a:pt x="16816" y="4497"/>
                      </a:cubicBezTo>
                      <a:cubicBezTo>
                        <a:pt x="15264" y="4877"/>
                        <a:pt x="13776" y="5511"/>
                        <a:pt x="12383" y="6334"/>
                      </a:cubicBezTo>
                      <a:cubicBezTo>
                        <a:pt x="12216" y="6431"/>
                        <a:pt x="12032" y="6480"/>
                        <a:pt x="11848" y="6480"/>
                      </a:cubicBezTo>
                      <a:cubicBezTo>
                        <a:pt x="11611" y="6480"/>
                        <a:pt x="11375" y="6399"/>
                        <a:pt x="11179" y="6239"/>
                      </a:cubicBezTo>
                      <a:lnTo>
                        <a:pt x="9216" y="4529"/>
                      </a:lnTo>
                      <a:cubicBezTo>
                        <a:pt x="9030" y="4359"/>
                        <a:pt x="8783" y="4271"/>
                        <a:pt x="8536" y="4271"/>
                      </a:cubicBezTo>
                      <a:cubicBezTo>
                        <a:pt x="8277" y="4271"/>
                        <a:pt x="8016" y="4366"/>
                        <a:pt x="7822" y="4561"/>
                      </a:cubicBezTo>
                      <a:lnTo>
                        <a:pt x="6777" y="5606"/>
                      </a:lnTo>
                      <a:lnTo>
                        <a:pt x="5732" y="6619"/>
                      </a:lnTo>
                      <a:lnTo>
                        <a:pt x="4655" y="7664"/>
                      </a:lnTo>
                      <a:cubicBezTo>
                        <a:pt x="4275" y="8044"/>
                        <a:pt x="4244" y="8678"/>
                        <a:pt x="4592" y="9058"/>
                      </a:cubicBezTo>
                      <a:lnTo>
                        <a:pt x="6302" y="11084"/>
                      </a:lnTo>
                      <a:cubicBezTo>
                        <a:pt x="6587" y="11433"/>
                        <a:pt x="6619" y="11908"/>
                        <a:pt x="6397" y="12288"/>
                      </a:cubicBezTo>
                      <a:cubicBezTo>
                        <a:pt x="5510" y="13745"/>
                        <a:pt x="4845" y="15360"/>
                        <a:pt x="4434" y="17038"/>
                      </a:cubicBezTo>
                      <a:cubicBezTo>
                        <a:pt x="4339" y="17450"/>
                        <a:pt x="3990" y="17798"/>
                        <a:pt x="3547" y="17830"/>
                      </a:cubicBezTo>
                      <a:lnTo>
                        <a:pt x="950" y="18020"/>
                      </a:lnTo>
                      <a:cubicBezTo>
                        <a:pt x="412" y="18052"/>
                        <a:pt x="0" y="18495"/>
                        <a:pt x="0" y="19033"/>
                      </a:cubicBezTo>
                      <a:lnTo>
                        <a:pt x="0" y="23467"/>
                      </a:lnTo>
                      <a:cubicBezTo>
                        <a:pt x="0" y="24005"/>
                        <a:pt x="412" y="24449"/>
                        <a:pt x="950" y="24480"/>
                      </a:cubicBezTo>
                      <a:lnTo>
                        <a:pt x="3579" y="24702"/>
                      </a:lnTo>
                      <a:cubicBezTo>
                        <a:pt x="4022" y="24734"/>
                        <a:pt x="4370" y="25019"/>
                        <a:pt x="4497" y="25462"/>
                      </a:cubicBezTo>
                      <a:cubicBezTo>
                        <a:pt x="4909" y="27109"/>
                        <a:pt x="5574" y="28661"/>
                        <a:pt x="6460" y="30117"/>
                      </a:cubicBezTo>
                      <a:cubicBezTo>
                        <a:pt x="6682" y="30497"/>
                        <a:pt x="6651" y="30972"/>
                        <a:pt x="6365" y="31321"/>
                      </a:cubicBezTo>
                      <a:lnTo>
                        <a:pt x="4719" y="33284"/>
                      </a:lnTo>
                      <a:cubicBezTo>
                        <a:pt x="4370" y="33696"/>
                        <a:pt x="4402" y="34298"/>
                        <a:pt x="4782" y="34678"/>
                      </a:cubicBezTo>
                      <a:lnTo>
                        <a:pt x="5859" y="35723"/>
                      </a:lnTo>
                      <a:lnTo>
                        <a:pt x="6872" y="36768"/>
                      </a:lnTo>
                      <a:lnTo>
                        <a:pt x="7981" y="37813"/>
                      </a:lnTo>
                      <a:cubicBezTo>
                        <a:pt x="8179" y="38011"/>
                        <a:pt x="8437" y="38114"/>
                        <a:pt x="8697" y="38114"/>
                      </a:cubicBezTo>
                      <a:cubicBezTo>
                        <a:pt x="8936" y="38114"/>
                        <a:pt x="9177" y="38027"/>
                        <a:pt x="9374" y="37845"/>
                      </a:cubicBezTo>
                      <a:lnTo>
                        <a:pt x="11338" y="36134"/>
                      </a:lnTo>
                      <a:cubicBezTo>
                        <a:pt x="11537" y="35953"/>
                        <a:pt x="11779" y="35865"/>
                        <a:pt x="12020" y="35865"/>
                      </a:cubicBezTo>
                      <a:cubicBezTo>
                        <a:pt x="12200" y="35865"/>
                        <a:pt x="12379" y="35913"/>
                        <a:pt x="12541" y="36008"/>
                      </a:cubicBezTo>
                      <a:cubicBezTo>
                        <a:pt x="14029" y="36863"/>
                        <a:pt x="15645" y="37496"/>
                        <a:pt x="17323" y="37876"/>
                      </a:cubicBezTo>
                      <a:cubicBezTo>
                        <a:pt x="17766" y="37971"/>
                        <a:pt x="18083" y="38351"/>
                        <a:pt x="18115" y="38795"/>
                      </a:cubicBezTo>
                      <a:lnTo>
                        <a:pt x="18368" y="41392"/>
                      </a:lnTo>
                      <a:cubicBezTo>
                        <a:pt x="18431" y="41898"/>
                        <a:pt x="18875" y="42278"/>
                        <a:pt x="19413" y="42278"/>
                      </a:cubicBezTo>
                      <a:lnTo>
                        <a:pt x="20902" y="42247"/>
                      </a:lnTo>
                      <a:lnTo>
                        <a:pt x="22358" y="42215"/>
                      </a:lnTo>
                      <a:lnTo>
                        <a:pt x="23847" y="42183"/>
                      </a:lnTo>
                      <a:cubicBezTo>
                        <a:pt x="24385" y="42183"/>
                        <a:pt x="24797" y="41772"/>
                        <a:pt x="24829" y="41233"/>
                      </a:cubicBezTo>
                      <a:lnTo>
                        <a:pt x="24987" y="38605"/>
                      </a:lnTo>
                      <a:cubicBezTo>
                        <a:pt x="25019" y="38161"/>
                        <a:pt x="25304" y="37781"/>
                        <a:pt x="25747" y="37655"/>
                      </a:cubicBezTo>
                      <a:cubicBezTo>
                        <a:pt x="27235" y="37243"/>
                        <a:pt x="28692" y="36610"/>
                        <a:pt x="30022" y="35818"/>
                      </a:cubicBezTo>
                      <a:cubicBezTo>
                        <a:pt x="30189" y="35721"/>
                        <a:pt x="30373" y="35672"/>
                        <a:pt x="30557" y="35672"/>
                      </a:cubicBezTo>
                      <a:cubicBezTo>
                        <a:pt x="30794" y="35672"/>
                        <a:pt x="31030" y="35752"/>
                        <a:pt x="31226" y="35913"/>
                      </a:cubicBezTo>
                      <a:lnTo>
                        <a:pt x="33189" y="37591"/>
                      </a:lnTo>
                      <a:cubicBezTo>
                        <a:pt x="33386" y="37742"/>
                        <a:pt x="33625" y="37821"/>
                        <a:pt x="33864" y="37821"/>
                      </a:cubicBezTo>
                      <a:cubicBezTo>
                        <a:pt x="34125" y="37821"/>
                        <a:pt x="34384" y="37727"/>
                        <a:pt x="34583" y="37528"/>
                      </a:cubicBezTo>
                      <a:lnTo>
                        <a:pt x="35659" y="36451"/>
                      </a:lnTo>
                      <a:lnTo>
                        <a:pt x="36704" y="35438"/>
                      </a:lnTo>
                      <a:lnTo>
                        <a:pt x="37750" y="34393"/>
                      </a:lnTo>
                      <a:cubicBezTo>
                        <a:pt x="38130" y="34013"/>
                        <a:pt x="38130" y="33379"/>
                        <a:pt x="37781" y="32999"/>
                      </a:cubicBezTo>
                      <a:lnTo>
                        <a:pt x="36071" y="31004"/>
                      </a:lnTo>
                      <a:cubicBezTo>
                        <a:pt x="35786" y="30687"/>
                        <a:pt x="35723" y="30181"/>
                        <a:pt x="35944" y="29832"/>
                      </a:cubicBezTo>
                      <a:cubicBezTo>
                        <a:pt x="36799" y="28407"/>
                        <a:pt x="37401" y="26855"/>
                        <a:pt x="37813" y="25272"/>
                      </a:cubicBezTo>
                      <a:cubicBezTo>
                        <a:pt x="37908" y="24829"/>
                        <a:pt x="38256" y="24512"/>
                        <a:pt x="38731" y="24480"/>
                      </a:cubicBezTo>
                      <a:lnTo>
                        <a:pt x="41296" y="24259"/>
                      </a:lnTo>
                      <a:cubicBezTo>
                        <a:pt x="41835" y="24227"/>
                        <a:pt x="42247" y="23784"/>
                        <a:pt x="42247" y="23245"/>
                      </a:cubicBezTo>
                      <a:lnTo>
                        <a:pt x="42247" y="18812"/>
                      </a:lnTo>
                      <a:cubicBezTo>
                        <a:pt x="42247" y="18273"/>
                        <a:pt x="41835" y="17830"/>
                        <a:pt x="41296" y="17798"/>
                      </a:cubicBezTo>
                      <a:lnTo>
                        <a:pt x="38668" y="17577"/>
                      </a:lnTo>
                      <a:cubicBezTo>
                        <a:pt x="38225" y="17545"/>
                        <a:pt x="37876" y="17260"/>
                        <a:pt x="37750" y="16848"/>
                      </a:cubicBezTo>
                      <a:cubicBezTo>
                        <a:pt x="37338" y="15296"/>
                        <a:pt x="36736" y="13808"/>
                        <a:pt x="35944" y="12446"/>
                      </a:cubicBezTo>
                      <a:cubicBezTo>
                        <a:pt x="35691" y="12066"/>
                        <a:pt x="35754" y="11559"/>
                        <a:pt x="36039" y="11243"/>
                      </a:cubicBezTo>
                      <a:lnTo>
                        <a:pt x="37750" y="9279"/>
                      </a:lnTo>
                      <a:cubicBezTo>
                        <a:pt x="38098" y="8899"/>
                        <a:pt x="38066" y="8266"/>
                        <a:pt x="37718" y="7886"/>
                      </a:cubicBezTo>
                      <a:lnTo>
                        <a:pt x="36673" y="6841"/>
                      </a:lnTo>
                      <a:lnTo>
                        <a:pt x="35628" y="5764"/>
                      </a:lnTo>
                      <a:lnTo>
                        <a:pt x="34583" y="4719"/>
                      </a:lnTo>
                      <a:cubicBezTo>
                        <a:pt x="34377" y="4496"/>
                        <a:pt x="34106" y="4384"/>
                        <a:pt x="33835" y="4384"/>
                      </a:cubicBezTo>
                      <a:cubicBezTo>
                        <a:pt x="33606" y="4384"/>
                        <a:pt x="33378" y="4464"/>
                        <a:pt x="33189" y="4624"/>
                      </a:cubicBezTo>
                      <a:lnTo>
                        <a:pt x="31162" y="6334"/>
                      </a:lnTo>
                      <a:cubicBezTo>
                        <a:pt x="30984" y="6494"/>
                        <a:pt x="30756" y="6575"/>
                        <a:pt x="30523" y="6575"/>
                      </a:cubicBezTo>
                      <a:cubicBezTo>
                        <a:pt x="30341" y="6575"/>
                        <a:pt x="30157" y="6526"/>
                        <a:pt x="29991" y="6429"/>
                      </a:cubicBezTo>
                      <a:cubicBezTo>
                        <a:pt x="28502" y="5511"/>
                        <a:pt x="26919" y="4846"/>
                        <a:pt x="25240" y="4434"/>
                      </a:cubicBezTo>
                      <a:cubicBezTo>
                        <a:pt x="24797" y="4339"/>
                        <a:pt x="24480" y="3959"/>
                        <a:pt x="24449" y="3516"/>
                      </a:cubicBezTo>
                      <a:lnTo>
                        <a:pt x="24259" y="950"/>
                      </a:lnTo>
                      <a:cubicBezTo>
                        <a:pt x="24195" y="412"/>
                        <a:pt x="23752" y="0"/>
                        <a:pt x="23213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2" name="Google Shape;342;p27"/>
                <p:cNvSpPr/>
                <p:nvPr/>
              </p:nvSpPr>
              <p:spPr>
                <a:xfrm>
                  <a:off x="1186575" y="1623375"/>
                  <a:ext cx="2526600" cy="2526600"/>
                </a:xfrm>
                <a:prstGeom prst="ellipse">
                  <a:avLst/>
                </a:prstGeom>
                <a:noFill/>
                <a:ln cap="flat" cmpd="sng" w="9525">
                  <a:solidFill>
                    <a:srgbClr val="434343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3" name="Google Shape;343;p27"/>
                <p:cNvSpPr/>
                <p:nvPr/>
              </p:nvSpPr>
              <p:spPr>
                <a:xfrm>
                  <a:off x="1366873" y="1803778"/>
                  <a:ext cx="2166000" cy="21660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200">
                    <a:latin typeface="Fira Sans"/>
                    <a:ea typeface="Fira Sans"/>
                    <a:cs typeface="Fira Sans"/>
                    <a:sym typeface="Fira Sans"/>
                  </a:endParaRPr>
                </a:p>
              </p:txBody>
            </p:sp>
          </p:grpSp>
        </p:grpSp>
        <p:grpSp>
          <p:nvGrpSpPr>
            <p:cNvPr id="344" name="Google Shape;344;p27"/>
            <p:cNvGrpSpPr/>
            <p:nvPr/>
          </p:nvGrpSpPr>
          <p:grpSpPr>
            <a:xfrm>
              <a:off x="7132678" y="3077052"/>
              <a:ext cx="408791" cy="403453"/>
              <a:chOff x="6232000" y="1435050"/>
              <a:chExt cx="488225" cy="481850"/>
            </a:xfrm>
          </p:grpSpPr>
          <p:sp>
            <p:nvSpPr>
              <p:cNvPr id="345" name="Google Shape;345;p27"/>
              <p:cNvSpPr/>
              <p:nvPr/>
            </p:nvSpPr>
            <p:spPr>
              <a:xfrm>
                <a:off x="6578000" y="1463375"/>
                <a:ext cx="83150" cy="78250"/>
              </a:xfrm>
              <a:custGeom>
                <a:rect b="b" l="l" r="r" t="t"/>
                <a:pathLst>
                  <a:path extrusionOk="0" h="3130" w="3326">
                    <a:moveTo>
                      <a:pt x="482" y="1"/>
                    </a:moveTo>
                    <a:cubicBezTo>
                      <a:pt x="280" y="1"/>
                      <a:pt x="95" y="114"/>
                      <a:pt x="1" y="293"/>
                    </a:cubicBezTo>
                    <a:lnTo>
                      <a:pt x="3322" y="3130"/>
                    </a:lnTo>
                    <a:lnTo>
                      <a:pt x="3322" y="564"/>
                    </a:lnTo>
                    <a:cubicBezTo>
                      <a:pt x="3325" y="253"/>
                      <a:pt x="3072" y="1"/>
                      <a:pt x="2761" y="1"/>
                    </a:cubicBezTo>
                    <a:cubicBezTo>
                      <a:pt x="2760" y="1"/>
                      <a:pt x="2758" y="1"/>
                      <a:pt x="2756" y="1"/>
                    </a:cubicBezTo>
                    <a:lnTo>
                      <a:pt x="497" y="1"/>
                    </a:lnTo>
                    <a:cubicBezTo>
                      <a:pt x="492" y="1"/>
                      <a:pt x="487" y="1"/>
                      <a:pt x="4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46" name="Google Shape;346;p27"/>
              <p:cNvSpPr/>
              <p:nvPr/>
            </p:nvSpPr>
            <p:spPr>
              <a:xfrm>
                <a:off x="6421725" y="1773850"/>
                <a:ext cx="112950" cy="143050"/>
              </a:xfrm>
              <a:custGeom>
                <a:rect b="b" l="l" r="r" t="t"/>
                <a:pathLst>
                  <a:path extrusionOk="0" h="5722" w="4518">
                    <a:moveTo>
                      <a:pt x="2822" y="1130"/>
                    </a:moveTo>
                    <a:cubicBezTo>
                      <a:pt x="3325" y="1130"/>
                      <a:pt x="3578" y="1738"/>
                      <a:pt x="3222" y="2093"/>
                    </a:cubicBezTo>
                    <a:cubicBezTo>
                      <a:pt x="3106" y="2209"/>
                      <a:pt x="2964" y="2260"/>
                      <a:pt x="2825" y="2260"/>
                    </a:cubicBezTo>
                    <a:cubicBezTo>
                      <a:pt x="2535" y="2260"/>
                      <a:pt x="2259" y="2036"/>
                      <a:pt x="2259" y="1696"/>
                    </a:cubicBezTo>
                    <a:cubicBezTo>
                      <a:pt x="2259" y="1383"/>
                      <a:pt x="2509" y="1130"/>
                      <a:pt x="2822" y="1130"/>
                    </a:cubicBezTo>
                    <a:close/>
                    <a:moveTo>
                      <a:pt x="0" y="1"/>
                    </a:moveTo>
                    <a:lnTo>
                      <a:pt x="0" y="5722"/>
                    </a:lnTo>
                    <a:lnTo>
                      <a:pt x="4517" y="5722"/>
                    </a:lnTo>
                    <a:lnTo>
                      <a:pt x="45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47" name="Google Shape;347;p27"/>
              <p:cNvSpPr/>
              <p:nvPr/>
            </p:nvSpPr>
            <p:spPr>
              <a:xfrm>
                <a:off x="6448975" y="1632700"/>
                <a:ext cx="56475" cy="56475"/>
              </a:xfrm>
              <a:custGeom>
                <a:rect b="b" l="l" r="r" t="t"/>
                <a:pathLst>
                  <a:path extrusionOk="0" h="2259" w="2259">
                    <a:moveTo>
                      <a:pt x="0" y="0"/>
                    </a:moveTo>
                    <a:lnTo>
                      <a:pt x="0" y="2259"/>
                    </a:lnTo>
                    <a:lnTo>
                      <a:pt x="2259" y="2259"/>
                    </a:lnTo>
                    <a:lnTo>
                      <a:pt x="22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48" name="Google Shape;348;p27"/>
              <p:cNvSpPr/>
              <p:nvPr/>
            </p:nvSpPr>
            <p:spPr>
              <a:xfrm>
                <a:off x="6232000" y="1435050"/>
                <a:ext cx="488225" cy="237825"/>
              </a:xfrm>
              <a:custGeom>
                <a:rect b="b" l="l" r="r" t="t"/>
                <a:pathLst>
                  <a:path extrusionOk="0" h="9513" w="19529">
                    <a:moveTo>
                      <a:pt x="9821" y="0"/>
                    </a:moveTo>
                    <a:cubicBezTo>
                      <a:pt x="9559" y="0"/>
                      <a:pt x="9297" y="92"/>
                      <a:pt x="9086" y="276"/>
                    </a:cubicBezTo>
                    <a:lnTo>
                      <a:pt x="531" y="7521"/>
                    </a:lnTo>
                    <a:cubicBezTo>
                      <a:pt x="61" y="7921"/>
                      <a:pt x="1" y="8626"/>
                      <a:pt x="395" y="9099"/>
                    </a:cubicBezTo>
                    <a:cubicBezTo>
                      <a:pt x="620" y="9369"/>
                      <a:pt x="942" y="9508"/>
                      <a:pt x="1266" y="9508"/>
                    </a:cubicBezTo>
                    <a:cubicBezTo>
                      <a:pt x="1525" y="9508"/>
                      <a:pt x="1785" y="9419"/>
                      <a:pt x="1997" y="9237"/>
                    </a:cubicBezTo>
                    <a:lnTo>
                      <a:pt x="9821" y="2622"/>
                    </a:lnTo>
                    <a:lnTo>
                      <a:pt x="17544" y="9240"/>
                    </a:lnTo>
                    <a:cubicBezTo>
                      <a:pt x="17759" y="9425"/>
                      <a:pt x="18019" y="9513"/>
                      <a:pt x="18278" y="9513"/>
                    </a:cubicBezTo>
                    <a:cubicBezTo>
                      <a:pt x="18661" y="9513"/>
                      <a:pt x="19039" y="9318"/>
                      <a:pt x="19252" y="8954"/>
                    </a:cubicBezTo>
                    <a:cubicBezTo>
                      <a:pt x="19529" y="8482"/>
                      <a:pt x="19430" y="7879"/>
                      <a:pt x="19014" y="7524"/>
                    </a:cubicBezTo>
                    <a:lnTo>
                      <a:pt x="10555" y="276"/>
                    </a:lnTo>
                    <a:cubicBezTo>
                      <a:pt x="10345" y="92"/>
                      <a:pt x="10083" y="0"/>
                      <a:pt x="98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49" name="Google Shape;349;p27"/>
              <p:cNvSpPr/>
              <p:nvPr/>
            </p:nvSpPr>
            <p:spPr>
              <a:xfrm>
                <a:off x="6291025" y="1537700"/>
                <a:ext cx="369800" cy="379200"/>
              </a:xfrm>
              <a:custGeom>
                <a:rect b="b" l="l" r="r" t="t"/>
                <a:pathLst>
                  <a:path extrusionOk="0" h="15168" w="14792">
                    <a:moveTo>
                      <a:pt x="9143" y="2671"/>
                    </a:moveTo>
                    <a:cubicBezTo>
                      <a:pt x="9453" y="2671"/>
                      <a:pt x="9706" y="2924"/>
                      <a:pt x="9706" y="3237"/>
                    </a:cubicBezTo>
                    <a:lnTo>
                      <a:pt x="9706" y="6625"/>
                    </a:lnTo>
                    <a:cubicBezTo>
                      <a:pt x="9706" y="6935"/>
                      <a:pt x="9453" y="7188"/>
                      <a:pt x="9143" y="7188"/>
                    </a:cubicBezTo>
                    <a:lnTo>
                      <a:pt x="5755" y="7188"/>
                    </a:lnTo>
                    <a:cubicBezTo>
                      <a:pt x="5442" y="7188"/>
                      <a:pt x="5189" y="6935"/>
                      <a:pt x="5189" y="6625"/>
                    </a:cubicBezTo>
                    <a:lnTo>
                      <a:pt x="5189" y="3237"/>
                    </a:lnTo>
                    <a:cubicBezTo>
                      <a:pt x="5189" y="2924"/>
                      <a:pt x="5442" y="2671"/>
                      <a:pt x="5755" y="2671"/>
                    </a:cubicBezTo>
                    <a:close/>
                    <a:moveTo>
                      <a:pt x="7448" y="0"/>
                    </a:moveTo>
                    <a:lnTo>
                      <a:pt x="4" y="6291"/>
                    </a:lnTo>
                    <a:lnTo>
                      <a:pt x="4" y="14605"/>
                    </a:lnTo>
                    <a:cubicBezTo>
                      <a:pt x="1" y="14913"/>
                      <a:pt x="254" y="15168"/>
                      <a:pt x="564" y="15168"/>
                    </a:cubicBezTo>
                    <a:cubicBezTo>
                      <a:pt x="566" y="15168"/>
                      <a:pt x="568" y="15168"/>
                      <a:pt x="570" y="15168"/>
                    </a:cubicBezTo>
                    <a:lnTo>
                      <a:pt x="4060" y="15168"/>
                    </a:lnTo>
                    <a:lnTo>
                      <a:pt x="4060" y="8883"/>
                    </a:lnTo>
                    <a:cubicBezTo>
                      <a:pt x="4060" y="8570"/>
                      <a:pt x="4313" y="8317"/>
                      <a:pt x="4626" y="8317"/>
                    </a:cubicBezTo>
                    <a:lnTo>
                      <a:pt x="10272" y="8317"/>
                    </a:lnTo>
                    <a:cubicBezTo>
                      <a:pt x="10582" y="8317"/>
                      <a:pt x="10835" y="8570"/>
                      <a:pt x="10835" y="8883"/>
                    </a:cubicBezTo>
                    <a:lnTo>
                      <a:pt x="10835" y="15168"/>
                    </a:lnTo>
                    <a:lnTo>
                      <a:pt x="14223" y="15168"/>
                    </a:lnTo>
                    <a:cubicBezTo>
                      <a:pt x="14225" y="15168"/>
                      <a:pt x="14227" y="15168"/>
                      <a:pt x="14228" y="15168"/>
                    </a:cubicBezTo>
                    <a:cubicBezTo>
                      <a:pt x="14539" y="15168"/>
                      <a:pt x="14792" y="14913"/>
                      <a:pt x="14789" y="14605"/>
                    </a:cubicBezTo>
                    <a:lnTo>
                      <a:pt x="14789" y="6291"/>
                    </a:lnTo>
                    <a:lnTo>
                      <a:pt x="744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350" name="Google Shape;350;p27"/>
            <p:cNvGrpSpPr/>
            <p:nvPr/>
          </p:nvGrpSpPr>
          <p:grpSpPr>
            <a:xfrm rot="-305">
              <a:off x="6980265" y="3866082"/>
              <a:ext cx="350684" cy="365761"/>
              <a:chOff x="3357325" y="2093500"/>
              <a:chExt cx="311525" cy="322825"/>
            </a:xfrm>
          </p:grpSpPr>
          <p:sp>
            <p:nvSpPr>
              <p:cNvPr id="351" name="Google Shape;351;p27"/>
              <p:cNvSpPr/>
              <p:nvPr/>
            </p:nvSpPr>
            <p:spPr>
              <a:xfrm>
                <a:off x="3357325" y="2210550"/>
                <a:ext cx="85700" cy="205775"/>
              </a:xfrm>
              <a:custGeom>
                <a:rect b="b" l="l" r="r" t="t"/>
                <a:pathLst>
                  <a:path extrusionOk="0" h="8231" w="3428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7664"/>
                    </a:lnTo>
                    <a:cubicBezTo>
                      <a:pt x="0" y="7978"/>
                      <a:pt x="253" y="8231"/>
                      <a:pt x="566" y="8231"/>
                    </a:cubicBezTo>
                    <a:lnTo>
                      <a:pt x="2861" y="8231"/>
                    </a:lnTo>
                    <a:cubicBezTo>
                      <a:pt x="3174" y="8231"/>
                      <a:pt x="3427" y="7978"/>
                      <a:pt x="3427" y="7664"/>
                    </a:cubicBezTo>
                    <a:lnTo>
                      <a:pt x="3427" y="564"/>
                    </a:lnTo>
                    <a:cubicBezTo>
                      <a:pt x="3427" y="251"/>
                      <a:pt x="3174" y="1"/>
                      <a:pt x="28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2" name="Google Shape;352;p27"/>
              <p:cNvSpPr/>
              <p:nvPr/>
            </p:nvSpPr>
            <p:spPr>
              <a:xfrm>
                <a:off x="3471225" y="2152075"/>
                <a:ext cx="84725" cy="264250"/>
              </a:xfrm>
              <a:custGeom>
                <a:rect b="b" l="l" r="r" t="t"/>
                <a:pathLst>
                  <a:path extrusionOk="0" h="10570" w="3389">
                    <a:moveTo>
                      <a:pt x="563" y="0"/>
                    </a:moveTo>
                    <a:cubicBezTo>
                      <a:pt x="253" y="0"/>
                      <a:pt x="0" y="250"/>
                      <a:pt x="0" y="563"/>
                    </a:cubicBezTo>
                    <a:lnTo>
                      <a:pt x="0" y="10003"/>
                    </a:lnTo>
                    <a:cubicBezTo>
                      <a:pt x="0" y="10317"/>
                      <a:pt x="253" y="10570"/>
                      <a:pt x="563" y="10570"/>
                    </a:cubicBezTo>
                    <a:lnTo>
                      <a:pt x="2822" y="10570"/>
                    </a:lnTo>
                    <a:cubicBezTo>
                      <a:pt x="3135" y="10570"/>
                      <a:pt x="3388" y="10317"/>
                      <a:pt x="3388" y="10003"/>
                    </a:cubicBezTo>
                    <a:lnTo>
                      <a:pt x="3388" y="563"/>
                    </a:lnTo>
                    <a:cubicBezTo>
                      <a:pt x="3388" y="250"/>
                      <a:pt x="3135" y="0"/>
                      <a:pt x="28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3" name="Google Shape;353;p27"/>
              <p:cNvSpPr/>
              <p:nvPr/>
            </p:nvSpPr>
            <p:spPr>
              <a:xfrm>
                <a:off x="3584150" y="2093500"/>
                <a:ext cx="84700" cy="322825"/>
              </a:xfrm>
              <a:custGeom>
                <a:rect b="b" l="l" r="r" t="t"/>
                <a:pathLst>
                  <a:path extrusionOk="0" h="12913" w="3388">
                    <a:moveTo>
                      <a:pt x="563" y="0"/>
                    </a:moveTo>
                    <a:cubicBezTo>
                      <a:pt x="253" y="0"/>
                      <a:pt x="0" y="253"/>
                      <a:pt x="0" y="566"/>
                    </a:cubicBezTo>
                    <a:lnTo>
                      <a:pt x="0" y="12346"/>
                    </a:lnTo>
                    <a:cubicBezTo>
                      <a:pt x="0" y="12660"/>
                      <a:pt x="253" y="12913"/>
                      <a:pt x="563" y="12913"/>
                    </a:cubicBezTo>
                    <a:lnTo>
                      <a:pt x="2822" y="12913"/>
                    </a:lnTo>
                    <a:cubicBezTo>
                      <a:pt x="3135" y="12913"/>
                      <a:pt x="3388" y="12660"/>
                      <a:pt x="3388" y="12346"/>
                    </a:cubicBezTo>
                    <a:lnTo>
                      <a:pt x="3388" y="566"/>
                    </a:lnTo>
                    <a:cubicBezTo>
                      <a:pt x="3388" y="253"/>
                      <a:pt x="3135" y="0"/>
                      <a:pt x="28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354" name="Google Shape;354;p27"/>
            <p:cNvGrpSpPr/>
            <p:nvPr/>
          </p:nvGrpSpPr>
          <p:grpSpPr>
            <a:xfrm>
              <a:off x="7285109" y="2288049"/>
              <a:ext cx="403558" cy="403432"/>
              <a:chOff x="5642475" y="1435075"/>
              <a:chExt cx="481975" cy="481825"/>
            </a:xfrm>
          </p:grpSpPr>
          <p:sp>
            <p:nvSpPr>
              <p:cNvPr id="355" name="Google Shape;355;p27"/>
              <p:cNvSpPr/>
              <p:nvPr/>
            </p:nvSpPr>
            <p:spPr>
              <a:xfrm>
                <a:off x="5642475" y="1435075"/>
                <a:ext cx="481975" cy="340675"/>
              </a:xfrm>
              <a:custGeom>
                <a:rect b="b" l="l" r="r" t="t"/>
                <a:pathLst>
                  <a:path extrusionOk="0" h="13627" w="19279">
                    <a:moveTo>
                      <a:pt x="2262" y="2259"/>
                    </a:moveTo>
                    <a:cubicBezTo>
                      <a:pt x="2883" y="2259"/>
                      <a:pt x="3428" y="2765"/>
                      <a:pt x="3428" y="3389"/>
                    </a:cubicBezTo>
                    <a:lnTo>
                      <a:pt x="3428" y="7342"/>
                    </a:lnTo>
                    <a:cubicBezTo>
                      <a:pt x="3428" y="7366"/>
                      <a:pt x="3434" y="7394"/>
                      <a:pt x="3434" y="7418"/>
                    </a:cubicBezTo>
                    <a:lnTo>
                      <a:pt x="1636" y="6246"/>
                    </a:lnTo>
                    <a:cubicBezTo>
                      <a:pt x="1320" y="6035"/>
                      <a:pt x="1130" y="5683"/>
                      <a:pt x="1133" y="5304"/>
                    </a:cubicBezTo>
                    <a:lnTo>
                      <a:pt x="1133" y="3389"/>
                    </a:lnTo>
                    <a:cubicBezTo>
                      <a:pt x="1133" y="2765"/>
                      <a:pt x="1636" y="2259"/>
                      <a:pt x="2262" y="2259"/>
                    </a:cubicBezTo>
                    <a:close/>
                    <a:moveTo>
                      <a:pt x="17017" y="2259"/>
                    </a:moveTo>
                    <a:cubicBezTo>
                      <a:pt x="17641" y="2259"/>
                      <a:pt x="18147" y="2765"/>
                      <a:pt x="18147" y="3389"/>
                    </a:cubicBezTo>
                    <a:lnTo>
                      <a:pt x="18147" y="5307"/>
                    </a:lnTo>
                    <a:cubicBezTo>
                      <a:pt x="18147" y="5683"/>
                      <a:pt x="17957" y="6035"/>
                      <a:pt x="17644" y="6246"/>
                    </a:cubicBezTo>
                    <a:lnTo>
                      <a:pt x="15843" y="7421"/>
                    </a:lnTo>
                    <a:cubicBezTo>
                      <a:pt x="15843" y="7394"/>
                      <a:pt x="15849" y="7369"/>
                      <a:pt x="15849" y="7342"/>
                    </a:cubicBezTo>
                    <a:lnTo>
                      <a:pt x="15849" y="3389"/>
                    </a:lnTo>
                    <a:cubicBezTo>
                      <a:pt x="15849" y="2765"/>
                      <a:pt x="16394" y="2259"/>
                      <a:pt x="17017" y="2259"/>
                    </a:cubicBezTo>
                    <a:close/>
                    <a:moveTo>
                      <a:pt x="9638" y="2284"/>
                    </a:moveTo>
                    <a:cubicBezTo>
                      <a:pt x="9845" y="2284"/>
                      <a:pt x="10051" y="2381"/>
                      <a:pt x="10146" y="2576"/>
                    </a:cubicBezTo>
                    <a:lnTo>
                      <a:pt x="10883" y="4069"/>
                    </a:lnTo>
                    <a:lnTo>
                      <a:pt x="12534" y="4310"/>
                    </a:lnTo>
                    <a:cubicBezTo>
                      <a:pt x="12994" y="4376"/>
                      <a:pt x="13181" y="4945"/>
                      <a:pt x="12847" y="5274"/>
                    </a:cubicBezTo>
                    <a:lnTo>
                      <a:pt x="11651" y="6439"/>
                    </a:lnTo>
                    <a:lnTo>
                      <a:pt x="11934" y="8080"/>
                    </a:lnTo>
                    <a:cubicBezTo>
                      <a:pt x="11996" y="8445"/>
                      <a:pt x="11705" y="8742"/>
                      <a:pt x="11376" y="8742"/>
                    </a:cubicBezTo>
                    <a:cubicBezTo>
                      <a:pt x="11290" y="8742"/>
                      <a:pt x="11201" y="8721"/>
                      <a:pt x="11115" y="8676"/>
                    </a:cubicBezTo>
                    <a:lnTo>
                      <a:pt x="9637" y="7899"/>
                    </a:lnTo>
                    <a:lnTo>
                      <a:pt x="8161" y="8676"/>
                    </a:lnTo>
                    <a:cubicBezTo>
                      <a:pt x="8076" y="8721"/>
                      <a:pt x="7987" y="8742"/>
                      <a:pt x="7900" y="8742"/>
                    </a:cubicBezTo>
                    <a:cubicBezTo>
                      <a:pt x="7571" y="8742"/>
                      <a:pt x="7280" y="8445"/>
                      <a:pt x="7342" y="8080"/>
                    </a:cubicBezTo>
                    <a:lnTo>
                      <a:pt x="7625" y="6439"/>
                    </a:lnTo>
                    <a:lnTo>
                      <a:pt x="6430" y="5271"/>
                    </a:lnTo>
                    <a:cubicBezTo>
                      <a:pt x="6279" y="5120"/>
                      <a:pt x="6222" y="4897"/>
                      <a:pt x="6288" y="4692"/>
                    </a:cubicBezTo>
                    <a:cubicBezTo>
                      <a:pt x="6355" y="4488"/>
                      <a:pt x="6532" y="4340"/>
                      <a:pt x="6743" y="4310"/>
                    </a:cubicBezTo>
                    <a:lnTo>
                      <a:pt x="8393" y="4069"/>
                    </a:lnTo>
                    <a:lnTo>
                      <a:pt x="9131" y="2576"/>
                    </a:lnTo>
                    <a:cubicBezTo>
                      <a:pt x="9226" y="2381"/>
                      <a:pt x="9432" y="2284"/>
                      <a:pt x="9638" y="2284"/>
                    </a:cubicBezTo>
                    <a:close/>
                    <a:moveTo>
                      <a:pt x="3994" y="1"/>
                    </a:moveTo>
                    <a:cubicBezTo>
                      <a:pt x="3681" y="1"/>
                      <a:pt x="3428" y="254"/>
                      <a:pt x="3428" y="567"/>
                    </a:cubicBezTo>
                    <a:lnTo>
                      <a:pt x="3428" y="1443"/>
                    </a:lnTo>
                    <a:cubicBezTo>
                      <a:pt x="3072" y="1242"/>
                      <a:pt x="2669" y="1133"/>
                      <a:pt x="2262" y="1130"/>
                    </a:cubicBezTo>
                    <a:cubicBezTo>
                      <a:pt x="1013" y="1130"/>
                      <a:pt x="4" y="2142"/>
                      <a:pt x="4" y="3389"/>
                    </a:cubicBezTo>
                    <a:lnTo>
                      <a:pt x="4" y="5307"/>
                    </a:lnTo>
                    <a:cubicBezTo>
                      <a:pt x="1" y="6060"/>
                      <a:pt x="380" y="6767"/>
                      <a:pt x="1010" y="7186"/>
                    </a:cubicBezTo>
                    <a:lnTo>
                      <a:pt x="3681" y="8941"/>
                    </a:lnTo>
                    <a:cubicBezTo>
                      <a:pt x="3690" y="8947"/>
                      <a:pt x="3702" y="8944"/>
                      <a:pt x="3714" y="8950"/>
                    </a:cubicBezTo>
                    <a:cubicBezTo>
                      <a:pt x="4129" y="10107"/>
                      <a:pt x="5006" y="11037"/>
                      <a:pt x="6297" y="11642"/>
                    </a:cubicBezTo>
                    <a:cubicBezTo>
                      <a:pt x="7137" y="12034"/>
                      <a:pt x="7692" y="12817"/>
                      <a:pt x="7866" y="13627"/>
                    </a:cubicBezTo>
                    <a:lnTo>
                      <a:pt x="11386" y="13627"/>
                    </a:lnTo>
                    <a:cubicBezTo>
                      <a:pt x="11504" y="12844"/>
                      <a:pt x="11949" y="12067"/>
                      <a:pt x="12648" y="11676"/>
                    </a:cubicBezTo>
                    <a:cubicBezTo>
                      <a:pt x="14003" y="10908"/>
                      <a:pt x="15027" y="10101"/>
                      <a:pt x="15521" y="8965"/>
                    </a:cubicBezTo>
                    <a:cubicBezTo>
                      <a:pt x="15545" y="8953"/>
                      <a:pt x="15575" y="8956"/>
                      <a:pt x="15599" y="8941"/>
                    </a:cubicBezTo>
                    <a:lnTo>
                      <a:pt x="18273" y="7186"/>
                    </a:lnTo>
                    <a:cubicBezTo>
                      <a:pt x="18899" y="6767"/>
                      <a:pt x="19279" y="6063"/>
                      <a:pt x="19279" y="5307"/>
                    </a:cubicBezTo>
                    <a:lnTo>
                      <a:pt x="19279" y="3389"/>
                    </a:lnTo>
                    <a:cubicBezTo>
                      <a:pt x="19276" y="2142"/>
                      <a:pt x="18267" y="1130"/>
                      <a:pt x="17020" y="1130"/>
                    </a:cubicBezTo>
                    <a:cubicBezTo>
                      <a:pt x="16611" y="1133"/>
                      <a:pt x="16207" y="1242"/>
                      <a:pt x="15852" y="1443"/>
                    </a:cubicBezTo>
                    <a:lnTo>
                      <a:pt x="15852" y="567"/>
                    </a:lnTo>
                    <a:cubicBezTo>
                      <a:pt x="15852" y="254"/>
                      <a:pt x="15599" y="1"/>
                      <a:pt x="152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6" name="Google Shape;356;p27"/>
              <p:cNvSpPr/>
              <p:nvPr/>
            </p:nvSpPr>
            <p:spPr>
              <a:xfrm>
                <a:off x="5756375" y="1803975"/>
                <a:ext cx="254100" cy="112925"/>
              </a:xfrm>
              <a:custGeom>
                <a:rect b="b" l="l" r="r" t="t"/>
                <a:pathLst>
                  <a:path extrusionOk="0" h="4517" w="10164">
                    <a:moveTo>
                      <a:pt x="2259" y="0"/>
                    </a:moveTo>
                    <a:cubicBezTo>
                      <a:pt x="1636" y="0"/>
                      <a:pt x="1130" y="506"/>
                      <a:pt x="1130" y="1129"/>
                    </a:cubicBezTo>
                    <a:lnTo>
                      <a:pt x="1130" y="1695"/>
                    </a:lnTo>
                    <a:lnTo>
                      <a:pt x="2825" y="1695"/>
                    </a:lnTo>
                    <a:cubicBezTo>
                      <a:pt x="3136" y="1695"/>
                      <a:pt x="3389" y="1945"/>
                      <a:pt x="3389" y="2258"/>
                    </a:cubicBezTo>
                    <a:cubicBezTo>
                      <a:pt x="3389" y="2572"/>
                      <a:pt x="3136" y="2825"/>
                      <a:pt x="2825" y="2825"/>
                    </a:cubicBezTo>
                    <a:lnTo>
                      <a:pt x="567" y="2825"/>
                    </a:lnTo>
                    <a:cubicBezTo>
                      <a:pt x="254" y="2825"/>
                      <a:pt x="1" y="3075"/>
                      <a:pt x="1" y="3388"/>
                    </a:cubicBezTo>
                    <a:lnTo>
                      <a:pt x="1" y="3954"/>
                    </a:lnTo>
                    <a:cubicBezTo>
                      <a:pt x="1" y="4264"/>
                      <a:pt x="254" y="4517"/>
                      <a:pt x="567" y="4517"/>
                    </a:cubicBezTo>
                    <a:lnTo>
                      <a:pt x="9601" y="4517"/>
                    </a:lnTo>
                    <a:cubicBezTo>
                      <a:pt x="9911" y="4517"/>
                      <a:pt x="10164" y="4264"/>
                      <a:pt x="10164" y="3954"/>
                    </a:cubicBezTo>
                    <a:lnTo>
                      <a:pt x="10164" y="3388"/>
                    </a:lnTo>
                    <a:cubicBezTo>
                      <a:pt x="10164" y="3075"/>
                      <a:pt x="9911" y="2825"/>
                      <a:pt x="9601" y="2825"/>
                    </a:cubicBezTo>
                    <a:lnTo>
                      <a:pt x="7342" y="2825"/>
                    </a:lnTo>
                    <a:cubicBezTo>
                      <a:pt x="7029" y="2825"/>
                      <a:pt x="6776" y="2572"/>
                      <a:pt x="6776" y="2258"/>
                    </a:cubicBezTo>
                    <a:cubicBezTo>
                      <a:pt x="6776" y="1945"/>
                      <a:pt x="7029" y="1695"/>
                      <a:pt x="7342" y="1695"/>
                    </a:cubicBezTo>
                    <a:lnTo>
                      <a:pt x="9035" y="1695"/>
                    </a:lnTo>
                    <a:lnTo>
                      <a:pt x="9035" y="1129"/>
                    </a:lnTo>
                    <a:cubicBezTo>
                      <a:pt x="9035" y="506"/>
                      <a:pt x="8529" y="0"/>
                      <a:pt x="79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7" name="Google Shape;357;p27"/>
              <p:cNvSpPr/>
              <p:nvPr/>
            </p:nvSpPr>
            <p:spPr>
              <a:xfrm>
                <a:off x="5843400" y="1537550"/>
                <a:ext cx="79975" cy="76125"/>
              </a:xfrm>
              <a:custGeom>
                <a:rect b="b" l="l" r="r" t="t"/>
                <a:pathLst>
                  <a:path extrusionOk="0" h="3045" w="3199">
                    <a:moveTo>
                      <a:pt x="1603" y="0"/>
                    </a:moveTo>
                    <a:lnTo>
                      <a:pt x="1238" y="738"/>
                    </a:lnTo>
                    <a:cubicBezTo>
                      <a:pt x="1157" y="904"/>
                      <a:pt x="998" y="1018"/>
                      <a:pt x="814" y="1045"/>
                    </a:cubicBezTo>
                    <a:lnTo>
                      <a:pt x="1" y="1163"/>
                    </a:lnTo>
                    <a:lnTo>
                      <a:pt x="588" y="1735"/>
                    </a:lnTo>
                    <a:cubicBezTo>
                      <a:pt x="721" y="1864"/>
                      <a:pt x="784" y="2051"/>
                      <a:pt x="751" y="2235"/>
                    </a:cubicBezTo>
                    <a:lnTo>
                      <a:pt x="612" y="3045"/>
                    </a:lnTo>
                    <a:lnTo>
                      <a:pt x="1338" y="2662"/>
                    </a:lnTo>
                    <a:cubicBezTo>
                      <a:pt x="1421" y="2619"/>
                      <a:pt x="1511" y="2597"/>
                      <a:pt x="1601" y="2597"/>
                    </a:cubicBezTo>
                    <a:cubicBezTo>
                      <a:pt x="1691" y="2597"/>
                      <a:pt x="1781" y="2619"/>
                      <a:pt x="1862" y="2662"/>
                    </a:cubicBezTo>
                    <a:lnTo>
                      <a:pt x="2588" y="3045"/>
                    </a:lnTo>
                    <a:lnTo>
                      <a:pt x="2452" y="2235"/>
                    </a:lnTo>
                    <a:cubicBezTo>
                      <a:pt x="2419" y="2051"/>
                      <a:pt x="2479" y="1864"/>
                      <a:pt x="2612" y="1735"/>
                    </a:cubicBezTo>
                    <a:lnTo>
                      <a:pt x="3199" y="1163"/>
                    </a:lnTo>
                    <a:lnTo>
                      <a:pt x="2389" y="1045"/>
                    </a:lnTo>
                    <a:cubicBezTo>
                      <a:pt x="2205" y="1018"/>
                      <a:pt x="2045" y="904"/>
                      <a:pt x="1964" y="735"/>
                    </a:cubicBezTo>
                    <a:lnTo>
                      <a:pt x="16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358" name="Google Shape;358;p27"/>
            <p:cNvGrpSpPr/>
            <p:nvPr/>
          </p:nvGrpSpPr>
          <p:grpSpPr>
            <a:xfrm>
              <a:off x="7565163" y="1503845"/>
              <a:ext cx="405002" cy="403453"/>
              <a:chOff x="898875" y="4399275"/>
              <a:chExt cx="483700" cy="481850"/>
            </a:xfrm>
          </p:grpSpPr>
          <p:sp>
            <p:nvSpPr>
              <p:cNvPr id="359" name="Google Shape;359;p27"/>
              <p:cNvSpPr/>
              <p:nvPr/>
            </p:nvSpPr>
            <p:spPr>
              <a:xfrm>
                <a:off x="992750" y="4642900"/>
                <a:ext cx="145300" cy="144100"/>
              </a:xfrm>
              <a:custGeom>
                <a:rect b="b" l="l" r="r" t="t"/>
                <a:pathLst>
                  <a:path extrusionOk="0" h="5764" w="5812">
                    <a:moveTo>
                      <a:pt x="994" y="0"/>
                    </a:moveTo>
                    <a:lnTo>
                      <a:pt x="988" y="12"/>
                    </a:lnTo>
                    <a:cubicBezTo>
                      <a:pt x="988" y="9"/>
                      <a:pt x="991" y="6"/>
                      <a:pt x="991" y="3"/>
                    </a:cubicBezTo>
                    <a:lnTo>
                      <a:pt x="991" y="3"/>
                    </a:lnTo>
                    <a:lnTo>
                      <a:pt x="979" y="27"/>
                    </a:lnTo>
                    <a:lnTo>
                      <a:pt x="108" y="1759"/>
                    </a:lnTo>
                    <a:cubicBezTo>
                      <a:pt x="0" y="1976"/>
                      <a:pt x="42" y="2241"/>
                      <a:pt x="214" y="2415"/>
                    </a:cubicBezTo>
                    <a:lnTo>
                      <a:pt x="3397" y="5598"/>
                    </a:lnTo>
                    <a:cubicBezTo>
                      <a:pt x="3506" y="5707"/>
                      <a:pt x="3649" y="5763"/>
                      <a:pt x="3795" y="5763"/>
                    </a:cubicBezTo>
                    <a:cubicBezTo>
                      <a:pt x="3883" y="5763"/>
                      <a:pt x="3971" y="5743"/>
                      <a:pt x="4053" y="5701"/>
                    </a:cubicBezTo>
                    <a:lnTo>
                      <a:pt x="5797" y="4827"/>
                    </a:lnTo>
                    <a:lnTo>
                      <a:pt x="5800" y="4824"/>
                    </a:lnTo>
                    <a:lnTo>
                      <a:pt x="5812" y="4818"/>
                    </a:lnTo>
                    <a:lnTo>
                      <a:pt x="9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0" name="Google Shape;360;p27"/>
              <p:cNvSpPr/>
              <p:nvPr/>
            </p:nvSpPr>
            <p:spPr>
              <a:xfrm>
                <a:off x="1138025" y="4763350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1" name="Google Shape;361;p27"/>
              <p:cNvSpPr/>
              <p:nvPr/>
            </p:nvSpPr>
            <p:spPr>
              <a:xfrm>
                <a:off x="1269550" y="4399275"/>
                <a:ext cx="113025" cy="112125"/>
              </a:xfrm>
              <a:custGeom>
                <a:rect b="b" l="l" r="r" t="t"/>
                <a:pathLst>
                  <a:path extrusionOk="0" h="4485" w="4521">
                    <a:moveTo>
                      <a:pt x="3066" y="1"/>
                    </a:moveTo>
                    <a:cubicBezTo>
                      <a:pt x="1947" y="1"/>
                      <a:pt x="938" y="82"/>
                      <a:pt x="0" y="239"/>
                    </a:cubicBezTo>
                    <a:lnTo>
                      <a:pt x="9" y="895"/>
                    </a:lnTo>
                    <a:cubicBezTo>
                      <a:pt x="34" y="2862"/>
                      <a:pt x="1623" y="4452"/>
                      <a:pt x="3590" y="4476"/>
                    </a:cubicBezTo>
                    <a:lnTo>
                      <a:pt x="4243" y="4485"/>
                    </a:lnTo>
                    <a:cubicBezTo>
                      <a:pt x="4439" y="3313"/>
                      <a:pt x="4520" y="2028"/>
                      <a:pt x="4469" y="561"/>
                    </a:cubicBezTo>
                    <a:cubicBezTo>
                      <a:pt x="4457" y="266"/>
                      <a:pt x="4219" y="28"/>
                      <a:pt x="3924" y="16"/>
                    </a:cubicBezTo>
                    <a:cubicBezTo>
                      <a:pt x="3631" y="6"/>
                      <a:pt x="3345" y="1"/>
                      <a:pt x="30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2" name="Google Shape;362;p27"/>
              <p:cNvSpPr/>
              <p:nvPr/>
            </p:nvSpPr>
            <p:spPr>
              <a:xfrm>
                <a:off x="1161975" y="4531175"/>
                <a:ext cx="91400" cy="84350"/>
              </a:xfrm>
              <a:custGeom>
                <a:rect b="b" l="l" r="r" t="t"/>
                <a:pathLst>
                  <a:path extrusionOk="0" h="3374" w="3656">
                    <a:moveTo>
                      <a:pt x="1821" y="1"/>
                    </a:moveTo>
                    <a:cubicBezTo>
                      <a:pt x="1137" y="1"/>
                      <a:pt x="523" y="415"/>
                      <a:pt x="262" y="1046"/>
                    </a:cubicBezTo>
                    <a:cubicBezTo>
                      <a:pt x="0" y="1678"/>
                      <a:pt x="145" y="2410"/>
                      <a:pt x="633" y="2894"/>
                    </a:cubicBezTo>
                    <a:cubicBezTo>
                      <a:pt x="952" y="3214"/>
                      <a:pt x="1391" y="3373"/>
                      <a:pt x="1830" y="3373"/>
                    </a:cubicBezTo>
                    <a:cubicBezTo>
                      <a:pt x="2269" y="3373"/>
                      <a:pt x="2707" y="3214"/>
                      <a:pt x="3027" y="2894"/>
                    </a:cubicBezTo>
                    <a:cubicBezTo>
                      <a:pt x="3511" y="2410"/>
                      <a:pt x="3656" y="1681"/>
                      <a:pt x="3394" y="1046"/>
                    </a:cubicBezTo>
                    <a:cubicBezTo>
                      <a:pt x="3132" y="413"/>
                      <a:pt x="2515" y="1"/>
                      <a:pt x="1828" y="1"/>
                    </a:cubicBezTo>
                    <a:cubicBezTo>
                      <a:pt x="1826" y="1"/>
                      <a:pt x="1823" y="1"/>
                      <a:pt x="18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3" name="Google Shape;363;p27"/>
              <p:cNvSpPr/>
              <p:nvPr/>
            </p:nvSpPr>
            <p:spPr>
              <a:xfrm>
                <a:off x="1031050" y="4411100"/>
                <a:ext cx="338650" cy="338725"/>
              </a:xfrm>
              <a:custGeom>
                <a:rect b="b" l="l" r="r" t="t"/>
                <a:pathLst>
                  <a:path extrusionOk="0" h="13549" w="13546">
                    <a:moveTo>
                      <a:pt x="7066" y="3673"/>
                    </a:moveTo>
                    <a:cubicBezTo>
                      <a:pt x="7800" y="3673"/>
                      <a:pt x="8522" y="3960"/>
                      <a:pt x="9062" y="4500"/>
                    </a:cubicBezTo>
                    <a:cubicBezTo>
                      <a:pt x="10170" y="5602"/>
                      <a:pt x="10170" y="7393"/>
                      <a:pt x="9062" y="8492"/>
                    </a:cubicBezTo>
                    <a:cubicBezTo>
                      <a:pt x="8522" y="9032"/>
                      <a:pt x="7800" y="9319"/>
                      <a:pt x="7066" y="9319"/>
                    </a:cubicBezTo>
                    <a:cubicBezTo>
                      <a:pt x="6702" y="9319"/>
                      <a:pt x="6334" y="9248"/>
                      <a:pt x="5984" y="9104"/>
                    </a:cubicBezTo>
                    <a:cubicBezTo>
                      <a:pt x="4930" y="8667"/>
                      <a:pt x="4244" y="7637"/>
                      <a:pt x="4244" y="6496"/>
                    </a:cubicBezTo>
                    <a:cubicBezTo>
                      <a:pt x="4244" y="5355"/>
                      <a:pt x="4930" y="4325"/>
                      <a:pt x="5984" y="3888"/>
                    </a:cubicBezTo>
                    <a:cubicBezTo>
                      <a:pt x="6334" y="3744"/>
                      <a:pt x="6702" y="3673"/>
                      <a:pt x="7066" y="3673"/>
                    </a:cubicBezTo>
                    <a:close/>
                    <a:moveTo>
                      <a:pt x="3868" y="9124"/>
                    </a:moveTo>
                    <a:cubicBezTo>
                      <a:pt x="4006" y="9124"/>
                      <a:pt x="4147" y="9176"/>
                      <a:pt x="4262" y="9290"/>
                    </a:cubicBezTo>
                    <a:cubicBezTo>
                      <a:pt x="4481" y="9510"/>
                      <a:pt x="4481" y="9869"/>
                      <a:pt x="4262" y="10088"/>
                    </a:cubicBezTo>
                    <a:cubicBezTo>
                      <a:pt x="4147" y="10204"/>
                      <a:pt x="4005" y="10255"/>
                      <a:pt x="3866" y="10255"/>
                    </a:cubicBezTo>
                    <a:cubicBezTo>
                      <a:pt x="3576" y="10255"/>
                      <a:pt x="3298" y="10031"/>
                      <a:pt x="3298" y="9691"/>
                    </a:cubicBezTo>
                    <a:cubicBezTo>
                      <a:pt x="3298" y="9350"/>
                      <a:pt x="3577" y="9124"/>
                      <a:pt x="3868" y="9124"/>
                    </a:cubicBezTo>
                    <a:close/>
                    <a:moveTo>
                      <a:pt x="8414" y="1"/>
                    </a:moveTo>
                    <a:cubicBezTo>
                      <a:pt x="6466" y="507"/>
                      <a:pt x="4888" y="1425"/>
                      <a:pt x="3518" y="2846"/>
                    </a:cubicBezTo>
                    <a:cubicBezTo>
                      <a:pt x="2169" y="4244"/>
                      <a:pt x="1000" y="6282"/>
                      <a:pt x="1" y="8212"/>
                    </a:cubicBezTo>
                    <a:lnTo>
                      <a:pt x="5337" y="13548"/>
                    </a:lnTo>
                    <a:cubicBezTo>
                      <a:pt x="7267" y="12549"/>
                      <a:pt x="9309" y="11380"/>
                      <a:pt x="10706" y="10031"/>
                    </a:cubicBezTo>
                    <a:cubicBezTo>
                      <a:pt x="12124" y="8664"/>
                      <a:pt x="13039" y="7086"/>
                      <a:pt x="13545" y="5138"/>
                    </a:cubicBezTo>
                    <a:lnTo>
                      <a:pt x="13112" y="5129"/>
                    </a:lnTo>
                    <a:cubicBezTo>
                      <a:pt x="10534" y="5099"/>
                      <a:pt x="8453" y="3015"/>
                      <a:pt x="8420" y="440"/>
                    </a:cubicBezTo>
                    <a:lnTo>
                      <a:pt x="841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4" name="Google Shape;364;p27"/>
              <p:cNvSpPr/>
              <p:nvPr/>
            </p:nvSpPr>
            <p:spPr>
              <a:xfrm>
                <a:off x="1130500" y="4740450"/>
                <a:ext cx="108950" cy="111250"/>
              </a:xfrm>
              <a:custGeom>
                <a:rect b="b" l="l" r="r" t="t"/>
                <a:pathLst>
                  <a:path extrusionOk="0" h="4450" w="4358">
                    <a:moveTo>
                      <a:pt x="4358" y="1"/>
                    </a:moveTo>
                    <a:lnTo>
                      <a:pt x="4358" y="1"/>
                    </a:lnTo>
                    <a:cubicBezTo>
                      <a:pt x="2906" y="877"/>
                      <a:pt x="1437" y="1609"/>
                      <a:pt x="1" y="2332"/>
                    </a:cubicBezTo>
                    <a:cubicBezTo>
                      <a:pt x="58" y="3090"/>
                      <a:pt x="112" y="3789"/>
                      <a:pt x="118" y="3882"/>
                    </a:cubicBezTo>
                    <a:cubicBezTo>
                      <a:pt x="118" y="4211"/>
                      <a:pt x="387" y="4450"/>
                      <a:pt x="683" y="4450"/>
                    </a:cubicBezTo>
                    <a:cubicBezTo>
                      <a:pt x="767" y="4450"/>
                      <a:pt x="854" y="4430"/>
                      <a:pt x="937" y="4388"/>
                    </a:cubicBezTo>
                    <a:cubicBezTo>
                      <a:pt x="1039" y="4295"/>
                      <a:pt x="3858" y="3208"/>
                      <a:pt x="435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5" name="Google Shape;365;p27"/>
              <p:cNvSpPr/>
              <p:nvPr/>
            </p:nvSpPr>
            <p:spPr>
              <a:xfrm>
                <a:off x="927325" y="4539825"/>
                <a:ext cx="114150" cy="109800"/>
              </a:xfrm>
              <a:custGeom>
                <a:rect b="b" l="l" r="r" t="t"/>
                <a:pathLst>
                  <a:path extrusionOk="0" h="4392" w="4566">
                    <a:moveTo>
                      <a:pt x="4565" y="1"/>
                    </a:moveTo>
                    <a:lnTo>
                      <a:pt x="4565" y="1"/>
                    </a:lnTo>
                    <a:cubicBezTo>
                      <a:pt x="1268" y="459"/>
                      <a:pt x="184" y="3334"/>
                      <a:pt x="91" y="3437"/>
                    </a:cubicBezTo>
                    <a:cubicBezTo>
                      <a:pt x="0" y="3611"/>
                      <a:pt x="9" y="3822"/>
                      <a:pt x="112" y="3988"/>
                    </a:cubicBezTo>
                    <a:cubicBezTo>
                      <a:pt x="295" y="4286"/>
                      <a:pt x="606" y="4232"/>
                      <a:pt x="723" y="4256"/>
                    </a:cubicBezTo>
                    <a:lnTo>
                      <a:pt x="2214" y="4391"/>
                    </a:lnTo>
                    <a:cubicBezTo>
                      <a:pt x="2945" y="2928"/>
                      <a:pt x="3680" y="1458"/>
                      <a:pt x="45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66" name="Google Shape;366;p27"/>
              <p:cNvSpPr/>
              <p:nvPr/>
            </p:nvSpPr>
            <p:spPr>
              <a:xfrm>
                <a:off x="898875" y="4711550"/>
                <a:ext cx="170825" cy="169575"/>
              </a:xfrm>
              <a:custGeom>
                <a:rect b="b" l="l" r="r" t="t"/>
                <a:pathLst>
                  <a:path extrusionOk="0" h="6783" w="6833">
                    <a:moveTo>
                      <a:pt x="2846" y="1"/>
                    </a:moveTo>
                    <a:cubicBezTo>
                      <a:pt x="1747" y="1052"/>
                      <a:pt x="503" y="4602"/>
                      <a:pt x="63" y="6050"/>
                    </a:cubicBezTo>
                    <a:cubicBezTo>
                      <a:pt x="0" y="6252"/>
                      <a:pt x="54" y="6469"/>
                      <a:pt x="202" y="6616"/>
                    </a:cubicBezTo>
                    <a:cubicBezTo>
                      <a:pt x="309" y="6724"/>
                      <a:pt x="454" y="6782"/>
                      <a:pt x="602" y="6782"/>
                    </a:cubicBezTo>
                    <a:cubicBezTo>
                      <a:pt x="656" y="6782"/>
                      <a:pt x="711" y="6774"/>
                      <a:pt x="765" y="6758"/>
                    </a:cubicBezTo>
                    <a:cubicBezTo>
                      <a:pt x="2225" y="6318"/>
                      <a:pt x="5782" y="5084"/>
                      <a:pt x="6833" y="3981"/>
                    </a:cubicBezTo>
                    <a:cubicBezTo>
                      <a:pt x="6655" y="3900"/>
                      <a:pt x="6492" y="3789"/>
                      <a:pt x="6354" y="3650"/>
                    </a:cubicBezTo>
                    <a:lnTo>
                      <a:pt x="5167" y="2464"/>
                    </a:lnTo>
                    <a:lnTo>
                      <a:pt x="4767" y="2861"/>
                    </a:lnTo>
                    <a:cubicBezTo>
                      <a:pt x="4658" y="2967"/>
                      <a:pt x="4517" y="3020"/>
                      <a:pt x="4375" y="3020"/>
                    </a:cubicBezTo>
                    <a:cubicBezTo>
                      <a:pt x="4231" y="3020"/>
                      <a:pt x="4086" y="2965"/>
                      <a:pt x="3975" y="2855"/>
                    </a:cubicBezTo>
                    <a:cubicBezTo>
                      <a:pt x="3758" y="2638"/>
                      <a:pt x="3755" y="2286"/>
                      <a:pt x="3969" y="2063"/>
                    </a:cubicBezTo>
                    <a:lnTo>
                      <a:pt x="4369" y="1663"/>
                    </a:lnTo>
                    <a:lnTo>
                      <a:pt x="3171" y="464"/>
                    </a:lnTo>
                    <a:cubicBezTo>
                      <a:pt x="3035" y="329"/>
                      <a:pt x="2927" y="172"/>
                      <a:pt x="2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8"/>
          <p:cNvSpPr txBox="1"/>
          <p:nvPr>
            <p:ph type="title"/>
          </p:nvPr>
        </p:nvSpPr>
        <p:spPr>
          <a:xfrm>
            <a:off x="457200" y="1963950"/>
            <a:ext cx="8229600" cy="121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Any Questions?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</a:t>
            </a:r>
            <a:r>
              <a:rPr lang="en"/>
              <a:t> of contents</a:t>
            </a:r>
            <a:endParaRPr/>
          </a:p>
        </p:txBody>
      </p:sp>
      <p:grpSp>
        <p:nvGrpSpPr>
          <p:cNvPr id="77" name="Google Shape;77;p14"/>
          <p:cNvGrpSpPr/>
          <p:nvPr/>
        </p:nvGrpSpPr>
        <p:grpSpPr>
          <a:xfrm>
            <a:off x="289400" y="1287412"/>
            <a:ext cx="8626050" cy="3156488"/>
            <a:chOff x="289400" y="1287412"/>
            <a:chExt cx="8626050" cy="3156488"/>
          </a:xfrm>
        </p:grpSpPr>
        <p:grpSp>
          <p:nvGrpSpPr>
            <p:cNvPr id="78" name="Google Shape;78;p14"/>
            <p:cNvGrpSpPr/>
            <p:nvPr/>
          </p:nvGrpSpPr>
          <p:grpSpPr>
            <a:xfrm>
              <a:off x="289400" y="2127600"/>
              <a:ext cx="3802812" cy="1507450"/>
              <a:chOff x="289400" y="2127600"/>
              <a:chExt cx="3802812" cy="1507450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3028913" y="2127600"/>
                <a:ext cx="1063300" cy="1507450"/>
              </a:xfrm>
              <a:custGeom>
                <a:rect b="b" l="l" r="r" t="t"/>
                <a:pathLst>
                  <a:path extrusionOk="0" h="60298" w="42532">
                    <a:moveTo>
                      <a:pt x="32778" y="45983"/>
                    </a:moveTo>
                    <a:lnTo>
                      <a:pt x="42532" y="40346"/>
                    </a:lnTo>
                    <a:cubicBezTo>
                      <a:pt x="39080" y="34013"/>
                      <a:pt x="38985" y="26349"/>
                      <a:pt x="42278" y="19920"/>
                    </a:cubicBezTo>
                    <a:lnTo>
                      <a:pt x="34203" y="15296"/>
                    </a:lnTo>
                    <a:cubicBezTo>
                      <a:pt x="32873" y="19255"/>
                      <a:pt x="28407" y="21218"/>
                      <a:pt x="24607" y="19508"/>
                    </a:cubicBezTo>
                    <a:cubicBezTo>
                      <a:pt x="20775" y="17766"/>
                      <a:pt x="19287" y="13143"/>
                      <a:pt x="21377" y="9533"/>
                    </a:cubicBezTo>
                    <a:cubicBezTo>
                      <a:pt x="21630" y="9089"/>
                      <a:pt x="21915" y="8709"/>
                      <a:pt x="22232" y="8361"/>
                    </a:cubicBezTo>
                    <a:lnTo>
                      <a:pt x="7727" y="0"/>
                    </a:lnTo>
                    <a:lnTo>
                      <a:pt x="4529" y="5637"/>
                    </a:lnTo>
                    <a:lnTo>
                      <a:pt x="12700" y="11686"/>
                    </a:lnTo>
                    <a:cubicBezTo>
                      <a:pt x="11528" y="14853"/>
                      <a:pt x="10673" y="18146"/>
                      <a:pt x="10134" y="21503"/>
                    </a:cubicBezTo>
                    <a:lnTo>
                      <a:pt x="0" y="22707"/>
                    </a:lnTo>
                    <a:lnTo>
                      <a:pt x="0" y="37053"/>
                    </a:lnTo>
                    <a:lnTo>
                      <a:pt x="10134" y="38288"/>
                    </a:lnTo>
                    <a:cubicBezTo>
                      <a:pt x="10673" y="41613"/>
                      <a:pt x="11528" y="44907"/>
                      <a:pt x="12700" y="48105"/>
                    </a:cubicBezTo>
                    <a:lnTo>
                      <a:pt x="4529" y="54154"/>
                    </a:lnTo>
                    <a:lnTo>
                      <a:pt x="8013" y="60298"/>
                    </a:lnTo>
                    <a:lnTo>
                      <a:pt x="24227" y="50924"/>
                    </a:lnTo>
                    <a:cubicBezTo>
                      <a:pt x="24037" y="55516"/>
                      <a:pt x="28977" y="58493"/>
                      <a:pt x="32968" y="56181"/>
                    </a:cubicBezTo>
                    <a:cubicBezTo>
                      <a:pt x="36958" y="53901"/>
                      <a:pt x="36831" y="48105"/>
                      <a:pt x="32778" y="4598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80" name="Google Shape;80;p14"/>
              <p:cNvCxnSpPr/>
              <p:nvPr/>
            </p:nvCxnSpPr>
            <p:spPr>
              <a:xfrm>
                <a:off x="2315700" y="2878500"/>
                <a:ext cx="969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1" name="Google Shape;81;p14"/>
              <p:cNvSpPr txBox="1"/>
              <p:nvPr/>
            </p:nvSpPr>
            <p:spPr>
              <a:xfrm>
                <a:off x="289400" y="2713500"/>
                <a:ext cx="20262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5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Hardware modules</a:t>
                </a:r>
                <a:endParaRPr sz="2000">
                  <a:solidFill>
                    <a:schemeClr val="accent5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000">
                  <a:solidFill>
                    <a:schemeClr val="accent5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grpSp>
            <p:nvGrpSpPr>
              <p:cNvPr id="82" name="Google Shape;82;p14"/>
              <p:cNvGrpSpPr/>
              <p:nvPr/>
            </p:nvGrpSpPr>
            <p:grpSpPr>
              <a:xfrm>
                <a:off x="2176350" y="2739150"/>
                <a:ext cx="278700" cy="278700"/>
                <a:chOff x="2176350" y="1338700"/>
                <a:chExt cx="278700" cy="278700"/>
              </a:xfrm>
            </p:grpSpPr>
            <p:sp>
              <p:nvSpPr>
                <p:cNvPr id="83" name="Google Shape;83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" name="Google Shape;84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85" name="Google Shape;85;p14"/>
            <p:cNvGrpSpPr/>
            <p:nvPr/>
          </p:nvGrpSpPr>
          <p:grpSpPr>
            <a:xfrm>
              <a:off x="457201" y="3171075"/>
              <a:ext cx="4346787" cy="1272824"/>
              <a:chOff x="457201" y="3171075"/>
              <a:chExt cx="4346787" cy="1272824"/>
            </a:xfrm>
          </p:grpSpPr>
          <p:sp>
            <p:nvSpPr>
              <p:cNvPr id="86" name="Google Shape;86;p14"/>
              <p:cNvSpPr/>
              <p:nvPr/>
            </p:nvSpPr>
            <p:spPr>
              <a:xfrm>
                <a:off x="3249788" y="3171075"/>
                <a:ext cx="1554200" cy="1246200"/>
              </a:xfrm>
              <a:custGeom>
                <a:rect b="b" l="l" r="r" t="t"/>
                <a:pathLst>
                  <a:path extrusionOk="0" h="49848" w="62168">
                    <a:moveTo>
                      <a:pt x="55453" y="20364"/>
                    </a:moveTo>
                    <a:cubicBezTo>
                      <a:pt x="54250" y="20364"/>
                      <a:pt x="53047" y="20744"/>
                      <a:pt x="52065" y="21472"/>
                    </a:cubicBezTo>
                    <a:lnTo>
                      <a:pt x="52065" y="9977"/>
                    </a:lnTo>
                    <a:cubicBezTo>
                      <a:pt x="44939" y="9723"/>
                      <a:pt x="38415" y="5986"/>
                      <a:pt x="34552" y="1"/>
                    </a:cubicBezTo>
                    <a:lnTo>
                      <a:pt x="26476" y="4688"/>
                    </a:lnTo>
                    <a:cubicBezTo>
                      <a:pt x="29263" y="7791"/>
                      <a:pt x="28725" y="12637"/>
                      <a:pt x="25336" y="15107"/>
                    </a:cubicBezTo>
                    <a:cubicBezTo>
                      <a:pt x="21916" y="17545"/>
                      <a:pt x="17166" y="16532"/>
                      <a:pt x="15075" y="12890"/>
                    </a:cubicBezTo>
                    <a:cubicBezTo>
                      <a:pt x="14822" y="12478"/>
                      <a:pt x="14632" y="12035"/>
                      <a:pt x="14474" y="11592"/>
                    </a:cubicBezTo>
                    <a:lnTo>
                      <a:pt x="1" y="19952"/>
                    </a:lnTo>
                    <a:lnTo>
                      <a:pt x="2756" y="24861"/>
                    </a:lnTo>
                    <a:lnTo>
                      <a:pt x="12130" y="20934"/>
                    </a:lnTo>
                    <a:cubicBezTo>
                      <a:pt x="14474" y="23879"/>
                      <a:pt x="17134" y="26539"/>
                      <a:pt x="20079" y="28883"/>
                    </a:cubicBezTo>
                    <a:lnTo>
                      <a:pt x="16152" y="38257"/>
                    </a:lnTo>
                    <a:lnTo>
                      <a:pt x="28630" y="45319"/>
                    </a:lnTo>
                    <a:lnTo>
                      <a:pt x="34647" y="37148"/>
                    </a:lnTo>
                    <a:cubicBezTo>
                      <a:pt x="37845" y="38352"/>
                      <a:pt x="41139" y="39207"/>
                      <a:pt x="44496" y="39745"/>
                    </a:cubicBezTo>
                    <a:lnTo>
                      <a:pt x="45699" y="49848"/>
                    </a:lnTo>
                    <a:lnTo>
                      <a:pt x="52033" y="49848"/>
                    </a:lnTo>
                    <a:lnTo>
                      <a:pt x="52033" y="30941"/>
                    </a:lnTo>
                    <a:cubicBezTo>
                      <a:pt x="55263" y="33221"/>
                      <a:pt x="59792" y="31733"/>
                      <a:pt x="60996" y="27964"/>
                    </a:cubicBezTo>
                    <a:cubicBezTo>
                      <a:pt x="62167" y="24196"/>
                      <a:pt x="59380" y="20364"/>
                      <a:pt x="55422" y="203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87" name="Google Shape;87;p14"/>
              <p:cNvCxnSpPr/>
              <p:nvPr/>
            </p:nvCxnSpPr>
            <p:spPr>
              <a:xfrm flipH="1">
                <a:off x="2311444" y="3751850"/>
                <a:ext cx="1530000" cy="527100"/>
              </a:xfrm>
              <a:prstGeom prst="bentConnector3">
                <a:avLst>
                  <a:gd fmla="val 14567" name="adj1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8" name="Google Shape;88;p14"/>
              <p:cNvSpPr txBox="1"/>
              <p:nvPr/>
            </p:nvSpPr>
            <p:spPr>
              <a:xfrm>
                <a:off x="457201" y="4113899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4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Constraints</a:t>
                </a:r>
                <a:endParaRPr sz="2000">
                  <a:solidFill>
                    <a:schemeClr val="accent4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grpSp>
            <p:nvGrpSpPr>
              <p:cNvPr id="89" name="Google Shape;89;p14"/>
              <p:cNvGrpSpPr/>
              <p:nvPr/>
            </p:nvGrpSpPr>
            <p:grpSpPr>
              <a:xfrm>
                <a:off x="2176350" y="4139600"/>
                <a:ext cx="278700" cy="278700"/>
                <a:chOff x="2176350" y="1338700"/>
                <a:chExt cx="278700" cy="278700"/>
              </a:xfrm>
            </p:grpSpPr>
            <p:sp>
              <p:nvSpPr>
                <p:cNvPr id="90" name="Google Shape;90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" name="Google Shape;91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92" name="Google Shape;92;p14"/>
            <p:cNvGrpSpPr/>
            <p:nvPr/>
          </p:nvGrpSpPr>
          <p:grpSpPr>
            <a:xfrm>
              <a:off x="4592563" y="3106950"/>
              <a:ext cx="4080838" cy="1311350"/>
              <a:chOff x="4592563" y="3106950"/>
              <a:chExt cx="4080838" cy="1311350"/>
            </a:xfrm>
          </p:grpSpPr>
          <p:sp>
            <p:nvSpPr>
              <p:cNvPr id="93" name="Google Shape;93;p14"/>
              <p:cNvSpPr/>
              <p:nvPr/>
            </p:nvSpPr>
            <p:spPr>
              <a:xfrm>
                <a:off x="4592563" y="3106950"/>
                <a:ext cx="1302425" cy="1310325"/>
              </a:xfrm>
              <a:custGeom>
                <a:rect b="b" l="l" r="r" t="t"/>
                <a:pathLst>
                  <a:path extrusionOk="0" h="52413" w="52097">
                    <a:moveTo>
                      <a:pt x="35533" y="12953"/>
                    </a:moveTo>
                    <a:cubicBezTo>
                      <a:pt x="40094" y="11211"/>
                      <a:pt x="40600" y="4909"/>
                      <a:pt x="36357" y="2471"/>
                    </a:cubicBezTo>
                    <a:cubicBezTo>
                      <a:pt x="32081" y="1"/>
                      <a:pt x="26888" y="3579"/>
                      <a:pt x="27679" y="8425"/>
                    </a:cubicBezTo>
                    <a:lnTo>
                      <a:pt x="17514" y="2566"/>
                    </a:lnTo>
                    <a:cubicBezTo>
                      <a:pt x="13650" y="8551"/>
                      <a:pt x="7126" y="12288"/>
                      <a:pt x="1" y="12542"/>
                    </a:cubicBezTo>
                    <a:lnTo>
                      <a:pt x="1" y="21915"/>
                    </a:lnTo>
                    <a:cubicBezTo>
                      <a:pt x="4466" y="20775"/>
                      <a:pt x="8805" y="24164"/>
                      <a:pt x="8805" y="28788"/>
                    </a:cubicBezTo>
                    <a:cubicBezTo>
                      <a:pt x="8805" y="33380"/>
                      <a:pt x="4466" y="36768"/>
                      <a:pt x="1" y="35628"/>
                    </a:cubicBezTo>
                    <a:lnTo>
                      <a:pt x="1" y="52413"/>
                    </a:lnTo>
                    <a:lnTo>
                      <a:pt x="6334" y="52413"/>
                    </a:lnTo>
                    <a:lnTo>
                      <a:pt x="7570" y="42310"/>
                    </a:lnTo>
                    <a:cubicBezTo>
                      <a:pt x="10895" y="41772"/>
                      <a:pt x="14188" y="40917"/>
                      <a:pt x="17387" y="39713"/>
                    </a:cubicBezTo>
                    <a:lnTo>
                      <a:pt x="23436" y="47916"/>
                    </a:lnTo>
                    <a:lnTo>
                      <a:pt x="35913" y="40822"/>
                    </a:lnTo>
                    <a:lnTo>
                      <a:pt x="31986" y="31479"/>
                    </a:lnTo>
                    <a:cubicBezTo>
                      <a:pt x="34932" y="29104"/>
                      <a:pt x="37592" y="26444"/>
                      <a:pt x="39967" y="23499"/>
                    </a:cubicBezTo>
                    <a:lnTo>
                      <a:pt x="49309" y="27426"/>
                    </a:lnTo>
                    <a:lnTo>
                      <a:pt x="52096" y="225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4" name="Google Shape;94;p14"/>
              <p:cNvCxnSpPr/>
              <p:nvPr/>
            </p:nvCxnSpPr>
            <p:spPr>
              <a:xfrm>
                <a:off x="5302581" y="3751850"/>
                <a:ext cx="1530000" cy="527100"/>
              </a:xfrm>
              <a:prstGeom prst="bentConnector3">
                <a:avLst>
                  <a:gd fmla="val 14567" name="adj1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5" name="Google Shape;95;p14"/>
              <p:cNvSpPr txBox="1"/>
              <p:nvPr/>
            </p:nvSpPr>
            <p:spPr>
              <a:xfrm>
                <a:off x="6961301" y="4025099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3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Future Work</a:t>
                </a:r>
                <a:endParaRPr sz="2000">
                  <a:solidFill>
                    <a:schemeClr val="accent3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grpSp>
            <p:nvGrpSpPr>
              <p:cNvPr id="96" name="Google Shape;96;p14"/>
              <p:cNvGrpSpPr/>
              <p:nvPr/>
            </p:nvGrpSpPr>
            <p:grpSpPr>
              <a:xfrm>
                <a:off x="6693225" y="4139600"/>
                <a:ext cx="278700" cy="278700"/>
                <a:chOff x="2176350" y="1338700"/>
                <a:chExt cx="278700" cy="278700"/>
              </a:xfrm>
            </p:grpSpPr>
            <p:sp>
              <p:nvSpPr>
                <p:cNvPr id="97" name="Google Shape;97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8" name="Google Shape;98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99" name="Google Shape;99;p14"/>
            <p:cNvGrpSpPr/>
            <p:nvPr/>
          </p:nvGrpSpPr>
          <p:grpSpPr>
            <a:xfrm>
              <a:off x="5051763" y="2127600"/>
              <a:ext cx="3863687" cy="1507450"/>
              <a:chOff x="5051763" y="2127600"/>
              <a:chExt cx="3863687" cy="1507450"/>
            </a:xfrm>
          </p:grpSpPr>
          <p:sp>
            <p:nvSpPr>
              <p:cNvPr id="100" name="Google Shape;100;p14"/>
              <p:cNvSpPr/>
              <p:nvPr/>
            </p:nvSpPr>
            <p:spPr>
              <a:xfrm>
                <a:off x="5051763" y="2127600"/>
                <a:ext cx="1063325" cy="1507450"/>
              </a:xfrm>
              <a:custGeom>
                <a:rect b="b" l="l" r="r" t="t"/>
                <a:pathLst>
                  <a:path extrusionOk="0" h="60298" w="42533">
                    <a:moveTo>
                      <a:pt x="32430" y="38256"/>
                    </a:moveTo>
                    <a:lnTo>
                      <a:pt x="42532" y="37053"/>
                    </a:lnTo>
                    <a:lnTo>
                      <a:pt x="42532" y="22738"/>
                    </a:lnTo>
                    <a:lnTo>
                      <a:pt x="32430" y="21503"/>
                    </a:lnTo>
                    <a:cubicBezTo>
                      <a:pt x="31860" y="18146"/>
                      <a:pt x="31005" y="14853"/>
                      <a:pt x="29833" y="11686"/>
                    </a:cubicBezTo>
                    <a:lnTo>
                      <a:pt x="38004" y="5637"/>
                    </a:lnTo>
                    <a:lnTo>
                      <a:pt x="34805" y="0"/>
                    </a:lnTo>
                    <a:lnTo>
                      <a:pt x="18242" y="9533"/>
                    </a:lnTo>
                    <a:cubicBezTo>
                      <a:pt x="19002" y="4687"/>
                      <a:pt x="13808" y="1140"/>
                      <a:pt x="9565" y="3579"/>
                    </a:cubicBezTo>
                    <a:cubicBezTo>
                      <a:pt x="5289" y="6049"/>
                      <a:pt x="5796" y="12351"/>
                      <a:pt x="10388" y="14093"/>
                    </a:cubicBezTo>
                    <a:lnTo>
                      <a:pt x="254" y="19952"/>
                    </a:lnTo>
                    <a:cubicBezTo>
                      <a:pt x="3548" y="26380"/>
                      <a:pt x="3453" y="34013"/>
                      <a:pt x="1" y="40378"/>
                    </a:cubicBezTo>
                    <a:lnTo>
                      <a:pt x="8171" y="45097"/>
                    </a:lnTo>
                    <a:cubicBezTo>
                      <a:pt x="9280" y="40505"/>
                      <a:pt x="14473" y="38256"/>
                      <a:pt x="18559" y="40600"/>
                    </a:cubicBezTo>
                    <a:cubicBezTo>
                      <a:pt x="22644" y="42975"/>
                      <a:pt x="23341" y="48580"/>
                      <a:pt x="19921" y="51842"/>
                    </a:cubicBezTo>
                    <a:lnTo>
                      <a:pt x="34552" y="60298"/>
                    </a:lnTo>
                    <a:lnTo>
                      <a:pt x="38004" y="54154"/>
                    </a:lnTo>
                    <a:lnTo>
                      <a:pt x="29833" y="48105"/>
                    </a:lnTo>
                    <a:cubicBezTo>
                      <a:pt x="31005" y="44907"/>
                      <a:pt x="31860" y="41613"/>
                      <a:pt x="32430" y="382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01" name="Google Shape;101;p14"/>
              <p:cNvCxnSpPr/>
              <p:nvPr/>
            </p:nvCxnSpPr>
            <p:spPr>
              <a:xfrm>
                <a:off x="5862975" y="2878500"/>
                <a:ext cx="969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2" name="Google Shape;102;p14"/>
              <p:cNvSpPr txBox="1"/>
              <p:nvPr/>
            </p:nvSpPr>
            <p:spPr>
              <a:xfrm>
                <a:off x="7074650" y="2713500"/>
                <a:ext cx="18408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000">
                    <a:solidFill>
                      <a:schemeClr val="accent2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How it works?</a:t>
                </a:r>
                <a:endParaRPr sz="2000">
                  <a:solidFill>
                    <a:schemeClr val="accent2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grpSp>
            <p:nvGrpSpPr>
              <p:cNvPr id="103" name="Google Shape;103;p14"/>
              <p:cNvGrpSpPr/>
              <p:nvPr/>
            </p:nvGrpSpPr>
            <p:grpSpPr>
              <a:xfrm>
                <a:off x="6688975" y="2739150"/>
                <a:ext cx="278700" cy="278700"/>
                <a:chOff x="2176350" y="1338700"/>
                <a:chExt cx="278700" cy="278700"/>
              </a:xfrm>
            </p:grpSpPr>
            <p:sp>
              <p:nvSpPr>
                <p:cNvPr id="104" name="Google Shape;104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" name="Google Shape;105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06" name="Google Shape;106;p14"/>
            <p:cNvGrpSpPr/>
            <p:nvPr/>
          </p:nvGrpSpPr>
          <p:grpSpPr>
            <a:xfrm>
              <a:off x="4362163" y="1287412"/>
              <a:ext cx="4311238" cy="1302563"/>
              <a:chOff x="4362163" y="1287412"/>
              <a:chExt cx="4311238" cy="1302563"/>
            </a:xfrm>
          </p:grpSpPr>
          <p:sp>
            <p:nvSpPr>
              <p:cNvPr id="107" name="Google Shape;107;p14"/>
              <p:cNvSpPr/>
              <p:nvPr/>
            </p:nvSpPr>
            <p:spPr>
              <a:xfrm>
                <a:off x="4362163" y="1331925"/>
                <a:ext cx="1539150" cy="1258050"/>
              </a:xfrm>
              <a:custGeom>
                <a:rect b="b" l="l" r="r" t="t"/>
                <a:pathLst>
                  <a:path extrusionOk="0" h="50322" w="61566">
                    <a:moveTo>
                      <a:pt x="33982" y="44020"/>
                    </a:moveTo>
                    <a:cubicBezTo>
                      <a:pt x="31828" y="40314"/>
                      <a:pt x="33475" y="35532"/>
                      <a:pt x="37465" y="33917"/>
                    </a:cubicBezTo>
                    <a:cubicBezTo>
                      <a:pt x="41456" y="32334"/>
                      <a:pt x="45953" y="34646"/>
                      <a:pt x="46966" y="38826"/>
                    </a:cubicBezTo>
                    <a:lnTo>
                      <a:pt x="61566" y="30402"/>
                    </a:lnTo>
                    <a:lnTo>
                      <a:pt x="58525" y="24987"/>
                    </a:lnTo>
                    <a:lnTo>
                      <a:pt x="49151" y="28914"/>
                    </a:lnTo>
                    <a:cubicBezTo>
                      <a:pt x="46776" y="25968"/>
                      <a:pt x="44116" y="23308"/>
                      <a:pt x="41202" y="20933"/>
                    </a:cubicBezTo>
                    <a:lnTo>
                      <a:pt x="45129" y="11591"/>
                    </a:lnTo>
                    <a:lnTo>
                      <a:pt x="32652" y="4529"/>
                    </a:lnTo>
                    <a:lnTo>
                      <a:pt x="26603" y="12699"/>
                    </a:lnTo>
                    <a:cubicBezTo>
                      <a:pt x="23436" y="11527"/>
                      <a:pt x="20142" y="10641"/>
                      <a:pt x="16786" y="10102"/>
                    </a:cubicBezTo>
                    <a:lnTo>
                      <a:pt x="15550" y="0"/>
                    </a:lnTo>
                    <a:lnTo>
                      <a:pt x="9217" y="0"/>
                    </a:lnTo>
                    <a:lnTo>
                      <a:pt x="9217" y="18906"/>
                    </a:lnTo>
                    <a:cubicBezTo>
                      <a:pt x="5353" y="16151"/>
                      <a:pt x="1" y="18906"/>
                      <a:pt x="1" y="23657"/>
                    </a:cubicBezTo>
                    <a:cubicBezTo>
                      <a:pt x="1" y="28407"/>
                      <a:pt x="5353" y="31162"/>
                      <a:pt x="9217" y="28407"/>
                    </a:cubicBezTo>
                    <a:lnTo>
                      <a:pt x="9217" y="39871"/>
                    </a:lnTo>
                    <a:cubicBezTo>
                      <a:pt x="16532" y="40156"/>
                      <a:pt x="23246" y="44083"/>
                      <a:pt x="27046" y="50322"/>
                    </a:cubicBezTo>
                    <a:lnTo>
                      <a:pt x="35249" y="45603"/>
                    </a:lnTo>
                    <a:cubicBezTo>
                      <a:pt x="34742" y="45128"/>
                      <a:pt x="34330" y="44621"/>
                      <a:pt x="33982" y="4402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08" name="Google Shape;108;p14"/>
              <p:cNvCxnSpPr/>
              <p:nvPr/>
            </p:nvCxnSpPr>
            <p:spPr>
              <a:xfrm flipH="1" rot="10800000">
                <a:off x="5302581" y="1478050"/>
                <a:ext cx="1530000" cy="527100"/>
              </a:xfrm>
              <a:prstGeom prst="bentConnector3">
                <a:avLst>
                  <a:gd fmla="val 14567" name="adj1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9" name="Google Shape;109;p14"/>
              <p:cNvSpPr txBox="1"/>
              <p:nvPr/>
            </p:nvSpPr>
            <p:spPr>
              <a:xfrm>
                <a:off x="6961301" y="1287412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1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Features</a:t>
                </a:r>
                <a:endParaRPr sz="2000">
                  <a:solidFill>
                    <a:schemeClr val="accent1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grpSp>
            <p:nvGrpSpPr>
              <p:cNvPr id="110" name="Google Shape;110;p14"/>
              <p:cNvGrpSpPr/>
              <p:nvPr/>
            </p:nvGrpSpPr>
            <p:grpSpPr>
              <a:xfrm>
                <a:off x="6693225" y="1338700"/>
                <a:ext cx="278700" cy="278700"/>
                <a:chOff x="2176350" y="1338700"/>
                <a:chExt cx="278700" cy="278700"/>
              </a:xfrm>
            </p:grpSpPr>
            <p:sp>
              <p:nvSpPr>
                <p:cNvPr id="111" name="Google Shape;111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" name="Google Shape;112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13" name="Google Shape;113;p14"/>
            <p:cNvGrpSpPr/>
            <p:nvPr/>
          </p:nvGrpSpPr>
          <p:grpSpPr>
            <a:xfrm>
              <a:off x="457201" y="1287412"/>
              <a:ext cx="4094212" cy="1338188"/>
              <a:chOff x="457201" y="1287412"/>
              <a:chExt cx="4094212" cy="1338188"/>
            </a:xfrm>
          </p:grpSpPr>
          <p:sp>
            <p:nvSpPr>
              <p:cNvPr id="114" name="Google Shape;114;p14"/>
              <p:cNvSpPr/>
              <p:nvPr/>
            </p:nvSpPr>
            <p:spPr>
              <a:xfrm>
                <a:off x="3242663" y="1331925"/>
                <a:ext cx="1308750" cy="1293675"/>
              </a:xfrm>
              <a:custGeom>
                <a:rect b="b" l="l" r="r" t="t"/>
                <a:pathLst>
                  <a:path extrusionOk="0" h="51747" w="52350">
                    <a:moveTo>
                      <a:pt x="50640" y="16594"/>
                    </a:moveTo>
                    <a:cubicBezTo>
                      <a:pt x="51241" y="16594"/>
                      <a:pt x="51811" y="16658"/>
                      <a:pt x="52350" y="16816"/>
                    </a:cubicBezTo>
                    <a:lnTo>
                      <a:pt x="52350" y="0"/>
                    </a:lnTo>
                    <a:lnTo>
                      <a:pt x="46016" y="0"/>
                    </a:lnTo>
                    <a:lnTo>
                      <a:pt x="44781" y="10102"/>
                    </a:lnTo>
                    <a:cubicBezTo>
                      <a:pt x="41424" y="10641"/>
                      <a:pt x="38130" y="11527"/>
                      <a:pt x="34964" y="12699"/>
                    </a:cubicBezTo>
                    <a:lnTo>
                      <a:pt x="28915" y="4529"/>
                    </a:lnTo>
                    <a:lnTo>
                      <a:pt x="16469" y="11591"/>
                    </a:lnTo>
                    <a:lnTo>
                      <a:pt x="20364" y="20965"/>
                    </a:lnTo>
                    <a:cubicBezTo>
                      <a:pt x="17451" y="23308"/>
                      <a:pt x="14790" y="25968"/>
                      <a:pt x="12415" y="28914"/>
                    </a:cubicBezTo>
                    <a:lnTo>
                      <a:pt x="3073" y="24987"/>
                    </a:lnTo>
                    <a:lnTo>
                      <a:pt x="1" y="30370"/>
                    </a:lnTo>
                    <a:lnTo>
                      <a:pt x="16215" y="39744"/>
                    </a:lnTo>
                    <a:cubicBezTo>
                      <a:pt x="12764" y="41550"/>
                      <a:pt x="12035" y="46142"/>
                      <a:pt x="14727" y="48960"/>
                    </a:cubicBezTo>
                    <a:cubicBezTo>
                      <a:pt x="17419" y="51747"/>
                      <a:pt x="22043" y="51177"/>
                      <a:pt x="23974" y="47788"/>
                    </a:cubicBezTo>
                    <a:cubicBezTo>
                      <a:pt x="24544" y="46838"/>
                      <a:pt x="24798" y="45762"/>
                      <a:pt x="24766" y="44685"/>
                    </a:cubicBezTo>
                    <a:lnTo>
                      <a:pt x="34520" y="50322"/>
                    </a:lnTo>
                    <a:cubicBezTo>
                      <a:pt x="38320" y="44051"/>
                      <a:pt x="45034" y="40124"/>
                      <a:pt x="52350" y="39871"/>
                    </a:cubicBezTo>
                    <a:lnTo>
                      <a:pt x="52350" y="30497"/>
                    </a:lnTo>
                    <a:cubicBezTo>
                      <a:pt x="51811" y="30624"/>
                      <a:pt x="51241" y="30687"/>
                      <a:pt x="50640" y="30687"/>
                    </a:cubicBezTo>
                    <a:cubicBezTo>
                      <a:pt x="46744" y="30687"/>
                      <a:pt x="43578" y="27552"/>
                      <a:pt x="43578" y="23625"/>
                    </a:cubicBezTo>
                    <a:cubicBezTo>
                      <a:pt x="43578" y="19730"/>
                      <a:pt x="46744" y="16563"/>
                      <a:pt x="50640" y="1656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4"/>
              <p:cNvSpPr txBox="1"/>
              <p:nvPr/>
            </p:nvSpPr>
            <p:spPr>
              <a:xfrm>
                <a:off x="457201" y="1287412"/>
                <a:ext cx="1712100" cy="33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accent6"/>
                    </a:solidFill>
                    <a:latin typeface="Fira Sans Medium"/>
                    <a:ea typeface="Fira Sans Medium"/>
                    <a:cs typeface="Fira Sans Medium"/>
                    <a:sym typeface="Fira Sans Medium"/>
                  </a:rPr>
                  <a:t>Main Idea</a:t>
                </a:r>
                <a:endParaRPr sz="2000">
                  <a:solidFill>
                    <a:schemeClr val="accent6"/>
                  </a:solidFill>
                  <a:latin typeface="Fira Sans Medium"/>
                  <a:ea typeface="Fira Sans Medium"/>
                  <a:cs typeface="Fira Sans Medium"/>
                  <a:sym typeface="Fira Sans Medium"/>
                </a:endParaRPr>
              </a:p>
            </p:txBody>
          </p:sp>
          <p:cxnSp>
            <p:nvCxnSpPr>
              <p:cNvPr id="116" name="Google Shape;116;p14"/>
              <p:cNvCxnSpPr/>
              <p:nvPr/>
            </p:nvCxnSpPr>
            <p:spPr>
              <a:xfrm rot="10800000">
                <a:off x="2311444" y="1478050"/>
                <a:ext cx="1530000" cy="527100"/>
              </a:xfrm>
              <a:prstGeom prst="bentConnector3">
                <a:avLst>
                  <a:gd fmla="val 14567" name="adj1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117" name="Google Shape;117;p14"/>
              <p:cNvGrpSpPr/>
              <p:nvPr/>
            </p:nvGrpSpPr>
            <p:grpSpPr>
              <a:xfrm>
                <a:off x="2176350" y="1338700"/>
                <a:ext cx="278700" cy="278700"/>
                <a:chOff x="2176350" y="1338700"/>
                <a:chExt cx="278700" cy="278700"/>
              </a:xfrm>
            </p:grpSpPr>
            <p:sp>
              <p:nvSpPr>
                <p:cNvPr id="118" name="Google Shape;118;p14"/>
                <p:cNvSpPr/>
                <p:nvPr/>
              </p:nvSpPr>
              <p:spPr>
                <a:xfrm>
                  <a:off x="2176350" y="1338700"/>
                  <a:ext cx="278700" cy="278700"/>
                </a:xfrm>
                <a:prstGeom prst="ellipse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9" name="Google Shape;119;p14"/>
                <p:cNvSpPr/>
                <p:nvPr/>
              </p:nvSpPr>
              <p:spPr>
                <a:xfrm>
                  <a:off x="2239450" y="1401800"/>
                  <a:ext cx="152400" cy="1524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20" name="Google Shape;120;p14"/>
            <p:cNvGrpSpPr/>
            <p:nvPr/>
          </p:nvGrpSpPr>
          <p:grpSpPr>
            <a:xfrm>
              <a:off x="3412802" y="2761849"/>
              <a:ext cx="425343" cy="424225"/>
              <a:chOff x="-4570325" y="2405775"/>
              <a:chExt cx="294600" cy="293825"/>
            </a:xfrm>
          </p:grpSpPr>
          <p:sp>
            <p:nvSpPr>
              <p:cNvPr id="121" name="Google Shape;121;p14"/>
              <p:cNvSpPr/>
              <p:nvPr/>
            </p:nvSpPr>
            <p:spPr>
              <a:xfrm>
                <a:off x="-4570325" y="2405775"/>
                <a:ext cx="294600" cy="293825"/>
              </a:xfrm>
              <a:custGeom>
                <a:rect b="b" l="l" r="r" t="t"/>
                <a:pathLst>
                  <a:path extrusionOk="0" h="11753" w="11784">
                    <a:moveTo>
                      <a:pt x="5734" y="694"/>
                    </a:moveTo>
                    <a:cubicBezTo>
                      <a:pt x="7624" y="694"/>
                      <a:pt x="9168" y="2238"/>
                      <a:pt x="9168" y="4128"/>
                    </a:cubicBezTo>
                    <a:cubicBezTo>
                      <a:pt x="9168" y="6050"/>
                      <a:pt x="7624" y="7594"/>
                      <a:pt x="5734" y="7594"/>
                    </a:cubicBezTo>
                    <a:cubicBezTo>
                      <a:pt x="3844" y="7594"/>
                      <a:pt x="2332" y="6018"/>
                      <a:pt x="2332" y="4128"/>
                    </a:cubicBezTo>
                    <a:cubicBezTo>
                      <a:pt x="2332" y="2238"/>
                      <a:pt x="3844" y="694"/>
                      <a:pt x="5734" y="694"/>
                    </a:cubicBezTo>
                    <a:close/>
                    <a:moveTo>
                      <a:pt x="977" y="7531"/>
                    </a:moveTo>
                    <a:cubicBezTo>
                      <a:pt x="1166" y="7531"/>
                      <a:pt x="1323" y="7688"/>
                      <a:pt x="1323" y="7909"/>
                    </a:cubicBezTo>
                    <a:cubicBezTo>
                      <a:pt x="1292" y="8129"/>
                      <a:pt x="1134" y="8255"/>
                      <a:pt x="977" y="8255"/>
                    </a:cubicBezTo>
                    <a:cubicBezTo>
                      <a:pt x="788" y="8255"/>
                      <a:pt x="630" y="8098"/>
                      <a:pt x="630" y="7909"/>
                    </a:cubicBezTo>
                    <a:cubicBezTo>
                      <a:pt x="630" y="7688"/>
                      <a:pt x="788" y="7531"/>
                      <a:pt x="977" y="7531"/>
                    </a:cubicBezTo>
                    <a:close/>
                    <a:moveTo>
                      <a:pt x="10586" y="7531"/>
                    </a:moveTo>
                    <a:cubicBezTo>
                      <a:pt x="10775" y="7531"/>
                      <a:pt x="10932" y="7688"/>
                      <a:pt x="10932" y="7909"/>
                    </a:cubicBezTo>
                    <a:cubicBezTo>
                      <a:pt x="10932" y="8129"/>
                      <a:pt x="10775" y="8255"/>
                      <a:pt x="10586" y="8255"/>
                    </a:cubicBezTo>
                    <a:cubicBezTo>
                      <a:pt x="10397" y="8255"/>
                      <a:pt x="10239" y="8098"/>
                      <a:pt x="10239" y="7909"/>
                    </a:cubicBezTo>
                    <a:cubicBezTo>
                      <a:pt x="10239" y="7688"/>
                      <a:pt x="10397" y="7531"/>
                      <a:pt x="10586" y="7531"/>
                    </a:cubicBezTo>
                    <a:close/>
                    <a:moveTo>
                      <a:pt x="3025" y="9641"/>
                    </a:moveTo>
                    <a:cubicBezTo>
                      <a:pt x="3214" y="9641"/>
                      <a:pt x="3371" y="9799"/>
                      <a:pt x="3371" y="9988"/>
                    </a:cubicBezTo>
                    <a:cubicBezTo>
                      <a:pt x="3340" y="10177"/>
                      <a:pt x="3214" y="10335"/>
                      <a:pt x="3025" y="10335"/>
                    </a:cubicBezTo>
                    <a:cubicBezTo>
                      <a:pt x="2836" y="10335"/>
                      <a:pt x="2678" y="10177"/>
                      <a:pt x="2678" y="9988"/>
                    </a:cubicBezTo>
                    <a:cubicBezTo>
                      <a:pt x="2678" y="9799"/>
                      <a:pt x="2836" y="9641"/>
                      <a:pt x="3025" y="9641"/>
                    </a:cubicBezTo>
                    <a:close/>
                    <a:moveTo>
                      <a:pt x="8475" y="9641"/>
                    </a:moveTo>
                    <a:cubicBezTo>
                      <a:pt x="8696" y="9641"/>
                      <a:pt x="8822" y="9799"/>
                      <a:pt x="8822" y="9988"/>
                    </a:cubicBezTo>
                    <a:cubicBezTo>
                      <a:pt x="8822" y="10177"/>
                      <a:pt x="8664" y="10335"/>
                      <a:pt x="8475" y="10335"/>
                    </a:cubicBezTo>
                    <a:cubicBezTo>
                      <a:pt x="8255" y="10335"/>
                      <a:pt x="8128" y="10177"/>
                      <a:pt x="8128" y="9988"/>
                    </a:cubicBezTo>
                    <a:cubicBezTo>
                      <a:pt x="8128" y="9799"/>
                      <a:pt x="8255" y="9641"/>
                      <a:pt x="8475" y="9641"/>
                    </a:cubicBezTo>
                    <a:close/>
                    <a:moveTo>
                      <a:pt x="5734" y="10303"/>
                    </a:moveTo>
                    <a:cubicBezTo>
                      <a:pt x="5955" y="10303"/>
                      <a:pt x="6112" y="10461"/>
                      <a:pt x="6112" y="10650"/>
                    </a:cubicBezTo>
                    <a:cubicBezTo>
                      <a:pt x="6112" y="10839"/>
                      <a:pt x="5955" y="10996"/>
                      <a:pt x="5734" y="10996"/>
                    </a:cubicBezTo>
                    <a:cubicBezTo>
                      <a:pt x="5545" y="10996"/>
                      <a:pt x="5388" y="10839"/>
                      <a:pt x="5388" y="10650"/>
                    </a:cubicBezTo>
                    <a:cubicBezTo>
                      <a:pt x="5388" y="10461"/>
                      <a:pt x="5545" y="10303"/>
                      <a:pt x="5734" y="10303"/>
                    </a:cubicBezTo>
                    <a:close/>
                    <a:moveTo>
                      <a:pt x="5797" y="1"/>
                    </a:moveTo>
                    <a:cubicBezTo>
                      <a:pt x="3497" y="1"/>
                      <a:pt x="1701" y="1860"/>
                      <a:pt x="1701" y="4097"/>
                    </a:cubicBezTo>
                    <a:cubicBezTo>
                      <a:pt x="1701" y="5010"/>
                      <a:pt x="2017" y="5924"/>
                      <a:pt x="2552" y="6617"/>
                    </a:cubicBezTo>
                    <a:lnTo>
                      <a:pt x="1701" y="7153"/>
                    </a:lnTo>
                    <a:cubicBezTo>
                      <a:pt x="1481" y="6995"/>
                      <a:pt x="1260" y="6901"/>
                      <a:pt x="1040" y="6901"/>
                    </a:cubicBezTo>
                    <a:cubicBezTo>
                      <a:pt x="473" y="6901"/>
                      <a:pt x="0" y="7373"/>
                      <a:pt x="0" y="7940"/>
                    </a:cubicBezTo>
                    <a:cubicBezTo>
                      <a:pt x="0" y="8476"/>
                      <a:pt x="473" y="8948"/>
                      <a:pt x="1040" y="8948"/>
                    </a:cubicBezTo>
                    <a:cubicBezTo>
                      <a:pt x="1575" y="8948"/>
                      <a:pt x="2048" y="8476"/>
                      <a:pt x="2048" y="7940"/>
                    </a:cubicBezTo>
                    <a:lnTo>
                      <a:pt x="2048" y="7751"/>
                    </a:lnTo>
                    <a:lnTo>
                      <a:pt x="3088" y="7153"/>
                    </a:lnTo>
                    <a:cubicBezTo>
                      <a:pt x="3340" y="7373"/>
                      <a:pt x="3623" y="7625"/>
                      <a:pt x="3970" y="7783"/>
                    </a:cubicBezTo>
                    <a:lnTo>
                      <a:pt x="3308" y="8948"/>
                    </a:lnTo>
                    <a:lnTo>
                      <a:pt x="3119" y="8948"/>
                    </a:lnTo>
                    <a:cubicBezTo>
                      <a:pt x="2552" y="8948"/>
                      <a:pt x="2080" y="9421"/>
                      <a:pt x="2080" y="9988"/>
                    </a:cubicBezTo>
                    <a:cubicBezTo>
                      <a:pt x="2080" y="10524"/>
                      <a:pt x="2552" y="10996"/>
                      <a:pt x="3119" y="10996"/>
                    </a:cubicBezTo>
                    <a:cubicBezTo>
                      <a:pt x="3655" y="10996"/>
                      <a:pt x="4127" y="10524"/>
                      <a:pt x="4127" y="9988"/>
                    </a:cubicBezTo>
                    <a:cubicBezTo>
                      <a:pt x="4127" y="9736"/>
                      <a:pt x="4064" y="9515"/>
                      <a:pt x="3907" y="9326"/>
                    </a:cubicBezTo>
                    <a:lnTo>
                      <a:pt x="4600" y="8098"/>
                    </a:lnTo>
                    <a:cubicBezTo>
                      <a:pt x="4883" y="8161"/>
                      <a:pt x="5199" y="8255"/>
                      <a:pt x="5514" y="8287"/>
                    </a:cubicBezTo>
                    <a:lnTo>
                      <a:pt x="5514" y="9736"/>
                    </a:lnTo>
                    <a:cubicBezTo>
                      <a:pt x="5136" y="9894"/>
                      <a:pt x="4852" y="10272"/>
                      <a:pt x="4852" y="10713"/>
                    </a:cubicBezTo>
                    <a:cubicBezTo>
                      <a:pt x="4852" y="11280"/>
                      <a:pt x="5325" y="11752"/>
                      <a:pt x="5860" y="11752"/>
                    </a:cubicBezTo>
                    <a:cubicBezTo>
                      <a:pt x="6427" y="11752"/>
                      <a:pt x="6900" y="11280"/>
                      <a:pt x="6900" y="10713"/>
                    </a:cubicBezTo>
                    <a:cubicBezTo>
                      <a:pt x="6900" y="10303"/>
                      <a:pt x="6616" y="9894"/>
                      <a:pt x="6238" y="9736"/>
                    </a:cubicBezTo>
                    <a:lnTo>
                      <a:pt x="6238" y="8287"/>
                    </a:lnTo>
                    <a:cubicBezTo>
                      <a:pt x="6553" y="8255"/>
                      <a:pt x="6868" y="8224"/>
                      <a:pt x="7120" y="8098"/>
                    </a:cubicBezTo>
                    <a:lnTo>
                      <a:pt x="7845" y="9326"/>
                    </a:lnTo>
                    <a:cubicBezTo>
                      <a:pt x="7687" y="9515"/>
                      <a:pt x="7593" y="9736"/>
                      <a:pt x="7593" y="9988"/>
                    </a:cubicBezTo>
                    <a:cubicBezTo>
                      <a:pt x="7593" y="10524"/>
                      <a:pt x="8065" y="10996"/>
                      <a:pt x="8633" y="10996"/>
                    </a:cubicBezTo>
                    <a:cubicBezTo>
                      <a:pt x="9168" y="10996"/>
                      <a:pt x="9641" y="10524"/>
                      <a:pt x="9641" y="9988"/>
                    </a:cubicBezTo>
                    <a:cubicBezTo>
                      <a:pt x="9641" y="9421"/>
                      <a:pt x="9168" y="8948"/>
                      <a:pt x="8633" y="8948"/>
                    </a:cubicBezTo>
                    <a:lnTo>
                      <a:pt x="8444" y="8948"/>
                    </a:lnTo>
                    <a:lnTo>
                      <a:pt x="7750" y="7783"/>
                    </a:lnTo>
                    <a:cubicBezTo>
                      <a:pt x="8065" y="7625"/>
                      <a:pt x="8381" y="7373"/>
                      <a:pt x="8664" y="7153"/>
                    </a:cubicBezTo>
                    <a:lnTo>
                      <a:pt x="9735" y="7751"/>
                    </a:lnTo>
                    <a:lnTo>
                      <a:pt x="9735" y="7940"/>
                    </a:lnTo>
                    <a:cubicBezTo>
                      <a:pt x="9735" y="8476"/>
                      <a:pt x="10208" y="8948"/>
                      <a:pt x="10743" y="8948"/>
                    </a:cubicBezTo>
                    <a:cubicBezTo>
                      <a:pt x="11310" y="8948"/>
                      <a:pt x="11783" y="8476"/>
                      <a:pt x="11783" y="7940"/>
                    </a:cubicBezTo>
                    <a:cubicBezTo>
                      <a:pt x="11626" y="7342"/>
                      <a:pt x="11153" y="6901"/>
                      <a:pt x="10586" y="6901"/>
                    </a:cubicBezTo>
                    <a:cubicBezTo>
                      <a:pt x="10302" y="6901"/>
                      <a:pt x="10082" y="6995"/>
                      <a:pt x="9924" y="7153"/>
                    </a:cubicBezTo>
                    <a:lnTo>
                      <a:pt x="9011" y="6617"/>
                    </a:lnTo>
                    <a:cubicBezTo>
                      <a:pt x="9578" y="5924"/>
                      <a:pt x="9893" y="5010"/>
                      <a:pt x="9893" y="4097"/>
                    </a:cubicBezTo>
                    <a:cubicBezTo>
                      <a:pt x="9893" y="1828"/>
                      <a:pt x="8034" y="1"/>
                      <a:pt x="57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4"/>
              <p:cNvSpPr/>
              <p:nvPr/>
            </p:nvSpPr>
            <p:spPr>
              <a:xfrm>
                <a:off x="-4478175" y="2439650"/>
                <a:ext cx="103975" cy="120525"/>
              </a:xfrm>
              <a:custGeom>
                <a:rect b="b" l="l" r="r" t="t"/>
                <a:pathLst>
                  <a:path extrusionOk="0" h="4821" w="4159">
                    <a:moveTo>
                      <a:pt x="2048" y="725"/>
                    </a:moveTo>
                    <a:cubicBezTo>
                      <a:pt x="2458" y="725"/>
                      <a:pt x="2741" y="1040"/>
                      <a:pt x="2741" y="1387"/>
                    </a:cubicBezTo>
                    <a:cubicBezTo>
                      <a:pt x="2741" y="1765"/>
                      <a:pt x="2426" y="2049"/>
                      <a:pt x="2048" y="2049"/>
                    </a:cubicBezTo>
                    <a:cubicBezTo>
                      <a:pt x="1702" y="2049"/>
                      <a:pt x="1387" y="1733"/>
                      <a:pt x="1387" y="1387"/>
                    </a:cubicBezTo>
                    <a:cubicBezTo>
                      <a:pt x="1387" y="1040"/>
                      <a:pt x="1702" y="725"/>
                      <a:pt x="2048" y="725"/>
                    </a:cubicBezTo>
                    <a:close/>
                    <a:moveTo>
                      <a:pt x="2363" y="2773"/>
                    </a:moveTo>
                    <a:cubicBezTo>
                      <a:pt x="2930" y="2773"/>
                      <a:pt x="3403" y="3246"/>
                      <a:pt x="3403" y="3781"/>
                    </a:cubicBezTo>
                    <a:lnTo>
                      <a:pt x="3403" y="4128"/>
                    </a:lnTo>
                    <a:lnTo>
                      <a:pt x="630" y="4128"/>
                    </a:lnTo>
                    <a:lnTo>
                      <a:pt x="630" y="3781"/>
                    </a:lnTo>
                    <a:lnTo>
                      <a:pt x="693" y="3781"/>
                    </a:lnTo>
                    <a:cubicBezTo>
                      <a:pt x="693" y="3246"/>
                      <a:pt x="1166" y="2773"/>
                      <a:pt x="1702" y="2773"/>
                    </a:cubicBezTo>
                    <a:close/>
                    <a:moveTo>
                      <a:pt x="2111" y="1"/>
                    </a:moveTo>
                    <a:cubicBezTo>
                      <a:pt x="1355" y="1"/>
                      <a:pt x="725" y="631"/>
                      <a:pt x="725" y="1387"/>
                    </a:cubicBezTo>
                    <a:cubicBezTo>
                      <a:pt x="725" y="1702"/>
                      <a:pt x="851" y="2017"/>
                      <a:pt x="1040" y="2238"/>
                    </a:cubicBezTo>
                    <a:cubicBezTo>
                      <a:pt x="441" y="2521"/>
                      <a:pt x="63" y="3120"/>
                      <a:pt x="63" y="3781"/>
                    </a:cubicBezTo>
                    <a:lnTo>
                      <a:pt x="63" y="4443"/>
                    </a:lnTo>
                    <a:cubicBezTo>
                      <a:pt x="0" y="4663"/>
                      <a:pt x="158" y="4821"/>
                      <a:pt x="378" y="4821"/>
                    </a:cubicBezTo>
                    <a:lnTo>
                      <a:pt x="3781" y="4821"/>
                    </a:lnTo>
                    <a:cubicBezTo>
                      <a:pt x="4001" y="4821"/>
                      <a:pt x="4159" y="4663"/>
                      <a:pt x="4159" y="4443"/>
                    </a:cubicBezTo>
                    <a:lnTo>
                      <a:pt x="4159" y="3781"/>
                    </a:lnTo>
                    <a:cubicBezTo>
                      <a:pt x="4159" y="3120"/>
                      <a:pt x="3749" y="2521"/>
                      <a:pt x="3151" y="2238"/>
                    </a:cubicBezTo>
                    <a:cubicBezTo>
                      <a:pt x="3371" y="2017"/>
                      <a:pt x="3466" y="1733"/>
                      <a:pt x="3466" y="1387"/>
                    </a:cubicBezTo>
                    <a:cubicBezTo>
                      <a:pt x="3466" y="631"/>
                      <a:pt x="2836" y="1"/>
                      <a:pt x="21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3" name="Google Shape;123;p14"/>
            <p:cNvGrpSpPr/>
            <p:nvPr/>
          </p:nvGrpSpPr>
          <p:grpSpPr>
            <a:xfrm>
              <a:off x="3963021" y="3502950"/>
              <a:ext cx="421914" cy="423864"/>
              <a:chOff x="-1333975" y="2365850"/>
              <a:chExt cx="292225" cy="293575"/>
            </a:xfrm>
          </p:grpSpPr>
          <p:sp>
            <p:nvSpPr>
              <p:cNvPr id="124" name="Google Shape;124;p14"/>
              <p:cNvSpPr/>
              <p:nvPr/>
            </p:nvSpPr>
            <p:spPr>
              <a:xfrm>
                <a:off x="-1285150" y="2365850"/>
                <a:ext cx="191225" cy="293575"/>
              </a:xfrm>
              <a:custGeom>
                <a:rect b="b" l="l" r="r" t="t"/>
                <a:pathLst>
                  <a:path extrusionOk="0" h="11743" w="7649">
                    <a:moveTo>
                      <a:pt x="3813" y="684"/>
                    </a:moveTo>
                    <a:cubicBezTo>
                      <a:pt x="5545" y="684"/>
                      <a:pt x="6900" y="2039"/>
                      <a:pt x="6900" y="3740"/>
                    </a:cubicBezTo>
                    <a:cubicBezTo>
                      <a:pt x="6931" y="4780"/>
                      <a:pt x="6553" y="5347"/>
                      <a:pt x="6270" y="5788"/>
                    </a:cubicBezTo>
                    <a:cubicBezTo>
                      <a:pt x="5797" y="6544"/>
                      <a:pt x="5608" y="6922"/>
                      <a:pt x="5608" y="7930"/>
                    </a:cubicBezTo>
                    <a:cubicBezTo>
                      <a:pt x="5608" y="8119"/>
                      <a:pt x="5451" y="8277"/>
                      <a:pt x="5230" y="8277"/>
                    </a:cubicBezTo>
                    <a:lnTo>
                      <a:pt x="2489" y="8277"/>
                    </a:lnTo>
                    <a:cubicBezTo>
                      <a:pt x="2300" y="8277"/>
                      <a:pt x="2143" y="8119"/>
                      <a:pt x="2143" y="7930"/>
                    </a:cubicBezTo>
                    <a:cubicBezTo>
                      <a:pt x="2143" y="6922"/>
                      <a:pt x="1922" y="6576"/>
                      <a:pt x="1450" y="5820"/>
                    </a:cubicBezTo>
                    <a:cubicBezTo>
                      <a:pt x="1198" y="5347"/>
                      <a:pt x="567" y="4528"/>
                      <a:pt x="788" y="3205"/>
                    </a:cubicBezTo>
                    <a:cubicBezTo>
                      <a:pt x="1040" y="1819"/>
                      <a:pt x="2237" y="684"/>
                      <a:pt x="3813" y="684"/>
                    </a:cubicBezTo>
                    <a:close/>
                    <a:moveTo>
                      <a:pt x="4852" y="8907"/>
                    </a:moveTo>
                    <a:lnTo>
                      <a:pt x="4852" y="9569"/>
                    </a:lnTo>
                    <a:lnTo>
                      <a:pt x="4506" y="9569"/>
                    </a:lnTo>
                    <a:cubicBezTo>
                      <a:pt x="4285" y="9569"/>
                      <a:pt x="4128" y="9726"/>
                      <a:pt x="4128" y="9915"/>
                    </a:cubicBezTo>
                    <a:cubicBezTo>
                      <a:pt x="4128" y="10136"/>
                      <a:pt x="4285" y="10293"/>
                      <a:pt x="4506" y="10293"/>
                    </a:cubicBezTo>
                    <a:lnTo>
                      <a:pt x="4852" y="10293"/>
                    </a:lnTo>
                    <a:lnTo>
                      <a:pt x="4852" y="10640"/>
                    </a:lnTo>
                    <a:cubicBezTo>
                      <a:pt x="4884" y="10829"/>
                      <a:pt x="4726" y="10986"/>
                      <a:pt x="4537" y="10986"/>
                    </a:cubicBezTo>
                    <a:lnTo>
                      <a:pt x="3151" y="10986"/>
                    </a:lnTo>
                    <a:cubicBezTo>
                      <a:pt x="2962" y="10986"/>
                      <a:pt x="2804" y="10829"/>
                      <a:pt x="2804" y="10640"/>
                    </a:cubicBezTo>
                    <a:lnTo>
                      <a:pt x="2804" y="10293"/>
                    </a:lnTo>
                    <a:lnTo>
                      <a:pt x="3151" y="10293"/>
                    </a:lnTo>
                    <a:cubicBezTo>
                      <a:pt x="3371" y="10293"/>
                      <a:pt x="3529" y="10136"/>
                      <a:pt x="3529" y="9915"/>
                    </a:cubicBezTo>
                    <a:cubicBezTo>
                      <a:pt x="3529" y="9726"/>
                      <a:pt x="3371" y="9569"/>
                      <a:pt x="3151" y="9569"/>
                    </a:cubicBezTo>
                    <a:lnTo>
                      <a:pt x="2804" y="9569"/>
                    </a:lnTo>
                    <a:lnTo>
                      <a:pt x="2804" y="8907"/>
                    </a:lnTo>
                    <a:close/>
                    <a:moveTo>
                      <a:pt x="3897" y="1"/>
                    </a:moveTo>
                    <a:cubicBezTo>
                      <a:pt x="3632" y="1"/>
                      <a:pt x="3361" y="28"/>
                      <a:pt x="3088" y="86"/>
                    </a:cubicBezTo>
                    <a:cubicBezTo>
                      <a:pt x="1607" y="401"/>
                      <a:pt x="441" y="1566"/>
                      <a:pt x="158" y="3079"/>
                    </a:cubicBezTo>
                    <a:cubicBezTo>
                      <a:pt x="0" y="3992"/>
                      <a:pt x="158" y="4969"/>
                      <a:pt x="631" y="5757"/>
                    </a:cubicBezTo>
                    <a:cubicBezTo>
                      <a:pt x="757" y="5914"/>
                      <a:pt x="820" y="6072"/>
                      <a:pt x="914" y="6229"/>
                    </a:cubicBezTo>
                    <a:cubicBezTo>
                      <a:pt x="1355" y="6891"/>
                      <a:pt x="1450" y="7143"/>
                      <a:pt x="1450" y="7962"/>
                    </a:cubicBezTo>
                    <a:cubicBezTo>
                      <a:pt x="1450" y="8403"/>
                      <a:pt x="1733" y="8781"/>
                      <a:pt x="2143" y="8939"/>
                    </a:cubicBezTo>
                    <a:lnTo>
                      <a:pt x="2143" y="10703"/>
                    </a:lnTo>
                    <a:cubicBezTo>
                      <a:pt x="2143" y="11270"/>
                      <a:pt x="2615" y="11743"/>
                      <a:pt x="3151" y="11743"/>
                    </a:cubicBezTo>
                    <a:lnTo>
                      <a:pt x="4537" y="11743"/>
                    </a:lnTo>
                    <a:cubicBezTo>
                      <a:pt x="5073" y="11743"/>
                      <a:pt x="5545" y="11270"/>
                      <a:pt x="5545" y="10703"/>
                    </a:cubicBezTo>
                    <a:lnTo>
                      <a:pt x="5545" y="8939"/>
                    </a:lnTo>
                    <a:cubicBezTo>
                      <a:pt x="5955" y="8781"/>
                      <a:pt x="6238" y="8435"/>
                      <a:pt x="6238" y="7962"/>
                    </a:cubicBezTo>
                    <a:lnTo>
                      <a:pt x="6238" y="7930"/>
                    </a:lnTo>
                    <a:cubicBezTo>
                      <a:pt x="6238" y="7143"/>
                      <a:pt x="6427" y="6828"/>
                      <a:pt x="6805" y="6229"/>
                    </a:cubicBezTo>
                    <a:cubicBezTo>
                      <a:pt x="7089" y="5788"/>
                      <a:pt x="7593" y="5032"/>
                      <a:pt x="7593" y="3835"/>
                    </a:cubicBezTo>
                    <a:cubicBezTo>
                      <a:pt x="7649" y="1658"/>
                      <a:pt x="5950" y="1"/>
                      <a:pt x="389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4"/>
              <p:cNvSpPr/>
              <p:nvPr/>
            </p:nvSpPr>
            <p:spPr>
              <a:xfrm>
                <a:off x="-1076425" y="2452250"/>
                <a:ext cx="34675" cy="18150"/>
              </a:xfrm>
              <a:custGeom>
                <a:rect b="b" l="l" r="r" t="t"/>
                <a:pathLst>
                  <a:path extrusionOk="0" h="726" w="1387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29" y="725"/>
                      <a:pt x="1386" y="568"/>
                      <a:pt x="1386" y="379"/>
                    </a:cubicBezTo>
                    <a:cubicBezTo>
                      <a:pt x="1386" y="158"/>
                      <a:pt x="1229" y="1"/>
                      <a:pt x="10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4"/>
              <p:cNvSpPr/>
              <p:nvPr/>
            </p:nvSpPr>
            <p:spPr>
              <a:xfrm>
                <a:off x="-1333975" y="2452250"/>
                <a:ext cx="34675" cy="18150"/>
              </a:xfrm>
              <a:custGeom>
                <a:rect b="b" l="l" r="r" t="t"/>
                <a:pathLst>
                  <a:path extrusionOk="0" h="726" w="1387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08" y="725"/>
                    </a:lnTo>
                    <a:cubicBezTo>
                      <a:pt x="1197" y="694"/>
                      <a:pt x="1386" y="536"/>
                      <a:pt x="1386" y="379"/>
                    </a:cubicBezTo>
                    <a:cubicBezTo>
                      <a:pt x="1386" y="158"/>
                      <a:pt x="1197" y="1"/>
                      <a:pt x="10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4"/>
              <p:cNvSpPr/>
              <p:nvPr/>
            </p:nvSpPr>
            <p:spPr>
              <a:xfrm>
                <a:off x="-1093750" y="2383050"/>
                <a:ext cx="35450" cy="26575"/>
              </a:xfrm>
              <a:custGeom>
                <a:rect b="b" l="l" r="r" t="t"/>
                <a:pathLst>
                  <a:path extrusionOk="0" h="1063" w="1418">
                    <a:moveTo>
                      <a:pt x="992" y="1"/>
                    </a:moveTo>
                    <a:cubicBezTo>
                      <a:pt x="931" y="1"/>
                      <a:pt x="870" y="19"/>
                      <a:pt x="819" y="59"/>
                    </a:cubicBezTo>
                    <a:lnTo>
                      <a:pt x="221" y="406"/>
                    </a:lnTo>
                    <a:cubicBezTo>
                      <a:pt x="63" y="500"/>
                      <a:pt x="0" y="721"/>
                      <a:pt x="95" y="878"/>
                    </a:cubicBezTo>
                    <a:cubicBezTo>
                      <a:pt x="159" y="985"/>
                      <a:pt x="295" y="1063"/>
                      <a:pt x="415" y="1063"/>
                    </a:cubicBezTo>
                    <a:cubicBezTo>
                      <a:pt x="473" y="1063"/>
                      <a:pt x="527" y="1045"/>
                      <a:pt x="567" y="1005"/>
                    </a:cubicBezTo>
                    <a:lnTo>
                      <a:pt x="1166" y="658"/>
                    </a:lnTo>
                    <a:cubicBezTo>
                      <a:pt x="1323" y="563"/>
                      <a:pt x="1418" y="343"/>
                      <a:pt x="1292" y="185"/>
                    </a:cubicBezTo>
                    <a:cubicBezTo>
                      <a:pt x="1249" y="79"/>
                      <a:pt x="1120" y="1"/>
                      <a:pt x="99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4"/>
              <p:cNvSpPr/>
              <p:nvPr/>
            </p:nvSpPr>
            <p:spPr>
              <a:xfrm>
                <a:off x="-1317450" y="2512575"/>
                <a:ext cx="35475" cy="26225"/>
              </a:xfrm>
              <a:custGeom>
                <a:rect b="b" l="l" r="r" t="t"/>
                <a:pathLst>
                  <a:path extrusionOk="0" h="1049" w="1419">
                    <a:moveTo>
                      <a:pt x="1005" y="1"/>
                    </a:moveTo>
                    <a:cubicBezTo>
                      <a:pt x="944" y="1"/>
                      <a:pt x="880" y="15"/>
                      <a:pt x="820" y="45"/>
                    </a:cubicBezTo>
                    <a:lnTo>
                      <a:pt x="221" y="392"/>
                    </a:lnTo>
                    <a:cubicBezTo>
                      <a:pt x="64" y="486"/>
                      <a:pt x="1" y="707"/>
                      <a:pt x="127" y="864"/>
                    </a:cubicBezTo>
                    <a:cubicBezTo>
                      <a:pt x="169" y="971"/>
                      <a:pt x="299" y="1049"/>
                      <a:pt x="427" y="1049"/>
                    </a:cubicBezTo>
                    <a:cubicBezTo>
                      <a:pt x="488" y="1049"/>
                      <a:pt x="548" y="1031"/>
                      <a:pt x="599" y="990"/>
                    </a:cubicBezTo>
                    <a:lnTo>
                      <a:pt x="1166" y="644"/>
                    </a:lnTo>
                    <a:cubicBezTo>
                      <a:pt x="1324" y="549"/>
                      <a:pt x="1418" y="329"/>
                      <a:pt x="1292" y="171"/>
                    </a:cubicBezTo>
                    <a:cubicBezTo>
                      <a:pt x="1250" y="64"/>
                      <a:pt x="1134" y="1"/>
                      <a:pt x="10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4"/>
              <p:cNvSpPr/>
              <p:nvPr/>
            </p:nvSpPr>
            <p:spPr>
              <a:xfrm>
                <a:off x="-1092975" y="2512575"/>
                <a:ext cx="34675" cy="25525"/>
              </a:xfrm>
              <a:custGeom>
                <a:rect b="b" l="l" r="r" t="t"/>
                <a:pathLst>
                  <a:path extrusionOk="0" h="1021" w="1387">
                    <a:moveTo>
                      <a:pt x="378" y="1"/>
                    </a:moveTo>
                    <a:cubicBezTo>
                      <a:pt x="264" y="1"/>
                      <a:pt x="149" y="64"/>
                      <a:pt x="64" y="171"/>
                    </a:cubicBezTo>
                    <a:cubicBezTo>
                      <a:pt x="1" y="329"/>
                      <a:pt x="32" y="518"/>
                      <a:pt x="190" y="644"/>
                    </a:cubicBezTo>
                    <a:lnTo>
                      <a:pt x="788" y="990"/>
                    </a:lnTo>
                    <a:cubicBezTo>
                      <a:pt x="838" y="1010"/>
                      <a:pt x="891" y="1021"/>
                      <a:pt x="944" y="1021"/>
                    </a:cubicBezTo>
                    <a:cubicBezTo>
                      <a:pt x="1059" y="1021"/>
                      <a:pt x="1175" y="972"/>
                      <a:pt x="1261" y="864"/>
                    </a:cubicBezTo>
                    <a:cubicBezTo>
                      <a:pt x="1387" y="675"/>
                      <a:pt x="1292" y="486"/>
                      <a:pt x="1135" y="392"/>
                    </a:cubicBezTo>
                    <a:lnTo>
                      <a:pt x="536" y="45"/>
                    </a:lnTo>
                    <a:cubicBezTo>
                      <a:pt x="486" y="15"/>
                      <a:pt x="432" y="1"/>
                      <a:pt x="3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4"/>
              <p:cNvSpPr/>
              <p:nvPr/>
            </p:nvSpPr>
            <p:spPr>
              <a:xfrm>
                <a:off x="-1316650" y="2383750"/>
                <a:ext cx="34675" cy="25525"/>
              </a:xfrm>
              <a:custGeom>
                <a:rect b="b" l="l" r="r" t="t"/>
                <a:pathLst>
                  <a:path extrusionOk="0" h="1021" w="1387">
                    <a:moveTo>
                      <a:pt x="405" y="1"/>
                    </a:moveTo>
                    <a:cubicBezTo>
                      <a:pt x="283" y="1"/>
                      <a:pt x="159" y="50"/>
                      <a:pt x="95" y="157"/>
                    </a:cubicBezTo>
                    <a:cubicBezTo>
                      <a:pt x="0" y="315"/>
                      <a:pt x="63" y="504"/>
                      <a:pt x="221" y="630"/>
                    </a:cubicBezTo>
                    <a:lnTo>
                      <a:pt x="788" y="977"/>
                    </a:lnTo>
                    <a:cubicBezTo>
                      <a:pt x="838" y="1007"/>
                      <a:pt x="895" y="1021"/>
                      <a:pt x="953" y="1021"/>
                    </a:cubicBezTo>
                    <a:cubicBezTo>
                      <a:pt x="1074" y="1021"/>
                      <a:pt x="1196" y="958"/>
                      <a:pt x="1260" y="850"/>
                    </a:cubicBezTo>
                    <a:cubicBezTo>
                      <a:pt x="1386" y="693"/>
                      <a:pt x="1292" y="504"/>
                      <a:pt x="1134" y="378"/>
                    </a:cubicBezTo>
                    <a:lnTo>
                      <a:pt x="567" y="31"/>
                    </a:lnTo>
                    <a:cubicBezTo>
                      <a:pt x="517" y="11"/>
                      <a:pt x="461" y="1"/>
                      <a:pt x="4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4"/>
              <p:cNvSpPr/>
              <p:nvPr/>
            </p:nvSpPr>
            <p:spPr>
              <a:xfrm>
                <a:off x="-1239475" y="2401575"/>
                <a:ext cx="102425" cy="153100"/>
              </a:xfrm>
              <a:custGeom>
                <a:rect b="b" l="l" r="r" t="t"/>
                <a:pathLst>
                  <a:path extrusionOk="0" h="6124" w="4097">
                    <a:moveTo>
                      <a:pt x="1733" y="1492"/>
                    </a:moveTo>
                    <a:lnTo>
                      <a:pt x="1733" y="2343"/>
                    </a:lnTo>
                    <a:cubicBezTo>
                      <a:pt x="1733" y="2500"/>
                      <a:pt x="1796" y="2626"/>
                      <a:pt x="1922" y="2658"/>
                    </a:cubicBezTo>
                    <a:lnTo>
                      <a:pt x="3246" y="3225"/>
                    </a:lnTo>
                    <a:lnTo>
                      <a:pt x="2395" y="4611"/>
                    </a:lnTo>
                    <a:lnTo>
                      <a:pt x="2395" y="3729"/>
                    </a:lnTo>
                    <a:cubicBezTo>
                      <a:pt x="2395" y="3572"/>
                      <a:pt x="2332" y="3445"/>
                      <a:pt x="2206" y="3414"/>
                    </a:cubicBezTo>
                    <a:lnTo>
                      <a:pt x="851" y="2878"/>
                    </a:lnTo>
                    <a:lnTo>
                      <a:pt x="1733" y="1492"/>
                    </a:lnTo>
                    <a:close/>
                    <a:moveTo>
                      <a:pt x="2038" y="0"/>
                    </a:moveTo>
                    <a:cubicBezTo>
                      <a:pt x="1919" y="0"/>
                      <a:pt x="1814" y="47"/>
                      <a:pt x="1765" y="169"/>
                    </a:cubicBezTo>
                    <a:lnTo>
                      <a:pt x="64" y="2941"/>
                    </a:lnTo>
                    <a:cubicBezTo>
                      <a:pt x="32" y="3004"/>
                      <a:pt x="1" y="3130"/>
                      <a:pt x="32" y="3225"/>
                    </a:cubicBezTo>
                    <a:cubicBezTo>
                      <a:pt x="64" y="3288"/>
                      <a:pt x="158" y="3382"/>
                      <a:pt x="221" y="3414"/>
                    </a:cubicBezTo>
                    <a:lnTo>
                      <a:pt x="1733" y="4013"/>
                    </a:lnTo>
                    <a:lnTo>
                      <a:pt x="1733" y="5808"/>
                    </a:lnTo>
                    <a:cubicBezTo>
                      <a:pt x="1733" y="5966"/>
                      <a:pt x="1859" y="6092"/>
                      <a:pt x="1954" y="6123"/>
                    </a:cubicBezTo>
                    <a:lnTo>
                      <a:pt x="2049" y="6123"/>
                    </a:lnTo>
                    <a:cubicBezTo>
                      <a:pt x="2143" y="6123"/>
                      <a:pt x="2269" y="6092"/>
                      <a:pt x="2301" y="5966"/>
                    </a:cubicBezTo>
                    <a:lnTo>
                      <a:pt x="4002" y="3225"/>
                    </a:lnTo>
                    <a:cubicBezTo>
                      <a:pt x="4033" y="3130"/>
                      <a:pt x="4096" y="3004"/>
                      <a:pt x="4033" y="2941"/>
                    </a:cubicBezTo>
                    <a:cubicBezTo>
                      <a:pt x="4033" y="2878"/>
                      <a:pt x="3970" y="2784"/>
                      <a:pt x="3907" y="2752"/>
                    </a:cubicBezTo>
                    <a:lnTo>
                      <a:pt x="2395" y="2154"/>
                    </a:lnTo>
                    <a:lnTo>
                      <a:pt x="2395" y="358"/>
                    </a:lnTo>
                    <a:cubicBezTo>
                      <a:pt x="2395" y="169"/>
                      <a:pt x="2269" y="74"/>
                      <a:pt x="2143" y="11"/>
                    </a:cubicBezTo>
                    <a:cubicBezTo>
                      <a:pt x="2108" y="4"/>
                      <a:pt x="2072" y="0"/>
                      <a:pt x="20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32" name="Google Shape;132;p14"/>
            <p:cNvSpPr/>
            <p:nvPr/>
          </p:nvSpPr>
          <p:spPr>
            <a:xfrm>
              <a:off x="5294145" y="2610875"/>
              <a:ext cx="440106" cy="421373"/>
            </a:xfrm>
            <a:custGeom>
              <a:rect b="b" l="l" r="r" t="t"/>
              <a:pathLst>
                <a:path extrusionOk="0" h="11674" w="12193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3" name="Google Shape;133;p14"/>
            <p:cNvGrpSpPr/>
            <p:nvPr/>
          </p:nvGrpSpPr>
          <p:grpSpPr>
            <a:xfrm>
              <a:off x="3838146" y="1947151"/>
              <a:ext cx="355641" cy="340151"/>
              <a:chOff x="5049750" y="832600"/>
              <a:chExt cx="505100" cy="483100"/>
            </a:xfrm>
          </p:grpSpPr>
          <p:sp>
            <p:nvSpPr>
              <p:cNvPr id="134" name="Google Shape;134;p14"/>
              <p:cNvSpPr/>
              <p:nvPr/>
            </p:nvSpPr>
            <p:spPr>
              <a:xfrm>
                <a:off x="5049750" y="832600"/>
                <a:ext cx="505100" cy="483100"/>
              </a:xfrm>
              <a:custGeom>
                <a:rect b="b" l="l" r="r" t="t"/>
                <a:pathLst>
                  <a:path extrusionOk="0" h="19324" w="20204">
                    <a:moveTo>
                      <a:pt x="12136" y="1129"/>
                    </a:moveTo>
                    <a:cubicBezTo>
                      <a:pt x="13730" y="1129"/>
                      <a:pt x="15325" y="1737"/>
                      <a:pt x="16538" y="2952"/>
                    </a:cubicBezTo>
                    <a:cubicBezTo>
                      <a:pt x="18969" y="5383"/>
                      <a:pt x="18969" y="9323"/>
                      <a:pt x="16538" y="11757"/>
                    </a:cubicBezTo>
                    <a:cubicBezTo>
                      <a:pt x="15341" y="12950"/>
                      <a:pt x="13747" y="13579"/>
                      <a:pt x="12129" y="13579"/>
                    </a:cubicBezTo>
                    <a:cubicBezTo>
                      <a:pt x="11233" y="13579"/>
                      <a:pt x="10329" y="13386"/>
                      <a:pt x="9482" y="12989"/>
                    </a:cubicBezTo>
                    <a:cubicBezTo>
                      <a:pt x="9461" y="12980"/>
                      <a:pt x="9440" y="12968"/>
                      <a:pt x="9419" y="12959"/>
                    </a:cubicBezTo>
                    <a:cubicBezTo>
                      <a:pt x="8794" y="12657"/>
                      <a:pt x="8223" y="12249"/>
                      <a:pt x="7734" y="11757"/>
                    </a:cubicBezTo>
                    <a:cubicBezTo>
                      <a:pt x="5306" y="9329"/>
                      <a:pt x="5306" y="5380"/>
                      <a:pt x="7734" y="2952"/>
                    </a:cubicBezTo>
                    <a:cubicBezTo>
                      <a:pt x="8948" y="1737"/>
                      <a:pt x="10542" y="1129"/>
                      <a:pt x="12136" y="1129"/>
                    </a:cubicBezTo>
                    <a:close/>
                    <a:moveTo>
                      <a:pt x="5871" y="11216"/>
                    </a:moveTo>
                    <a:cubicBezTo>
                      <a:pt x="6475" y="12195"/>
                      <a:pt x="7296" y="13016"/>
                      <a:pt x="8271" y="13620"/>
                    </a:cubicBezTo>
                    <a:lnTo>
                      <a:pt x="7734" y="14160"/>
                    </a:lnTo>
                    <a:cubicBezTo>
                      <a:pt x="7622" y="14271"/>
                      <a:pt x="7477" y="14326"/>
                      <a:pt x="7332" y="14326"/>
                    </a:cubicBezTo>
                    <a:cubicBezTo>
                      <a:pt x="7188" y="14326"/>
                      <a:pt x="7044" y="14271"/>
                      <a:pt x="6934" y="14160"/>
                    </a:cubicBezTo>
                    <a:lnTo>
                      <a:pt x="5330" y="12557"/>
                    </a:lnTo>
                    <a:cubicBezTo>
                      <a:pt x="5110" y="12337"/>
                      <a:pt x="5110" y="11977"/>
                      <a:pt x="5330" y="11757"/>
                    </a:cubicBezTo>
                    <a:lnTo>
                      <a:pt x="5871" y="11216"/>
                    </a:lnTo>
                    <a:close/>
                    <a:moveTo>
                      <a:pt x="4932" y="13762"/>
                    </a:moveTo>
                    <a:lnTo>
                      <a:pt x="5732" y="14562"/>
                    </a:lnTo>
                    <a:lnTo>
                      <a:pt x="4932" y="15362"/>
                    </a:lnTo>
                    <a:lnTo>
                      <a:pt x="4131" y="14562"/>
                    </a:lnTo>
                    <a:lnTo>
                      <a:pt x="4932" y="13762"/>
                    </a:lnTo>
                    <a:close/>
                    <a:moveTo>
                      <a:pt x="3328" y="15362"/>
                    </a:moveTo>
                    <a:lnTo>
                      <a:pt x="4128" y="16162"/>
                    </a:lnTo>
                    <a:lnTo>
                      <a:pt x="2268" y="18025"/>
                    </a:lnTo>
                    <a:cubicBezTo>
                      <a:pt x="2157" y="18135"/>
                      <a:pt x="2013" y="18190"/>
                      <a:pt x="1868" y="18190"/>
                    </a:cubicBezTo>
                    <a:cubicBezTo>
                      <a:pt x="1723" y="18190"/>
                      <a:pt x="1577" y="18134"/>
                      <a:pt x="1465" y="18022"/>
                    </a:cubicBezTo>
                    <a:cubicBezTo>
                      <a:pt x="1245" y="17802"/>
                      <a:pt x="1245" y="17443"/>
                      <a:pt x="1465" y="17222"/>
                    </a:cubicBezTo>
                    <a:lnTo>
                      <a:pt x="3328" y="15362"/>
                    </a:lnTo>
                    <a:close/>
                    <a:moveTo>
                      <a:pt x="12135" y="1"/>
                    </a:moveTo>
                    <a:cubicBezTo>
                      <a:pt x="10250" y="1"/>
                      <a:pt x="8365" y="718"/>
                      <a:pt x="6931" y="2152"/>
                    </a:cubicBezTo>
                    <a:cubicBezTo>
                      <a:pt x="4769" y="4311"/>
                      <a:pt x="4237" y="7493"/>
                      <a:pt x="5330" y="10157"/>
                    </a:cubicBezTo>
                    <a:lnTo>
                      <a:pt x="4527" y="10957"/>
                    </a:lnTo>
                    <a:cubicBezTo>
                      <a:pt x="4020" y="11467"/>
                      <a:pt x="3887" y="12240"/>
                      <a:pt x="4198" y="12892"/>
                    </a:cubicBezTo>
                    <a:lnTo>
                      <a:pt x="665" y="16422"/>
                    </a:lnTo>
                    <a:cubicBezTo>
                      <a:pt x="1" y="17086"/>
                      <a:pt x="1" y="18161"/>
                      <a:pt x="665" y="18825"/>
                    </a:cubicBezTo>
                    <a:cubicBezTo>
                      <a:pt x="996" y="19158"/>
                      <a:pt x="1431" y="19324"/>
                      <a:pt x="1865" y="19324"/>
                    </a:cubicBezTo>
                    <a:cubicBezTo>
                      <a:pt x="2300" y="19324"/>
                      <a:pt x="2735" y="19158"/>
                      <a:pt x="3066" y="18825"/>
                    </a:cubicBezTo>
                    <a:lnTo>
                      <a:pt x="6598" y="15293"/>
                    </a:lnTo>
                    <a:cubicBezTo>
                      <a:pt x="6831" y="15403"/>
                      <a:pt x="7081" y="15457"/>
                      <a:pt x="7328" y="15457"/>
                    </a:cubicBezTo>
                    <a:cubicBezTo>
                      <a:pt x="7770" y="15457"/>
                      <a:pt x="8206" y="15286"/>
                      <a:pt x="8531" y="14961"/>
                    </a:cubicBezTo>
                    <a:lnTo>
                      <a:pt x="9331" y="14163"/>
                    </a:lnTo>
                    <a:cubicBezTo>
                      <a:pt x="10241" y="14538"/>
                      <a:pt x="11190" y="14717"/>
                      <a:pt x="12127" y="14717"/>
                    </a:cubicBezTo>
                    <a:cubicBezTo>
                      <a:pt x="14530" y="14717"/>
                      <a:pt x="16858" y="13537"/>
                      <a:pt x="18256" y="11437"/>
                    </a:cubicBezTo>
                    <a:cubicBezTo>
                      <a:pt x="20204" y="8520"/>
                      <a:pt x="19821" y="4631"/>
                      <a:pt x="17342" y="2152"/>
                    </a:cubicBezTo>
                    <a:cubicBezTo>
                      <a:pt x="15906" y="718"/>
                      <a:pt x="14020" y="1"/>
                      <a:pt x="121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5" name="Google Shape;135;p14"/>
              <p:cNvSpPr/>
              <p:nvPr/>
            </p:nvSpPr>
            <p:spPr>
              <a:xfrm>
                <a:off x="5216725" y="889175"/>
                <a:ext cx="276000" cy="254400"/>
              </a:xfrm>
              <a:custGeom>
                <a:rect b="b" l="l" r="r" t="t"/>
                <a:pathLst>
                  <a:path extrusionOk="0" h="10176" w="11040">
                    <a:moveTo>
                      <a:pt x="5456" y="1133"/>
                    </a:moveTo>
                    <a:cubicBezTo>
                      <a:pt x="6487" y="1133"/>
                      <a:pt x="7500" y="1535"/>
                      <a:pt x="8259" y="2293"/>
                    </a:cubicBezTo>
                    <a:cubicBezTo>
                      <a:pt x="9802" y="3839"/>
                      <a:pt x="9802" y="6348"/>
                      <a:pt x="8259" y="7897"/>
                    </a:cubicBezTo>
                    <a:cubicBezTo>
                      <a:pt x="7501" y="8653"/>
                      <a:pt x="6489" y="9055"/>
                      <a:pt x="5460" y="9055"/>
                    </a:cubicBezTo>
                    <a:cubicBezTo>
                      <a:pt x="4948" y="9055"/>
                      <a:pt x="4433" y="8956"/>
                      <a:pt x="3941" y="8751"/>
                    </a:cubicBezTo>
                    <a:cubicBezTo>
                      <a:pt x="2462" y="8138"/>
                      <a:pt x="1499" y="6695"/>
                      <a:pt x="1499" y="5095"/>
                    </a:cubicBezTo>
                    <a:cubicBezTo>
                      <a:pt x="1499" y="3491"/>
                      <a:pt x="2462" y="2048"/>
                      <a:pt x="3941" y="1435"/>
                    </a:cubicBezTo>
                    <a:cubicBezTo>
                      <a:pt x="4431" y="1232"/>
                      <a:pt x="4946" y="1133"/>
                      <a:pt x="5456" y="1133"/>
                    </a:cubicBezTo>
                    <a:close/>
                    <a:moveTo>
                      <a:pt x="5468" y="1"/>
                    </a:moveTo>
                    <a:cubicBezTo>
                      <a:pt x="5465" y="1"/>
                      <a:pt x="5461" y="1"/>
                      <a:pt x="5457" y="1"/>
                    </a:cubicBezTo>
                    <a:cubicBezTo>
                      <a:pt x="3029" y="4"/>
                      <a:pt x="943" y="1719"/>
                      <a:pt x="472" y="4098"/>
                    </a:cubicBezTo>
                    <a:cubicBezTo>
                      <a:pt x="1" y="6481"/>
                      <a:pt x="1275" y="8860"/>
                      <a:pt x="3519" y="9787"/>
                    </a:cubicBezTo>
                    <a:cubicBezTo>
                      <a:pt x="4151" y="10049"/>
                      <a:pt x="4811" y="10175"/>
                      <a:pt x="5463" y="10175"/>
                    </a:cubicBezTo>
                    <a:cubicBezTo>
                      <a:pt x="7120" y="10175"/>
                      <a:pt x="8725" y="9362"/>
                      <a:pt x="9693" y="7912"/>
                    </a:cubicBezTo>
                    <a:cubicBezTo>
                      <a:pt x="11040" y="5895"/>
                      <a:pt x="10774" y="3207"/>
                      <a:pt x="9059" y="1492"/>
                    </a:cubicBezTo>
                    <a:cubicBezTo>
                      <a:pt x="8108" y="535"/>
                      <a:pt x="6814" y="1"/>
                      <a:pt x="54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36" name="Google Shape;136;p14"/>
            <p:cNvGrpSpPr/>
            <p:nvPr/>
          </p:nvGrpSpPr>
          <p:grpSpPr>
            <a:xfrm>
              <a:off x="4929912" y="3554761"/>
              <a:ext cx="323587" cy="320242"/>
              <a:chOff x="3282325" y="2035675"/>
              <a:chExt cx="459575" cy="454825"/>
            </a:xfrm>
          </p:grpSpPr>
          <p:sp>
            <p:nvSpPr>
              <p:cNvPr id="137" name="Google Shape;137;p14"/>
              <p:cNvSpPr/>
              <p:nvPr/>
            </p:nvSpPr>
            <p:spPr>
              <a:xfrm>
                <a:off x="3337050" y="2234125"/>
                <a:ext cx="85925" cy="206325"/>
              </a:xfrm>
              <a:custGeom>
                <a:rect b="b" l="l" r="r" t="t"/>
                <a:pathLst>
                  <a:path extrusionOk="0" h="8253" w="3437">
                    <a:moveTo>
                      <a:pt x="2305" y="1133"/>
                    </a:moveTo>
                    <a:lnTo>
                      <a:pt x="2305" y="7120"/>
                    </a:lnTo>
                    <a:lnTo>
                      <a:pt x="1133" y="7120"/>
                    </a:lnTo>
                    <a:lnTo>
                      <a:pt x="1133" y="1133"/>
                    </a:lnTo>
                    <a:close/>
                    <a:moveTo>
                      <a:pt x="568" y="0"/>
                    </a:moveTo>
                    <a:cubicBezTo>
                      <a:pt x="254" y="0"/>
                      <a:pt x="1" y="254"/>
                      <a:pt x="1" y="568"/>
                    </a:cubicBezTo>
                    <a:lnTo>
                      <a:pt x="1" y="7688"/>
                    </a:lnTo>
                    <a:cubicBezTo>
                      <a:pt x="1" y="7999"/>
                      <a:pt x="254" y="8253"/>
                      <a:pt x="568" y="8253"/>
                    </a:cubicBezTo>
                    <a:lnTo>
                      <a:pt x="2869" y="8253"/>
                    </a:lnTo>
                    <a:cubicBezTo>
                      <a:pt x="3183" y="8253"/>
                      <a:pt x="3437" y="7999"/>
                      <a:pt x="3437" y="7688"/>
                    </a:cubicBezTo>
                    <a:lnTo>
                      <a:pt x="3437" y="568"/>
                    </a:lnTo>
                    <a:cubicBezTo>
                      <a:pt x="3437" y="254"/>
                      <a:pt x="3183" y="0"/>
                      <a:pt x="28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8" name="Google Shape;138;p14"/>
              <p:cNvSpPr/>
              <p:nvPr/>
            </p:nvSpPr>
            <p:spPr>
              <a:xfrm>
                <a:off x="3451275" y="2175475"/>
                <a:ext cx="84925" cy="264975"/>
              </a:xfrm>
              <a:custGeom>
                <a:rect b="b" l="l" r="r" t="t"/>
                <a:pathLst>
                  <a:path extrusionOk="0" h="10599" w="3397">
                    <a:moveTo>
                      <a:pt x="2265" y="1133"/>
                    </a:moveTo>
                    <a:lnTo>
                      <a:pt x="2265" y="9466"/>
                    </a:lnTo>
                    <a:lnTo>
                      <a:pt x="1132" y="9466"/>
                    </a:lnTo>
                    <a:lnTo>
                      <a:pt x="1132" y="1133"/>
                    </a:lnTo>
                    <a:close/>
                    <a:moveTo>
                      <a:pt x="565" y="0"/>
                    </a:moveTo>
                    <a:cubicBezTo>
                      <a:pt x="254" y="0"/>
                      <a:pt x="0" y="254"/>
                      <a:pt x="0" y="565"/>
                    </a:cubicBezTo>
                    <a:lnTo>
                      <a:pt x="0" y="10034"/>
                    </a:lnTo>
                    <a:cubicBezTo>
                      <a:pt x="0" y="10345"/>
                      <a:pt x="254" y="10599"/>
                      <a:pt x="565" y="10599"/>
                    </a:cubicBezTo>
                    <a:lnTo>
                      <a:pt x="2829" y="10599"/>
                    </a:lnTo>
                    <a:cubicBezTo>
                      <a:pt x="3143" y="10599"/>
                      <a:pt x="3397" y="10345"/>
                      <a:pt x="3397" y="10034"/>
                    </a:cubicBezTo>
                    <a:lnTo>
                      <a:pt x="3397" y="565"/>
                    </a:lnTo>
                    <a:cubicBezTo>
                      <a:pt x="3397" y="254"/>
                      <a:pt x="3143" y="0"/>
                      <a:pt x="2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39" name="Google Shape;139;p14"/>
              <p:cNvSpPr/>
              <p:nvPr/>
            </p:nvSpPr>
            <p:spPr>
              <a:xfrm>
                <a:off x="3564500" y="2116825"/>
                <a:ext cx="84950" cy="323625"/>
              </a:xfrm>
              <a:custGeom>
                <a:rect b="b" l="l" r="r" t="t"/>
                <a:pathLst>
                  <a:path extrusionOk="0" h="12945" w="3398">
                    <a:moveTo>
                      <a:pt x="2265" y="1132"/>
                    </a:moveTo>
                    <a:lnTo>
                      <a:pt x="2265" y="11812"/>
                    </a:lnTo>
                    <a:lnTo>
                      <a:pt x="1133" y="11812"/>
                    </a:lnTo>
                    <a:lnTo>
                      <a:pt x="1133" y="1132"/>
                    </a:lnTo>
                    <a:close/>
                    <a:moveTo>
                      <a:pt x="565" y="0"/>
                    </a:moveTo>
                    <a:cubicBezTo>
                      <a:pt x="254" y="0"/>
                      <a:pt x="0" y="251"/>
                      <a:pt x="0" y="565"/>
                    </a:cubicBezTo>
                    <a:lnTo>
                      <a:pt x="0" y="12380"/>
                    </a:lnTo>
                    <a:cubicBezTo>
                      <a:pt x="0" y="12691"/>
                      <a:pt x="254" y="12945"/>
                      <a:pt x="565" y="12945"/>
                    </a:cubicBezTo>
                    <a:lnTo>
                      <a:pt x="2829" y="12945"/>
                    </a:lnTo>
                    <a:cubicBezTo>
                      <a:pt x="3144" y="12945"/>
                      <a:pt x="3397" y="12691"/>
                      <a:pt x="3397" y="12380"/>
                    </a:cubicBezTo>
                    <a:lnTo>
                      <a:pt x="3397" y="565"/>
                    </a:lnTo>
                    <a:cubicBezTo>
                      <a:pt x="3397" y="251"/>
                      <a:pt x="3144" y="0"/>
                      <a:pt x="2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40" name="Google Shape;140;p14"/>
              <p:cNvSpPr/>
              <p:nvPr/>
            </p:nvSpPr>
            <p:spPr>
              <a:xfrm>
                <a:off x="3282325" y="2035675"/>
                <a:ext cx="459575" cy="454825"/>
              </a:xfrm>
              <a:custGeom>
                <a:rect b="b" l="l" r="r" t="t"/>
                <a:pathLst>
                  <a:path extrusionOk="0" h="18193" w="18383">
                    <a:moveTo>
                      <a:pt x="568" y="0"/>
                    </a:moveTo>
                    <a:cubicBezTo>
                      <a:pt x="254" y="0"/>
                      <a:pt x="1" y="251"/>
                      <a:pt x="1" y="565"/>
                    </a:cubicBezTo>
                    <a:lnTo>
                      <a:pt x="1" y="17625"/>
                    </a:lnTo>
                    <a:cubicBezTo>
                      <a:pt x="1" y="17939"/>
                      <a:pt x="254" y="18192"/>
                      <a:pt x="568" y="18192"/>
                    </a:cubicBezTo>
                    <a:lnTo>
                      <a:pt x="17815" y="18192"/>
                    </a:lnTo>
                    <a:cubicBezTo>
                      <a:pt x="18129" y="18192"/>
                      <a:pt x="18383" y="17939"/>
                      <a:pt x="18383" y="17625"/>
                    </a:cubicBezTo>
                    <a:cubicBezTo>
                      <a:pt x="18383" y="17311"/>
                      <a:pt x="18129" y="17060"/>
                      <a:pt x="17815" y="17060"/>
                    </a:cubicBezTo>
                    <a:lnTo>
                      <a:pt x="1133" y="17060"/>
                    </a:lnTo>
                    <a:lnTo>
                      <a:pt x="1133" y="565"/>
                    </a:lnTo>
                    <a:cubicBezTo>
                      <a:pt x="1133" y="251"/>
                      <a:pt x="879" y="0"/>
                      <a:pt x="5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41" name="Google Shape;141;p14"/>
            <p:cNvGrpSpPr/>
            <p:nvPr/>
          </p:nvGrpSpPr>
          <p:grpSpPr>
            <a:xfrm>
              <a:off x="4721236" y="1857907"/>
              <a:ext cx="366269" cy="366240"/>
              <a:chOff x="-65131525" y="1914325"/>
              <a:chExt cx="316650" cy="316625"/>
            </a:xfrm>
          </p:grpSpPr>
          <p:sp>
            <p:nvSpPr>
              <p:cNvPr id="142" name="Google Shape;142;p14"/>
              <p:cNvSpPr/>
              <p:nvPr/>
            </p:nvSpPr>
            <p:spPr>
              <a:xfrm>
                <a:off x="-65024400" y="1949750"/>
                <a:ext cx="103175" cy="247350"/>
              </a:xfrm>
              <a:custGeom>
                <a:rect b="b" l="l" r="r" t="t"/>
                <a:pathLst>
                  <a:path extrusionOk="0" h="9894" w="4127">
                    <a:moveTo>
                      <a:pt x="2048" y="1"/>
                    </a:moveTo>
                    <a:cubicBezTo>
                      <a:pt x="1859" y="1"/>
                      <a:pt x="1638" y="190"/>
                      <a:pt x="1638" y="379"/>
                    </a:cubicBezTo>
                    <a:lnTo>
                      <a:pt x="1638" y="851"/>
                    </a:lnTo>
                    <a:cubicBezTo>
                      <a:pt x="725" y="1040"/>
                      <a:pt x="0" y="1891"/>
                      <a:pt x="0" y="2868"/>
                    </a:cubicBezTo>
                    <a:cubicBezTo>
                      <a:pt x="0" y="3970"/>
                      <a:pt x="977" y="4632"/>
                      <a:pt x="1827" y="5262"/>
                    </a:cubicBezTo>
                    <a:cubicBezTo>
                      <a:pt x="2552" y="5829"/>
                      <a:pt x="3308" y="6333"/>
                      <a:pt x="3308" y="6995"/>
                    </a:cubicBezTo>
                    <a:cubicBezTo>
                      <a:pt x="3308" y="7656"/>
                      <a:pt x="2772" y="8255"/>
                      <a:pt x="2079" y="8255"/>
                    </a:cubicBezTo>
                    <a:cubicBezTo>
                      <a:pt x="1418" y="8255"/>
                      <a:pt x="851" y="7688"/>
                      <a:pt x="851" y="6995"/>
                    </a:cubicBezTo>
                    <a:cubicBezTo>
                      <a:pt x="851" y="6774"/>
                      <a:pt x="662" y="6617"/>
                      <a:pt x="441" y="6617"/>
                    </a:cubicBezTo>
                    <a:cubicBezTo>
                      <a:pt x="189" y="6617"/>
                      <a:pt x="32" y="6806"/>
                      <a:pt x="32" y="6995"/>
                    </a:cubicBezTo>
                    <a:cubicBezTo>
                      <a:pt x="32" y="7971"/>
                      <a:pt x="756" y="8854"/>
                      <a:pt x="1701" y="9011"/>
                    </a:cubicBezTo>
                    <a:lnTo>
                      <a:pt x="1701" y="9484"/>
                    </a:lnTo>
                    <a:cubicBezTo>
                      <a:pt x="1701" y="9704"/>
                      <a:pt x="1890" y="9893"/>
                      <a:pt x="2079" y="9893"/>
                    </a:cubicBezTo>
                    <a:cubicBezTo>
                      <a:pt x="2268" y="9893"/>
                      <a:pt x="2489" y="9704"/>
                      <a:pt x="2489" y="9484"/>
                    </a:cubicBezTo>
                    <a:lnTo>
                      <a:pt x="2489" y="9011"/>
                    </a:lnTo>
                    <a:cubicBezTo>
                      <a:pt x="3434" y="8791"/>
                      <a:pt x="4127" y="7971"/>
                      <a:pt x="4127" y="6995"/>
                    </a:cubicBezTo>
                    <a:cubicBezTo>
                      <a:pt x="4127" y="5892"/>
                      <a:pt x="3151" y="5231"/>
                      <a:pt x="2331" y="4600"/>
                    </a:cubicBezTo>
                    <a:cubicBezTo>
                      <a:pt x="1575" y="4033"/>
                      <a:pt x="819" y="3529"/>
                      <a:pt x="819" y="2868"/>
                    </a:cubicBezTo>
                    <a:cubicBezTo>
                      <a:pt x="788" y="2143"/>
                      <a:pt x="1386" y="1607"/>
                      <a:pt x="2048" y="1607"/>
                    </a:cubicBezTo>
                    <a:cubicBezTo>
                      <a:pt x="2709" y="1607"/>
                      <a:pt x="3277" y="2143"/>
                      <a:pt x="3277" y="2868"/>
                    </a:cubicBezTo>
                    <a:cubicBezTo>
                      <a:pt x="3277" y="3088"/>
                      <a:pt x="3466" y="3246"/>
                      <a:pt x="3686" y="3246"/>
                    </a:cubicBezTo>
                    <a:cubicBezTo>
                      <a:pt x="3938" y="3246"/>
                      <a:pt x="4096" y="3057"/>
                      <a:pt x="4096" y="2868"/>
                    </a:cubicBezTo>
                    <a:cubicBezTo>
                      <a:pt x="4096" y="1891"/>
                      <a:pt x="3371" y="1009"/>
                      <a:pt x="2426" y="851"/>
                    </a:cubicBezTo>
                    <a:lnTo>
                      <a:pt x="2426" y="379"/>
                    </a:lnTo>
                    <a:cubicBezTo>
                      <a:pt x="2426" y="158"/>
                      <a:pt x="2237" y="1"/>
                      <a:pt x="20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4"/>
              <p:cNvSpPr/>
              <p:nvPr/>
            </p:nvSpPr>
            <p:spPr>
              <a:xfrm>
                <a:off x="-65131525" y="1914325"/>
                <a:ext cx="316650" cy="316625"/>
              </a:xfrm>
              <a:custGeom>
                <a:rect b="b" l="l" r="r" t="t"/>
                <a:pathLst>
                  <a:path extrusionOk="0" h="12665" w="12666">
                    <a:moveTo>
                      <a:pt x="6333" y="819"/>
                    </a:moveTo>
                    <a:cubicBezTo>
                      <a:pt x="9357" y="819"/>
                      <a:pt x="11846" y="3308"/>
                      <a:pt x="11846" y="6332"/>
                    </a:cubicBezTo>
                    <a:cubicBezTo>
                      <a:pt x="11846" y="9357"/>
                      <a:pt x="9357" y="11846"/>
                      <a:pt x="6333" y="11846"/>
                    </a:cubicBezTo>
                    <a:cubicBezTo>
                      <a:pt x="3308" y="11846"/>
                      <a:pt x="819" y="9357"/>
                      <a:pt x="819" y="6332"/>
                    </a:cubicBezTo>
                    <a:cubicBezTo>
                      <a:pt x="819" y="3308"/>
                      <a:pt x="3308" y="819"/>
                      <a:pt x="6333" y="819"/>
                    </a:cubicBezTo>
                    <a:close/>
                    <a:moveTo>
                      <a:pt x="6333" y="0"/>
                    </a:moveTo>
                    <a:cubicBezTo>
                      <a:pt x="2836" y="0"/>
                      <a:pt x="0" y="2835"/>
                      <a:pt x="0" y="6332"/>
                    </a:cubicBezTo>
                    <a:cubicBezTo>
                      <a:pt x="0" y="9830"/>
                      <a:pt x="2836" y="12665"/>
                      <a:pt x="6333" y="12665"/>
                    </a:cubicBezTo>
                    <a:cubicBezTo>
                      <a:pt x="9830" y="12665"/>
                      <a:pt x="12665" y="9830"/>
                      <a:pt x="12665" y="6332"/>
                    </a:cubicBezTo>
                    <a:cubicBezTo>
                      <a:pt x="12665" y="2835"/>
                      <a:pt x="9830" y="0"/>
                      <a:pt x="63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type="title"/>
          </p:nvPr>
        </p:nvSpPr>
        <p:spPr>
          <a:xfrm>
            <a:off x="457200" y="411475"/>
            <a:ext cx="82296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</a:rPr>
              <a:t>Main Idea</a:t>
            </a:r>
            <a:endParaRPr sz="2700"/>
          </a:p>
        </p:txBody>
      </p:sp>
      <p:grpSp>
        <p:nvGrpSpPr>
          <p:cNvPr id="149" name="Google Shape;149;p15"/>
          <p:cNvGrpSpPr/>
          <p:nvPr/>
        </p:nvGrpSpPr>
        <p:grpSpPr>
          <a:xfrm>
            <a:off x="1876525" y="1642314"/>
            <a:ext cx="1611900" cy="2584349"/>
            <a:chOff x="2765700" y="1546564"/>
            <a:chExt cx="1611900" cy="2584349"/>
          </a:xfrm>
        </p:grpSpPr>
        <p:sp>
          <p:nvSpPr>
            <p:cNvPr id="150" name="Google Shape;150;p15"/>
            <p:cNvSpPr/>
            <p:nvPr/>
          </p:nvSpPr>
          <p:spPr>
            <a:xfrm>
              <a:off x="2765700" y="2063913"/>
              <a:ext cx="1611900" cy="2067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3053650" y="1546564"/>
              <a:ext cx="1036002" cy="1036787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rotWithShape="0" algn="bl" dist="19050">
                <a:srgbClr val="000000">
                  <a:alpha val="11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5"/>
            <p:cNvSpPr txBox="1"/>
            <p:nvPr/>
          </p:nvSpPr>
          <p:spPr>
            <a:xfrm>
              <a:off x="2797800" y="2726046"/>
              <a:ext cx="1547700" cy="103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5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A toy robot that contains a set of features that can do it </a:t>
              </a:r>
              <a:r>
                <a:rPr lang="en" sz="15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autonomously</a:t>
              </a:r>
              <a:endParaRPr sz="15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grpSp>
          <p:nvGrpSpPr>
            <p:cNvPr id="153" name="Google Shape;153;p15"/>
            <p:cNvGrpSpPr/>
            <p:nvPr/>
          </p:nvGrpSpPr>
          <p:grpSpPr>
            <a:xfrm>
              <a:off x="3457361" y="1945973"/>
              <a:ext cx="228597" cy="238019"/>
              <a:chOff x="3357325" y="2093500"/>
              <a:chExt cx="311525" cy="322825"/>
            </a:xfrm>
          </p:grpSpPr>
          <p:sp>
            <p:nvSpPr>
              <p:cNvPr id="154" name="Google Shape;154;p15"/>
              <p:cNvSpPr/>
              <p:nvPr/>
            </p:nvSpPr>
            <p:spPr>
              <a:xfrm>
                <a:off x="3357325" y="2210550"/>
                <a:ext cx="85700" cy="205775"/>
              </a:xfrm>
              <a:custGeom>
                <a:rect b="b" l="l" r="r" t="t"/>
                <a:pathLst>
                  <a:path extrusionOk="0" h="8231" w="3428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7664"/>
                    </a:lnTo>
                    <a:cubicBezTo>
                      <a:pt x="0" y="7978"/>
                      <a:pt x="253" y="8231"/>
                      <a:pt x="566" y="8231"/>
                    </a:cubicBezTo>
                    <a:lnTo>
                      <a:pt x="2861" y="8231"/>
                    </a:lnTo>
                    <a:cubicBezTo>
                      <a:pt x="3174" y="8231"/>
                      <a:pt x="3427" y="7978"/>
                      <a:pt x="3427" y="7664"/>
                    </a:cubicBezTo>
                    <a:lnTo>
                      <a:pt x="3427" y="564"/>
                    </a:lnTo>
                    <a:cubicBezTo>
                      <a:pt x="3427" y="251"/>
                      <a:pt x="3174" y="1"/>
                      <a:pt x="28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5" name="Google Shape;155;p15"/>
              <p:cNvSpPr/>
              <p:nvPr/>
            </p:nvSpPr>
            <p:spPr>
              <a:xfrm>
                <a:off x="3471225" y="2152075"/>
                <a:ext cx="84725" cy="264250"/>
              </a:xfrm>
              <a:custGeom>
                <a:rect b="b" l="l" r="r" t="t"/>
                <a:pathLst>
                  <a:path extrusionOk="0" h="10570" w="3389">
                    <a:moveTo>
                      <a:pt x="563" y="0"/>
                    </a:moveTo>
                    <a:cubicBezTo>
                      <a:pt x="253" y="0"/>
                      <a:pt x="0" y="250"/>
                      <a:pt x="0" y="563"/>
                    </a:cubicBezTo>
                    <a:lnTo>
                      <a:pt x="0" y="10003"/>
                    </a:lnTo>
                    <a:cubicBezTo>
                      <a:pt x="0" y="10317"/>
                      <a:pt x="253" y="10570"/>
                      <a:pt x="563" y="10570"/>
                    </a:cubicBezTo>
                    <a:lnTo>
                      <a:pt x="2822" y="10570"/>
                    </a:lnTo>
                    <a:cubicBezTo>
                      <a:pt x="3135" y="10570"/>
                      <a:pt x="3388" y="10317"/>
                      <a:pt x="3388" y="10003"/>
                    </a:cubicBezTo>
                    <a:lnTo>
                      <a:pt x="3388" y="563"/>
                    </a:lnTo>
                    <a:cubicBezTo>
                      <a:pt x="3388" y="250"/>
                      <a:pt x="3135" y="0"/>
                      <a:pt x="28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56" name="Google Shape;156;p15"/>
              <p:cNvSpPr/>
              <p:nvPr/>
            </p:nvSpPr>
            <p:spPr>
              <a:xfrm>
                <a:off x="3584150" y="2093500"/>
                <a:ext cx="84700" cy="322825"/>
              </a:xfrm>
              <a:custGeom>
                <a:rect b="b" l="l" r="r" t="t"/>
                <a:pathLst>
                  <a:path extrusionOk="0" h="12913" w="3388">
                    <a:moveTo>
                      <a:pt x="563" y="0"/>
                    </a:moveTo>
                    <a:cubicBezTo>
                      <a:pt x="253" y="0"/>
                      <a:pt x="0" y="253"/>
                      <a:pt x="0" y="566"/>
                    </a:cubicBezTo>
                    <a:lnTo>
                      <a:pt x="0" y="12346"/>
                    </a:lnTo>
                    <a:cubicBezTo>
                      <a:pt x="0" y="12660"/>
                      <a:pt x="253" y="12913"/>
                      <a:pt x="563" y="12913"/>
                    </a:cubicBezTo>
                    <a:lnTo>
                      <a:pt x="2822" y="12913"/>
                    </a:lnTo>
                    <a:cubicBezTo>
                      <a:pt x="3135" y="12913"/>
                      <a:pt x="3388" y="12660"/>
                      <a:pt x="3388" y="12346"/>
                    </a:cubicBezTo>
                    <a:lnTo>
                      <a:pt x="3388" y="566"/>
                    </a:lnTo>
                    <a:cubicBezTo>
                      <a:pt x="3388" y="253"/>
                      <a:pt x="3135" y="0"/>
                      <a:pt x="28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57" name="Google Shape;157;p15"/>
          <p:cNvGrpSpPr/>
          <p:nvPr/>
        </p:nvGrpSpPr>
        <p:grpSpPr>
          <a:xfrm>
            <a:off x="5518775" y="1642314"/>
            <a:ext cx="1644025" cy="2584349"/>
            <a:chOff x="4766400" y="1546564"/>
            <a:chExt cx="1644025" cy="2584349"/>
          </a:xfrm>
        </p:grpSpPr>
        <p:sp>
          <p:nvSpPr>
            <p:cNvPr id="158" name="Google Shape;158;p15"/>
            <p:cNvSpPr/>
            <p:nvPr/>
          </p:nvSpPr>
          <p:spPr>
            <a:xfrm>
              <a:off x="4766400" y="2063913"/>
              <a:ext cx="1611900" cy="20670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5054350" y="1546564"/>
              <a:ext cx="1036002" cy="1036787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rotWithShape="0" algn="bl" dist="19050">
                <a:srgbClr val="000000">
                  <a:alpha val="11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5"/>
            <p:cNvSpPr txBox="1"/>
            <p:nvPr/>
          </p:nvSpPr>
          <p:spPr>
            <a:xfrm>
              <a:off x="4798525" y="2886375"/>
              <a:ext cx="1611900" cy="87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>
                  <a:latin typeface="Fira Sans"/>
                  <a:ea typeface="Fira Sans"/>
                  <a:cs typeface="Fira Sans"/>
                  <a:sym typeface="Fira Sans"/>
                </a:rPr>
                <a:t>Can be controlled via remote control or mobile application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grpSp>
          <p:nvGrpSpPr>
            <p:cNvPr id="161" name="Google Shape;161;p15"/>
            <p:cNvGrpSpPr/>
            <p:nvPr/>
          </p:nvGrpSpPr>
          <p:grpSpPr>
            <a:xfrm>
              <a:off x="5403181" y="1897568"/>
              <a:ext cx="338338" cy="334800"/>
              <a:chOff x="-5971525" y="3273750"/>
              <a:chExt cx="292250" cy="290650"/>
            </a:xfrm>
          </p:grpSpPr>
          <p:sp>
            <p:nvSpPr>
              <p:cNvPr id="162" name="Google Shape;162;p15"/>
              <p:cNvSpPr/>
              <p:nvPr/>
            </p:nvSpPr>
            <p:spPr>
              <a:xfrm>
                <a:off x="-5868325" y="3273750"/>
                <a:ext cx="85075" cy="84300"/>
              </a:xfrm>
              <a:custGeom>
                <a:rect b="b" l="l" r="r" t="t"/>
                <a:pathLst>
                  <a:path extrusionOk="0" h="3372" w="3403">
                    <a:moveTo>
                      <a:pt x="1701" y="0"/>
                    </a:moveTo>
                    <a:cubicBezTo>
                      <a:pt x="788" y="0"/>
                      <a:pt x="0" y="756"/>
                      <a:pt x="0" y="1702"/>
                    </a:cubicBezTo>
                    <a:cubicBezTo>
                      <a:pt x="0" y="2615"/>
                      <a:pt x="788" y="3371"/>
                      <a:pt x="1701" y="3371"/>
                    </a:cubicBezTo>
                    <a:cubicBezTo>
                      <a:pt x="2646" y="3371"/>
                      <a:pt x="3403" y="2615"/>
                      <a:pt x="3403" y="1702"/>
                    </a:cubicBezTo>
                    <a:cubicBezTo>
                      <a:pt x="3403" y="756"/>
                      <a:pt x="2646" y="0"/>
                      <a:pt x="17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5"/>
              <p:cNvSpPr/>
              <p:nvPr/>
            </p:nvSpPr>
            <p:spPr>
              <a:xfrm>
                <a:off x="-5971525" y="3308400"/>
                <a:ext cx="292250" cy="256000"/>
              </a:xfrm>
              <a:custGeom>
                <a:rect b="b" l="l" r="r" t="t"/>
                <a:pathLst>
                  <a:path extrusionOk="0" h="10240" w="11690">
                    <a:moveTo>
                      <a:pt x="2049" y="1"/>
                    </a:moveTo>
                    <a:cubicBezTo>
                      <a:pt x="1324" y="1"/>
                      <a:pt x="694" y="599"/>
                      <a:pt x="694" y="1355"/>
                    </a:cubicBezTo>
                    <a:cubicBezTo>
                      <a:pt x="694" y="1733"/>
                      <a:pt x="852" y="2080"/>
                      <a:pt x="1072" y="2300"/>
                    </a:cubicBezTo>
                    <a:cubicBezTo>
                      <a:pt x="442" y="2647"/>
                      <a:pt x="1" y="3340"/>
                      <a:pt x="1" y="4096"/>
                    </a:cubicBezTo>
                    <a:lnTo>
                      <a:pt x="1" y="5766"/>
                    </a:lnTo>
                    <a:cubicBezTo>
                      <a:pt x="1" y="6207"/>
                      <a:pt x="284" y="6617"/>
                      <a:pt x="694" y="6774"/>
                    </a:cubicBezTo>
                    <a:lnTo>
                      <a:pt x="694" y="8538"/>
                    </a:lnTo>
                    <a:cubicBezTo>
                      <a:pt x="694" y="9074"/>
                      <a:pt x="1167" y="9546"/>
                      <a:pt x="1702" y="9546"/>
                    </a:cubicBezTo>
                    <a:lnTo>
                      <a:pt x="2364" y="9546"/>
                    </a:lnTo>
                    <a:cubicBezTo>
                      <a:pt x="2931" y="9546"/>
                      <a:pt x="3403" y="9074"/>
                      <a:pt x="3403" y="8538"/>
                    </a:cubicBezTo>
                    <a:lnTo>
                      <a:pt x="3403" y="6774"/>
                    </a:lnTo>
                    <a:cubicBezTo>
                      <a:pt x="3529" y="6711"/>
                      <a:pt x="3624" y="6648"/>
                      <a:pt x="3750" y="6522"/>
                    </a:cubicBezTo>
                    <a:cubicBezTo>
                      <a:pt x="3876" y="6585"/>
                      <a:pt x="3939" y="6680"/>
                      <a:pt x="4097" y="6774"/>
                    </a:cubicBezTo>
                    <a:lnTo>
                      <a:pt x="4097" y="9200"/>
                    </a:lnTo>
                    <a:cubicBezTo>
                      <a:pt x="4097" y="9735"/>
                      <a:pt x="4569" y="10240"/>
                      <a:pt x="5136" y="10240"/>
                    </a:cubicBezTo>
                    <a:lnTo>
                      <a:pt x="6522" y="10240"/>
                    </a:lnTo>
                    <a:cubicBezTo>
                      <a:pt x="7058" y="10240"/>
                      <a:pt x="7562" y="9767"/>
                      <a:pt x="7562" y="9200"/>
                    </a:cubicBezTo>
                    <a:lnTo>
                      <a:pt x="7562" y="6774"/>
                    </a:lnTo>
                    <a:cubicBezTo>
                      <a:pt x="7688" y="6711"/>
                      <a:pt x="7814" y="6648"/>
                      <a:pt x="7940" y="6522"/>
                    </a:cubicBezTo>
                    <a:cubicBezTo>
                      <a:pt x="8035" y="6585"/>
                      <a:pt x="8129" y="6680"/>
                      <a:pt x="8287" y="6774"/>
                    </a:cubicBezTo>
                    <a:lnTo>
                      <a:pt x="8287" y="8538"/>
                    </a:lnTo>
                    <a:cubicBezTo>
                      <a:pt x="8287" y="9074"/>
                      <a:pt x="8759" y="9546"/>
                      <a:pt x="9295" y="9546"/>
                    </a:cubicBezTo>
                    <a:lnTo>
                      <a:pt x="9988" y="9546"/>
                    </a:lnTo>
                    <a:cubicBezTo>
                      <a:pt x="10524" y="9546"/>
                      <a:pt x="10996" y="9074"/>
                      <a:pt x="10996" y="8538"/>
                    </a:cubicBezTo>
                    <a:lnTo>
                      <a:pt x="10996" y="6774"/>
                    </a:lnTo>
                    <a:cubicBezTo>
                      <a:pt x="11406" y="6617"/>
                      <a:pt x="11658" y="6238"/>
                      <a:pt x="11658" y="5766"/>
                    </a:cubicBezTo>
                    <a:lnTo>
                      <a:pt x="11658" y="4096"/>
                    </a:lnTo>
                    <a:cubicBezTo>
                      <a:pt x="11689" y="3340"/>
                      <a:pt x="11280" y="2678"/>
                      <a:pt x="10650" y="2300"/>
                    </a:cubicBezTo>
                    <a:cubicBezTo>
                      <a:pt x="10870" y="2080"/>
                      <a:pt x="11028" y="1733"/>
                      <a:pt x="11028" y="1355"/>
                    </a:cubicBezTo>
                    <a:cubicBezTo>
                      <a:pt x="11028" y="599"/>
                      <a:pt x="10398" y="1"/>
                      <a:pt x="9641" y="1"/>
                    </a:cubicBezTo>
                    <a:cubicBezTo>
                      <a:pt x="8917" y="1"/>
                      <a:pt x="8287" y="599"/>
                      <a:pt x="8287" y="1355"/>
                    </a:cubicBezTo>
                    <a:cubicBezTo>
                      <a:pt x="8287" y="1733"/>
                      <a:pt x="8444" y="2080"/>
                      <a:pt x="8665" y="2300"/>
                    </a:cubicBezTo>
                    <a:cubicBezTo>
                      <a:pt x="8444" y="2426"/>
                      <a:pt x="8224" y="2584"/>
                      <a:pt x="8066" y="2773"/>
                    </a:cubicBezTo>
                    <a:cubicBezTo>
                      <a:pt x="7972" y="2521"/>
                      <a:pt x="7751" y="2237"/>
                      <a:pt x="7562" y="2017"/>
                    </a:cubicBezTo>
                    <a:cubicBezTo>
                      <a:pt x="7216" y="2395"/>
                      <a:pt x="6743" y="2584"/>
                      <a:pt x="6239" y="2647"/>
                    </a:cubicBezTo>
                    <a:lnTo>
                      <a:pt x="6239" y="4380"/>
                    </a:lnTo>
                    <a:cubicBezTo>
                      <a:pt x="6239" y="4604"/>
                      <a:pt x="6043" y="4722"/>
                      <a:pt x="5851" y="4722"/>
                    </a:cubicBezTo>
                    <a:cubicBezTo>
                      <a:pt x="5665" y="4722"/>
                      <a:pt x="5483" y="4612"/>
                      <a:pt x="5483" y="4380"/>
                    </a:cubicBezTo>
                    <a:lnTo>
                      <a:pt x="5483" y="2647"/>
                    </a:lnTo>
                    <a:cubicBezTo>
                      <a:pt x="4979" y="2584"/>
                      <a:pt x="4506" y="2332"/>
                      <a:pt x="4160" y="2017"/>
                    </a:cubicBezTo>
                    <a:cubicBezTo>
                      <a:pt x="3908" y="2237"/>
                      <a:pt x="3750" y="2521"/>
                      <a:pt x="3624" y="2773"/>
                    </a:cubicBezTo>
                    <a:cubicBezTo>
                      <a:pt x="3466" y="2584"/>
                      <a:pt x="3277" y="2426"/>
                      <a:pt x="3057" y="2300"/>
                    </a:cubicBezTo>
                    <a:cubicBezTo>
                      <a:pt x="3277" y="2080"/>
                      <a:pt x="3435" y="1733"/>
                      <a:pt x="3435" y="1355"/>
                    </a:cubicBezTo>
                    <a:cubicBezTo>
                      <a:pt x="3435" y="599"/>
                      <a:pt x="2805" y="1"/>
                      <a:pt x="20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/>
          <p:nvPr>
            <p:ph type="title"/>
          </p:nvPr>
        </p:nvSpPr>
        <p:spPr>
          <a:xfrm>
            <a:off x="457200" y="208450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features</a:t>
            </a:r>
            <a:endParaRPr/>
          </a:p>
        </p:txBody>
      </p:sp>
      <p:cxnSp>
        <p:nvCxnSpPr>
          <p:cNvPr id="169" name="Google Shape;169;p16"/>
          <p:cNvCxnSpPr/>
          <p:nvPr/>
        </p:nvCxnSpPr>
        <p:spPr>
          <a:xfrm>
            <a:off x="160627" y="2953019"/>
            <a:ext cx="7894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70" name="Google Shape;170;p16"/>
          <p:cNvGrpSpPr/>
          <p:nvPr/>
        </p:nvGrpSpPr>
        <p:grpSpPr>
          <a:xfrm>
            <a:off x="37812" y="1023375"/>
            <a:ext cx="1323766" cy="2592091"/>
            <a:chOff x="624475" y="1009825"/>
            <a:chExt cx="1323766" cy="2592091"/>
          </a:xfrm>
        </p:grpSpPr>
        <p:sp>
          <p:nvSpPr>
            <p:cNvPr id="171" name="Google Shape;171;p16"/>
            <p:cNvSpPr/>
            <p:nvPr/>
          </p:nvSpPr>
          <p:spPr>
            <a:xfrm>
              <a:off x="626141" y="1009825"/>
              <a:ext cx="1322100" cy="1930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6"/>
            <p:cNvSpPr/>
            <p:nvPr/>
          </p:nvSpPr>
          <p:spPr>
            <a:xfrm>
              <a:off x="624475" y="2278900"/>
              <a:ext cx="1322120" cy="1323016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6"/>
            <p:cNvSpPr/>
            <p:nvPr/>
          </p:nvSpPr>
          <p:spPr>
            <a:xfrm>
              <a:off x="878032" y="2531546"/>
              <a:ext cx="818100" cy="817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6"/>
            <p:cNvSpPr txBox="1"/>
            <p:nvPr/>
          </p:nvSpPr>
          <p:spPr>
            <a:xfrm>
              <a:off x="939316" y="2682142"/>
              <a:ext cx="6924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accent1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01</a:t>
              </a:r>
              <a:endParaRPr sz="3000">
                <a:solidFill>
                  <a:schemeClr val="accent1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75" name="Google Shape;175;p16"/>
            <p:cNvSpPr txBox="1"/>
            <p:nvPr/>
          </p:nvSpPr>
          <p:spPr>
            <a:xfrm>
              <a:off x="626125" y="1254561"/>
              <a:ext cx="1322100" cy="9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Line following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76" name="Google Shape;176;p16"/>
          <p:cNvGrpSpPr/>
          <p:nvPr/>
        </p:nvGrpSpPr>
        <p:grpSpPr>
          <a:xfrm>
            <a:off x="1998663" y="2292418"/>
            <a:ext cx="1322157" cy="2591895"/>
            <a:chOff x="2815425" y="2278881"/>
            <a:chExt cx="1322157" cy="2591895"/>
          </a:xfrm>
        </p:grpSpPr>
        <p:sp>
          <p:nvSpPr>
            <p:cNvPr id="177" name="Google Shape;177;p16"/>
            <p:cNvSpPr/>
            <p:nvPr/>
          </p:nvSpPr>
          <p:spPr>
            <a:xfrm rot="10800000">
              <a:off x="2815476" y="2940275"/>
              <a:ext cx="1322100" cy="1930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6"/>
            <p:cNvSpPr/>
            <p:nvPr/>
          </p:nvSpPr>
          <p:spPr>
            <a:xfrm>
              <a:off x="2815462" y="2278881"/>
              <a:ext cx="1322120" cy="1323121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3067631" y="2531536"/>
              <a:ext cx="818100" cy="818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6"/>
            <p:cNvSpPr txBox="1"/>
            <p:nvPr/>
          </p:nvSpPr>
          <p:spPr>
            <a:xfrm>
              <a:off x="3130327" y="2682138"/>
              <a:ext cx="6924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accent2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02</a:t>
              </a:r>
              <a:endParaRPr sz="3000">
                <a:solidFill>
                  <a:schemeClr val="accent2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81" name="Google Shape;181;p16"/>
            <p:cNvSpPr txBox="1"/>
            <p:nvPr/>
          </p:nvSpPr>
          <p:spPr>
            <a:xfrm>
              <a:off x="2815425" y="3640107"/>
              <a:ext cx="1322100" cy="9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Obstacle </a:t>
              </a: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avoiding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82" name="Google Shape;182;p16"/>
          <p:cNvGrpSpPr/>
          <p:nvPr/>
        </p:nvGrpSpPr>
        <p:grpSpPr>
          <a:xfrm>
            <a:off x="3986163" y="1023337"/>
            <a:ext cx="1322169" cy="2592177"/>
            <a:chOff x="5006413" y="1009825"/>
            <a:chExt cx="1322169" cy="2592177"/>
          </a:xfrm>
        </p:grpSpPr>
        <p:sp>
          <p:nvSpPr>
            <p:cNvPr id="183" name="Google Shape;183;p16"/>
            <p:cNvSpPr/>
            <p:nvPr/>
          </p:nvSpPr>
          <p:spPr>
            <a:xfrm>
              <a:off x="5006413" y="1009825"/>
              <a:ext cx="1322100" cy="1930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6"/>
            <p:cNvSpPr/>
            <p:nvPr/>
          </p:nvSpPr>
          <p:spPr>
            <a:xfrm>
              <a:off x="5006462" y="2278881"/>
              <a:ext cx="1322120" cy="1323121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6"/>
            <p:cNvSpPr/>
            <p:nvPr/>
          </p:nvSpPr>
          <p:spPr>
            <a:xfrm>
              <a:off x="5258583" y="2531493"/>
              <a:ext cx="818100" cy="818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6"/>
            <p:cNvSpPr txBox="1"/>
            <p:nvPr/>
          </p:nvSpPr>
          <p:spPr>
            <a:xfrm>
              <a:off x="5321314" y="2682138"/>
              <a:ext cx="6924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accent3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03</a:t>
              </a:r>
              <a:endParaRPr sz="3000">
                <a:solidFill>
                  <a:schemeClr val="accent3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87" name="Google Shape;187;p16"/>
            <p:cNvSpPr txBox="1"/>
            <p:nvPr/>
          </p:nvSpPr>
          <p:spPr>
            <a:xfrm>
              <a:off x="5006422" y="1254561"/>
              <a:ext cx="1322100" cy="9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Follow me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88" name="Google Shape;188;p16"/>
          <p:cNvGrpSpPr/>
          <p:nvPr/>
        </p:nvGrpSpPr>
        <p:grpSpPr>
          <a:xfrm>
            <a:off x="5959548" y="2292420"/>
            <a:ext cx="1322159" cy="2591918"/>
            <a:chOff x="7197411" y="2278857"/>
            <a:chExt cx="1322159" cy="2591918"/>
          </a:xfrm>
        </p:grpSpPr>
        <p:sp>
          <p:nvSpPr>
            <p:cNvPr id="189" name="Google Shape;189;p16"/>
            <p:cNvSpPr/>
            <p:nvPr/>
          </p:nvSpPr>
          <p:spPr>
            <a:xfrm rot="10800000">
              <a:off x="7197450" y="2940275"/>
              <a:ext cx="1322100" cy="1930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6"/>
            <p:cNvSpPr/>
            <p:nvPr/>
          </p:nvSpPr>
          <p:spPr>
            <a:xfrm>
              <a:off x="7197450" y="2278857"/>
              <a:ext cx="1322120" cy="1323121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6"/>
            <p:cNvSpPr/>
            <p:nvPr/>
          </p:nvSpPr>
          <p:spPr>
            <a:xfrm>
              <a:off x="7449611" y="2531522"/>
              <a:ext cx="818100" cy="818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6"/>
            <p:cNvSpPr txBox="1"/>
            <p:nvPr/>
          </p:nvSpPr>
          <p:spPr>
            <a:xfrm>
              <a:off x="7512320" y="2682129"/>
              <a:ext cx="6924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accent4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04</a:t>
              </a:r>
              <a:endParaRPr sz="3000">
                <a:solidFill>
                  <a:schemeClr val="accent4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93" name="Google Shape;193;p16"/>
            <p:cNvSpPr txBox="1"/>
            <p:nvPr/>
          </p:nvSpPr>
          <p:spPr>
            <a:xfrm>
              <a:off x="7197411" y="3640107"/>
              <a:ext cx="1322100" cy="9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Sumo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94" name="Google Shape;194;p16"/>
          <p:cNvGrpSpPr/>
          <p:nvPr/>
        </p:nvGrpSpPr>
        <p:grpSpPr>
          <a:xfrm>
            <a:off x="7784026" y="1023337"/>
            <a:ext cx="1322169" cy="2592177"/>
            <a:chOff x="5006413" y="1009825"/>
            <a:chExt cx="1322169" cy="2592177"/>
          </a:xfrm>
        </p:grpSpPr>
        <p:sp>
          <p:nvSpPr>
            <p:cNvPr id="195" name="Google Shape;195;p16"/>
            <p:cNvSpPr/>
            <p:nvPr/>
          </p:nvSpPr>
          <p:spPr>
            <a:xfrm>
              <a:off x="5006413" y="1009825"/>
              <a:ext cx="1322100" cy="1930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5006462" y="2278881"/>
              <a:ext cx="1322120" cy="1323121"/>
            </a:xfrm>
            <a:custGeom>
              <a:rect b="b" l="l" r="r" t="t"/>
              <a:pathLst>
                <a:path extrusionOk="0" h="42279" w="42247">
                  <a:moveTo>
                    <a:pt x="18811" y="0"/>
                  </a:moveTo>
                  <a:cubicBezTo>
                    <a:pt x="18273" y="0"/>
                    <a:pt x="17830" y="412"/>
                    <a:pt x="17798" y="950"/>
                  </a:cubicBezTo>
                  <a:lnTo>
                    <a:pt x="17608" y="3579"/>
                  </a:lnTo>
                  <a:cubicBezTo>
                    <a:pt x="17545" y="3991"/>
                    <a:pt x="17260" y="4371"/>
                    <a:pt x="16816" y="4497"/>
                  </a:cubicBezTo>
                  <a:cubicBezTo>
                    <a:pt x="15264" y="4877"/>
                    <a:pt x="13776" y="5511"/>
                    <a:pt x="12383" y="6334"/>
                  </a:cubicBezTo>
                  <a:cubicBezTo>
                    <a:pt x="12216" y="6431"/>
                    <a:pt x="12032" y="6480"/>
                    <a:pt x="11848" y="6480"/>
                  </a:cubicBezTo>
                  <a:cubicBezTo>
                    <a:pt x="11611" y="6480"/>
                    <a:pt x="11375" y="6399"/>
                    <a:pt x="11179" y="6239"/>
                  </a:cubicBezTo>
                  <a:lnTo>
                    <a:pt x="9216" y="4529"/>
                  </a:lnTo>
                  <a:cubicBezTo>
                    <a:pt x="9030" y="4359"/>
                    <a:pt x="8783" y="4271"/>
                    <a:pt x="8536" y="4271"/>
                  </a:cubicBezTo>
                  <a:cubicBezTo>
                    <a:pt x="8277" y="4271"/>
                    <a:pt x="8016" y="4366"/>
                    <a:pt x="7822" y="4561"/>
                  </a:cubicBezTo>
                  <a:lnTo>
                    <a:pt x="6777" y="5606"/>
                  </a:lnTo>
                  <a:lnTo>
                    <a:pt x="5732" y="6619"/>
                  </a:lnTo>
                  <a:lnTo>
                    <a:pt x="4655" y="7664"/>
                  </a:lnTo>
                  <a:cubicBezTo>
                    <a:pt x="4275" y="8044"/>
                    <a:pt x="4244" y="8678"/>
                    <a:pt x="4592" y="9058"/>
                  </a:cubicBezTo>
                  <a:lnTo>
                    <a:pt x="6302" y="11084"/>
                  </a:lnTo>
                  <a:cubicBezTo>
                    <a:pt x="6587" y="11433"/>
                    <a:pt x="6619" y="11908"/>
                    <a:pt x="6397" y="12288"/>
                  </a:cubicBezTo>
                  <a:cubicBezTo>
                    <a:pt x="5510" y="13745"/>
                    <a:pt x="4845" y="15360"/>
                    <a:pt x="4434" y="17038"/>
                  </a:cubicBezTo>
                  <a:cubicBezTo>
                    <a:pt x="4339" y="17450"/>
                    <a:pt x="3990" y="17798"/>
                    <a:pt x="3547" y="17830"/>
                  </a:cubicBezTo>
                  <a:lnTo>
                    <a:pt x="950" y="18020"/>
                  </a:lnTo>
                  <a:cubicBezTo>
                    <a:pt x="412" y="18052"/>
                    <a:pt x="0" y="18495"/>
                    <a:pt x="0" y="19033"/>
                  </a:cubicBezTo>
                  <a:lnTo>
                    <a:pt x="0" y="23467"/>
                  </a:lnTo>
                  <a:cubicBezTo>
                    <a:pt x="0" y="24005"/>
                    <a:pt x="412" y="24449"/>
                    <a:pt x="950" y="24480"/>
                  </a:cubicBezTo>
                  <a:lnTo>
                    <a:pt x="3579" y="24702"/>
                  </a:lnTo>
                  <a:cubicBezTo>
                    <a:pt x="4022" y="24734"/>
                    <a:pt x="4370" y="25019"/>
                    <a:pt x="4497" y="25462"/>
                  </a:cubicBezTo>
                  <a:cubicBezTo>
                    <a:pt x="4909" y="27109"/>
                    <a:pt x="5574" y="28661"/>
                    <a:pt x="6460" y="30117"/>
                  </a:cubicBezTo>
                  <a:cubicBezTo>
                    <a:pt x="6682" y="30497"/>
                    <a:pt x="6651" y="30972"/>
                    <a:pt x="6365" y="31321"/>
                  </a:cubicBezTo>
                  <a:lnTo>
                    <a:pt x="4719" y="33284"/>
                  </a:lnTo>
                  <a:cubicBezTo>
                    <a:pt x="4370" y="33696"/>
                    <a:pt x="4402" y="34298"/>
                    <a:pt x="4782" y="34678"/>
                  </a:cubicBezTo>
                  <a:lnTo>
                    <a:pt x="5859" y="35723"/>
                  </a:lnTo>
                  <a:lnTo>
                    <a:pt x="6872" y="36768"/>
                  </a:lnTo>
                  <a:lnTo>
                    <a:pt x="7981" y="37813"/>
                  </a:lnTo>
                  <a:cubicBezTo>
                    <a:pt x="8179" y="38011"/>
                    <a:pt x="8437" y="38114"/>
                    <a:pt x="8697" y="38114"/>
                  </a:cubicBezTo>
                  <a:cubicBezTo>
                    <a:pt x="8936" y="38114"/>
                    <a:pt x="9177" y="38027"/>
                    <a:pt x="9374" y="37845"/>
                  </a:cubicBezTo>
                  <a:lnTo>
                    <a:pt x="11338" y="36134"/>
                  </a:lnTo>
                  <a:cubicBezTo>
                    <a:pt x="11537" y="35953"/>
                    <a:pt x="11779" y="35865"/>
                    <a:pt x="12020" y="35865"/>
                  </a:cubicBezTo>
                  <a:cubicBezTo>
                    <a:pt x="12200" y="35865"/>
                    <a:pt x="12379" y="35913"/>
                    <a:pt x="12541" y="36008"/>
                  </a:cubicBezTo>
                  <a:cubicBezTo>
                    <a:pt x="14029" y="36863"/>
                    <a:pt x="15645" y="37496"/>
                    <a:pt x="17323" y="37876"/>
                  </a:cubicBezTo>
                  <a:cubicBezTo>
                    <a:pt x="17766" y="37971"/>
                    <a:pt x="18083" y="38351"/>
                    <a:pt x="18115" y="38795"/>
                  </a:cubicBezTo>
                  <a:lnTo>
                    <a:pt x="18368" y="41392"/>
                  </a:lnTo>
                  <a:cubicBezTo>
                    <a:pt x="18431" y="41898"/>
                    <a:pt x="18875" y="42278"/>
                    <a:pt x="19413" y="42278"/>
                  </a:cubicBezTo>
                  <a:lnTo>
                    <a:pt x="20902" y="42247"/>
                  </a:lnTo>
                  <a:lnTo>
                    <a:pt x="22358" y="42215"/>
                  </a:lnTo>
                  <a:lnTo>
                    <a:pt x="23847" y="42183"/>
                  </a:lnTo>
                  <a:cubicBezTo>
                    <a:pt x="24385" y="42183"/>
                    <a:pt x="24797" y="41772"/>
                    <a:pt x="24829" y="41233"/>
                  </a:cubicBezTo>
                  <a:lnTo>
                    <a:pt x="24987" y="38605"/>
                  </a:lnTo>
                  <a:cubicBezTo>
                    <a:pt x="25019" y="38161"/>
                    <a:pt x="25304" y="37781"/>
                    <a:pt x="25747" y="37655"/>
                  </a:cubicBezTo>
                  <a:cubicBezTo>
                    <a:pt x="27235" y="37243"/>
                    <a:pt x="28692" y="36610"/>
                    <a:pt x="30022" y="35818"/>
                  </a:cubicBezTo>
                  <a:cubicBezTo>
                    <a:pt x="30189" y="35721"/>
                    <a:pt x="30373" y="35672"/>
                    <a:pt x="30557" y="35672"/>
                  </a:cubicBezTo>
                  <a:cubicBezTo>
                    <a:pt x="30794" y="35672"/>
                    <a:pt x="31030" y="35752"/>
                    <a:pt x="31226" y="35913"/>
                  </a:cubicBezTo>
                  <a:lnTo>
                    <a:pt x="33189" y="37591"/>
                  </a:lnTo>
                  <a:cubicBezTo>
                    <a:pt x="33386" y="37742"/>
                    <a:pt x="33625" y="37821"/>
                    <a:pt x="33864" y="37821"/>
                  </a:cubicBezTo>
                  <a:cubicBezTo>
                    <a:pt x="34125" y="37821"/>
                    <a:pt x="34384" y="37727"/>
                    <a:pt x="34583" y="37528"/>
                  </a:cubicBezTo>
                  <a:lnTo>
                    <a:pt x="35659" y="36451"/>
                  </a:lnTo>
                  <a:lnTo>
                    <a:pt x="36704" y="35438"/>
                  </a:lnTo>
                  <a:lnTo>
                    <a:pt x="37750" y="34393"/>
                  </a:lnTo>
                  <a:cubicBezTo>
                    <a:pt x="38130" y="34013"/>
                    <a:pt x="38130" y="33379"/>
                    <a:pt x="37781" y="32999"/>
                  </a:cubicBezTo>
                  <a:lnTo>
                    <a:pt x="36071" y="31004"/>
                  </a:lnTo>
                  <a:cubicBezTo>
                    <a:pt x="35786" y="30687"/>
                    <a:pt x="35723" y="30181"/>
                    <a:pt x="35944" y="29832"/>
                  </a:cubicBezTo>
                  <a:cubicBezTo>
                    <a:pt x="36799" y="28407"/>
                    <a:pt x="37401" y="26855"/>
                    <a:pt x="37813" y="25272"/>
                  </a:cubicBezTo>
                  <a:cubicBezTo>
                    <a:pt x="37908" y="24829"/>
                    <a:pt x="38256" y="24512"/>
                    <a:pt x="38731" y="24480"/>
                  </a:cubicBezTo>
                  <a:lnTo>
                    <a:pt x="41296" y="24259"/>
                  </a:lnTo>
                  <a:cubicBezTo>
                    <a:pt x="41835" y="24227"/>
                    <a:pt x="42247" y="23784"/>
                    <a:pt x="42247" y="23245"/>
                  </a:cubicBezTo>
                  <a:lnTo>
                    <a:pt x="42247" y="18812"/>
                  </a:lnTo>
                  <a:cubicBezTo>
                    <a:pt x="42247" y="18273"/>
                    <a:pt x="41835" y="17830"/>
                    <a:pt x="41296" y="17798"/>
                  </a:cubicBezTo>
                  <a:lnTo>
                    <a:pt x="38668" y="17577"/>
                  </a:lnTo>
                  <a:cubicBezTo>
                    <a:pt x="38225" y="17545"/>
                    <a:pt x="37876" y="17260"/>
                    <a:pt x="37750" y="16848"/>
                  </a:cubicBezTo>
                  <a:cubicBezTo>
                    <a:pt x="37338" y="15296"/>
                    <a:pt x="36736" y="13808"/>
                    <a:pt x="35944" y="12446"/>
                  </a:cubicBezTo>
                  <a:cubicBezTo>
                    <a:pt x="35691" y="12066"/>
                    <a:pt x="35754" y="11559"/>
                    <a:pt x="36039" y="11243"/>
                  </a:cubicBezTo>
                  <a:lnTo>
                    <a:pt x="37750" y="9279"/>
                  </a:lnTo>
                  <a:cubicBezTo>
                    <a:pt x="38098" y="8899"/>
                    <a:pt x="38066" y="8266"/>
                    <a:pt x="37718" y="7886"/>
                  </a:cubicBezTo>
                  <a:lnTo>
                    <a:pt x="36673" y="6841"/>
                  </a:lnTo>
                  <a:lnTo>
                    <a:pt x="35628" y="5764"/>
                  </a:lnTo>
                  <a:lnTo>
                    <a:pt x="34583" y="4719"/>
                  </a:lnTo>
                  <a:cubicBezTo>
                    <a:pt x="34377" y="4496"/>
                    <a:pt x="34106" y="4384"/>
                    <a:pt x="33835" y="4384"/>
                  </a:cubicBezTo>
                  <a:cubicBezTo>
                    <a:pt x="33606" y="4384"/>
                    <a:pt x="33378" y="4464"/>
                    <a:pt x="33189" y="4624"/>
                  </a:cubicBezTo>
                  <a:lnTo>
                    <a:pt x="31162" y="6334"/>
                  </a:lnTo>
                  <a:cubicBezTo>
                    <a:pt x="30984" y="6494"/>
                    <a:pt x="30756" y="6575"/>
                    <a:pt x="30523" y="6575"/>
                  </a:cubicBezTo>
                  <a:cubicBezTo>
                    <a:pt x="30341" y="6575"/>
                    <a:pt x="30157" y="6526"/>
                    <a:pt x="29991" y="6429"/>
                  </a:cubicBezTo>
                  <a:cubicBezTo>
                    <a:pt x="28502" y="5511"/>
                    <a:pt x="26919" y="4846"/>
                    <a:pt x="25240" y="4434"/>
                  </a:cubicBezTo>
                  <a:cubicBezTo>
                    <a:pt x="24797" y="4339"/>
                    <a:pt x="24480" y="3959"/>
                    <a:pt x="24449" y="3516"/>
                  </a:cubicBezTo>
                  <a:lnTo>
                    <a:pt x="24259" y="950"/>
                  </a:lnTo>
                  <a:cubicBezTo>
                    <a:pt x="24195" y="412"/>
                    <a:pt x="23752" y="0"/>
                    <a:pt x="23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6"/>
            <p:cNvSpPr/>
            <p:nvPr/>
          </p:nvSpPr>
          <p:spPr>
            <a:xfrm>
              <a:off x="5258583" y="2531493"/>
              <a:ext cx="818100" cy="818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6"/>
            <p:cNvSpPr txBox="1"/>
            <p:nvPr/>
          </p:nvSpPr>
          <p:spPr>
            <a:xfrm>
              <a:off x="5321314" y="2682138"/>
              <a:ext cx="6924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accent3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05</a:t>
              </a:r>
              <a:endParaRPr sz="3000">
                <a:solidFill>
                  <a:schemeClr val="accent3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99" name="Google Shape;199;p16"/>
            <p:cNvSpPr txBox="1"/>
            <p:nvPr/>
          </p:nvSpPr>
          <p:spPr>
            <a:xfrm>
              <a:off x="5006422" y="1254561"/>
              <a:ext cx="1322100" cy="9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Manual Mode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modules</a:t>
            </a:r>
            <a:endParaRPr/>
          </a:p>
        </p:txBody>
      </p:sp>
      <p:pic>
        <p:nvPicPr>
          <p:cNvPr id="205" name="Google Shape;2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21075"/>
            <a:ext cx="4668624" cy="39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8375" y="1021075"/>
            <a:ext cx="3993226" cy="388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8"/>
          <p:cNvPicPr preferRelativeResize="0"/>
          <p:nvPr/>
        </p:nvPicPr>
        <p:blipFill rotWithShape="1">
          <a:blip r:embed="rId3">
            <a:alphaModFix/>
          </a:blip>
          <a:srcRect b="16134" l="0" r="0" t="21354"/>
          <a:stretch/>
        </p:blipFill>
        <p:spPr>
          <a:xfrm>
            <a:off x="551363" y="1332525"/>
            <a:ext cx="4378401" cy="371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4763" y="1563863"/>
            <a:ext cx="3627875" cy="325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8"/>
          <p:cNvSpPr txBox="1"/>
          <p:nvPr/>
        </p:nvSpPr>
        <p:spPr>
          <a:xfrm>
            <a:off x="1848375" y="4743300"/>
            <a:ext cx="178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Fig.1 ESP32-Wroom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4" name="Google Shape;214;p18"/>
          <p:cNvSpPr txBox="1"/>
          <p:nvPr/>
        </p:nvSpPr>
        <p:spPr>
          <a:xfrm>
            <a:off x="5851500" y="4743300"/>
            <a:ext cx="178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Fig.2 H-Bridge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5" name="Google Shape;215;p18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modules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2494" y="1348794"/>
            <a:ext cx="3364279" cy="172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425" y="1348794"/>
            <a:ext cx="2665082" cy="1483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275" y="1252075"/>
            <a:ext cx="2940126" cy="1677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47725" y="2940375"/>
            <a:ext cx="2307249" cy="230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78566" y="3139888"/>
            <a:ext cx="1730252" cy="155702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9"/>
          <p:cNvSpPr txBox="1"/>
          <p:nvPr/>
        </p:nvSpPr>
        <p:spPr>
          <a:xfrm>
            <a:off x="572850" y="2835375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 3. Servo Motor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6" name="Google Shape;226;p19"/>
          <p:cNvSpPr txBox="1"/>
          <p:nvPr/>
        </p:nvSpPr>
        <p:spPr>
          <a:xfrm>
            <a:off x="3579125" y="2590350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 4. IR sensor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7" name="Google Shape;227;p19"/>
          <p:cNvSpPr txBox="1"/>
          <p:nvPr/>
        </p:nvSpPr>
        <p:spPr>
          <a:xfrm>
            <a:off x="6232390" y="2673475"/>
            <a:ext cx="241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 5. Ultrasonic sensor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8" name="Google Shape;228;p19"/>
          <p:cNvSpPr txBox="1"/>
          <p:nvPr/>
        </p:nvSpPr>
        <p:spPr>
          <a:xfrm>
            <a:off x="1808488" y="4714025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 6. DC-Gear Motor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9" name="Google Shape;229;p19"/>
          <p:cNvSpPr txBox="1"/>
          <p:nvPr/>
        </p:nvSpPr>
        <p:spPr>
          <a:xfrm>
            <a:off x="5178550" y="4714025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"/>
                <a:ea typeface="Fira Sans"/>
                <a:cs typeface="Fira Sans"/>
                <a:sym typeface="Fira Sans"/>
              </a:rPr>
              <a:t>Fig. 7. </a:t>
            </a:r>
            <a:r>
              <a:rPr lang="en">
                <a:latin typeface="Fira Sans"/>
                <a:ea typeface="Fira Sans"/>
                <a:cs typeface="Fira Sans"/>
                <a:sym typeface="Fira Sans"/>
              </a:rPr>
              <a:t>Battery </a:t>
            </a:r>
            <a:r>
              <a:rPr lang="en">
                <a:latin typeface="Fira Sans"/>
                <a:ea typeface="Fira Sans"/>
                <a:cs typeface="Fira Sans"/>
                <a:sym typeface="Fira Sans"/>
              </a:rPr>
              <a:t>(4.2V)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0" name="Google Shape;230;p19"/>
          <p:cNvSpPr txBox="1"/>
          <p:nvPr>
            <p:ph type="title"/>
          </p:nvPr>
        </p:nvSpPr>
        <p:spPr>
          <a:xfrm>
            <a:off x="457200" y="411475"/>
            <a:ext cx="822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modules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0"/>
          <p:cNvSpPr txBox="1"/>
          <p:nvPr/>
        </p:nvSpPr>
        <p:spPr>
          <a:xfrm>
            <a:off x="3229200" y="4556750"/>
            <a:ext cx="268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Fig.7.</a:t>
            </a: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Line Following Flowchart</a:t>
            </a:r>
            <a:endParaRPr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6" name="Google Shape;236;p20"/>
          <p:cNvSpPr txBox="1"/>
          <p:nvPr>
            <p:ph type="title"/>
          </p:nvPr>
        </p:nvSpPr>
        <p:spPr>
          <a:xfrm>
            <a:off x="2465700" y="0"/>
            <a:ext cx="4212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it works?</a:t>
            </a:r>
            <a:endParaRPr/>
          </a:p>
        </p:txBody>
      </p:sp>
      <p:pic>
        <p:nvPicPr>
          <p:cNvPr id="237" name="Google Shape;23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2838" y="586738"/>
            <a:ext cx="5898323" cy="397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0588" y="0"/>
            <a:ext cx="5962825" cy="470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1"/>
          <p:cNvSpPr txBox="1"/>
          <p:nvPr/>
        </p:nvSpPr>
        <p:spPr>
          <a:xfrm>
            <a:off x="2947363" y="4708963"/>
            <a:ext cx="324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Fig.8.</a:t>
            </a:r>
            <a:r>
              <a:rPr lang="en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Obstacle Avoiding Flowchart</a:t>
            </a:r>
            <a:endParaRPr b="1" sz="17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ar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C07F2"/>
      </a:accent1>
      <a:accent2>
        <a:srgbClr val="7D07F2"/>
      </a:accent2>
      <a:accent3>
        <a:srgbClr val="5207F2"/>
      </a:accent3>
      <a:accent4>
        <a:srgbClr val="23D9B7"/>
      </a:accent4>
      <a:accent5>
        <a:srgbClr val="09F2C7"/>
      </a:accent5>
      <a:accent6>
        <a:srgbClr val="D7F205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