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4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7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7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17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35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7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91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18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8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8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962400"/>
            <a:ext cx="7772400" cy="1470025"/>
          </a:xfrm>
        </p:spPr>
        <p:txBody>
          <a:bodyPr/>
          <a:lstStyle/>
          <a:p>
            <a:r>
              <a:rPr lang="en-US" dirty="0" smtClean="0"/>
              <a:t>Home Automation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029200"/>
            <a:ext cx="8001000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Supervisor : Dr.Rae’d Al-</a:t>
            </a:r>
            <a:r>
              <a:rPr lang="en-US" dirty="0" err="1" smtClean="0">
                <a:solidFill>
                  <a:schemeClr val="tx1"/>
                </a:solidFill>
              </a:rPr>
              <a:t>Qadi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 Rounded MT Bold" pitchFamily="34" charset="0"/>
              </a:rPr>
              <a:t>Azza Abdulghani  &amp;  Raghad Sayeh</a:t>
            </a:r>
            <a:endParaRPr lang="en-US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4" name="Picture 3" descr="865624_01e1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04800"/>
            <a:ext cx="8473848" cy="3854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Garage Door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Connected to nodemcu2 (client 2)</a:t>
            </a:r>
          </a:p>
          <a:p>
            <a:r>
              <a:rPr lang="en-US" dirty="0" smtClean="0"/>
              <a:t>To open or close the garage door</a:t>
            </a:r>
          </a:p>
          <a:p>
            <a:r>
              <a:rPr lang="en-US" dirty="0" smtClean="0"/>
              <a:t>Using Servo Motor  </a:t>
            </a:r>
          </a:p>
          <a:p>
            <a:r>
              <a:rPr lang="en-US" dirty="0" smtClean="0"/>
              <a:t>Process 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Raspberry-Pi-Publishing-MQTT-Messages-to-ESP8266-explained.png"/>
          <p:cNvPicPr>
            <a:picLocks noChangeAspect="1"/>
          </p:cNvPicPr>
          <p:nvPr/>
        </p:nvPicPr>
        <p:blipFill>
          <a:blip r:embed="rId2" cstate="print"/>
          <a:srcRect r="10204"/>
          <a:stretch>
            <a:fillRect/>
          </a:stretch>
        </p:blipFill>
        <p:spPr>
          <a:xfrm>
            <a:off x="417772" y="4191000"/>
            <a:ext cx="7377592" cy="2133600"/>
          </a:xfrm>
          <a:prstGeom prst="rect">
            <a:avLst/>
          </a:prstGeom>
        </p:spPr>
      </p:pic>
      <p:pic>
        <p:nvPicPr>
          <p:cNvPr id="5" name="Picture 4" descr="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73822" y="4572000"/>
            <a:ext cx="105316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Gas Leakage Detection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there is a gas leakage, a buzzer will turn on </a:t>
            </a:r>
            <a:r>
              <a:rPr lang="en-US" dirty="0" err="1" smtClean="0"/>
              <a:t>amd</a:t>
            </a:r>
            <a:r>
              <a:rPr lang="en-US" dirty="0" smtClean="0"/>
              <a:t> a window will open.</a:t>
            </a:r>
          </a:p>
          <a:p>
            <a:r>
              <a:rPr lang="en-US" dirty="0" smtClean="0"/>
              <a:t>A message will show in MQTT client.</a:t>
            </a:r>
          </a:p>
          <a:p>
            <a:r>
              <a:rPr lang="en-US" dirty="0" smtClean="0"/>
              <a:t>Using MQ6 Gas sensor and buzzer</a:t>
            </a:r>
          </a:p>
          <a:p>
            <a:r>
              <a:rPr lang="en-US" dirty="0" smtClean="0"/>
              <a:t>Process :</a:t>
            </a:r>
            <a:endParaRPr lang="en-US" dirty="0"/>
          </a:p>
        </p:txBody>
      </p:sp>
      <p:pic>
        <p:nvPicPr>
          <p:cNvPr id="4" name="Picture 3" descr="DHT22_RaspberryPi_ESP8266.jpg"/>
          <p:cNvPicPr>
            <a:picLocks noChangeAspect="1"/>
          </p:cNvPicPr>
          <p:nvPr/>
        </p:nvPicPr>
        <p:blipFill>
          <a:blip r:embed="rId2" cstate="print"/>
          <a:srcRect r="10784"/>
          <a:stretch>
            <a:fillRect/>
          </a:stretch>
        </p:blipFill>
        <p:spPr>
          <a:xfrm>
            <a:off x="914400" y="4800600"/>
            <a:ext cx="6934200" cy="1634758"/>
          </a:xfrm>
          <a:prstGeom prst="rect">
            <a:avLst/>
          </a:prstGeom>
        </p:spPr>
      </p:pic>
      <p:pic>
        <p:nvPicPr>
          <p:cNvPr id="5" name="Picture 4" descr="Cap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09983" y="5257800"/>
            <a:ext cx="1234017" cy="879695"/>
          </a:xfrm>
          <a:prstGeom prst="rect">
            <a:avLst/>
          </a:prstGeom>
        </p:spPr>
      </p:pic>
      <p:pic>
        <p:nvPicPr>
          <p:cNvPr id="6" name="Picture 5" descr="downlo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3124200"/>
            <a:ext cx="1528763" cy="1528763"/>
          </a:xfrm>
          <a:prstGeom prst="rect">
            <a:avLst/>
          </a:prstGeom>
        </p:spPr>
      </p:pic>
      <p:pic>
        <p:nvPicPr>
          <p:cNvPr id="7" name="Picture 6" descr="Squishy-Circuits_Piezzo-Buzz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2057400"/>
            <a:ext cx="176784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Assistant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Google’s voice-controlled smart home.</a:t>
            </a:r>
          </a:p>
          <a:p>
            <a:r>
              <a:rPr lang="en-US" dirty="0" smtClean="0"/>
              <a:t>It can achieve these things: control devices and find the information about the device’s status.</a:t>
            </a:r>
          </a:p>
          <a:p>
            <a:r>
              <a:rPr lang="en-US" dirty="0" smtClean="0"/>
              <a:t>It works with IFTTT and Adafruit IO, this combination will perform voice-controlled home.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626" y="3823308"/>
            <a:ext cx="4772774" cy="2110939"/>
          </a:xfrm>
          <a:prstGeom prst="rect">
            <a:avLst/>
          </a:prstGeom>
        </p:spPr>
      </p:pic>
      <p:pic>
        <p:nvPicPr>
          <p:cNvPr id="5" name="Picture 4" descr="Picture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538" y="313150"/>
            <a:ext cx="4671174" cy="329463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510" y="3835572"/>
            <a:ext cx="3810000" cy="2098675"/>
          </a:xfrm>
          <a:prstGeom prst="rect">
            <a:avLst/>
          </a:prstGeom>
        </p:spPr>
      </p:pic>
      <p:pic>
        <p:nvPicPr>
          <p:cNvPr id="1026" name="Picture 2" descr="C:\Users\Dell\Desktop\graduation project 2\Adafruit-IO-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510" y="313150"/>
            <a:ext cx="3693090" cy="326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/>
              <a:t>GA process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55125"/>
            <a:ext cx="8229600" cy="4416113"/>
          </a:xfrm>
        </p:spPr>
      </p:pic>
    </p:spTree>
    <p:extLst>
      <p:ext uri="{BB962C8B-B14F-4D97-AF65-F5344CB8AC3E}">
        <p14:creationId xmlns:p14="http://schemas.microsoft.com/office/powerpoint/2010/main" val="39334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Limitations and 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Limitation :</a:t>
            </a:r>
          </a:p>
          <a:p>
            <a:pPr>
              <a:buNone/>
            </a:pPr>
            <a:r>
              <a:rPr lang="en-US" dirty="0" smtClean="0"/>
              <a:t>Google Assistant app is incompatible in our country. </a:t>
            </a:r>
          </a:p>
          <a:p>
            <a:r>
              <a:rPr lang="en-US" dirty="0" smtClean="0"/>
              <a:t>Future work : </a:t>
            </a:r>
          </a:p>
          <a:p>
            <a:pPr>
              <a:buNone/>
            </a:pPr>
            <a:r>
              <a:rPr lang="en-US" dirty="0" smtClean="0"/>
              <a:t>Using Google assistant in Real home. </a:t>
            </a:r>
          </a:p>
          <a:p>
            <a:pPr>
              <a:buNone/>
            </a:pPr>
            <a:r>
              <a:rPr lang="en-US" dirty="0" smtClean="0"/>
              <a:t>Expanding the functionalities.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 Automation System </a:t>
            </a:r>
          </a:p>
          <a:p>
            <a:r>
              <a:rPr lang="en-US" dirty="0" smtClean="0"/>
              <a:t>About MQTT protocol </a:t>
            </a:r>
          </a:p>
          <a:p>
            <a:r>
              <a:rPr lang="en-US" dirty="0" smtClean="0"/>
              <a:t>Components and Tools </a:t>
            </a:r>
          </a:p>
          <a:p>
            <a:r>
              <a:rPr lang="en-US" dirty="0" smtClean="0"/>
              <a:t>Functionalities </a:t>
            </a:r>
          </a:p>
          <a:p>
            <a:r>
              <a:rPr lang="en-US" dirty="0" smtClean="0"/>
              <a:t>Google Assistant</a:t>
            </a:r>
          </a:p>
          <a:p>
            <a:r>
              <a:rPr lang="en-US" dirty="0" smtClean="0"/>
              <a:t>Limitations and Future work</a:t>
            </a:r>
          </a:p>
          <a:p>
            <a:r>
              <a:rPr lang="en-US" dirty="0" smtClean="0"/>
              <a:t>Demo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Home Automation Systems: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Home Automation = Smart Home </a:t>
            </a:r>
          </a:p>
          <a:p>
            <a:r>
              <a:rPr lang="en-US" dirty="0" smtClean="0"/>
              <a:t>Controlling </a:t>
            </a:r>
          </a:p>
          <a:p>
            <a:r>
              <a:rPr lang="en-US" dirty="0" smtClean="0"/>
              <a:t>Security </a:t>
            </a:r>
          </a:p>
          <a:p>
            <a:r>
              <a:rPr lang="en-US" dirty="0" smtClean="0"/>
              <a:t>Alarms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zigbee_LOGO_WO_OFFICIAL.jpg"/>
          <p:cNvPicPr>
            <a:picLocks noChangeAspect="1"/>
          </p:cNvPicPr>
          <p:nvPr/>
        </p:nvPicPr>
        <p:blipFill>
          <a:blip r:embed="rId2" cstate="print"/>
          <a:srcRect t="35294" r="1905" b="32661"/>
          <a:stretch>
            <a:fillRect/>
          </a:stretch>
        </p:blipFill>
        <p:spPr>
          <a:xfrm>
            <a:off x="3200400" y="4953000"/>
            <a:ext cx="3924300" cy="990600"/>
          </a:xfrm>
          <a:prstGeom prst="rect">
            <a:avLst/>
          </a:prstGeom>
        </p:spPr>
      </p:pic>
      <p:pic>
        <p:nvPicPr>
          <p:cNvPr id="6" name="Picture 5" descr="bluetooth-logo-blue-area-trademark-symbol-bluetooth-png-download-512512-free-tem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1" y="4780578"/>
            <a:ext cx="2362200" cy="1253413"/>
          </a:xfrm>
          <a:prstGeom prst="rect">
            <a:avLst/>
          </a:prstGeom>
        </p:spPr>
      </p:pic>
      <p:pic>
        <p:nvPicPr>
          <p:cNvPr id="7" name="Picture 6" descr="IoT-M2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21336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MQTT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MQTT message queue telemetry transport</a:t>
            </a:r>
          </a:p>
          <a:p>
            <a:r>
              <a:rPr lang="en-US" dirty="0" smtClean="0"/>
              <a:t>Advantages: </a:t>
            </a:r>
            <a:r>
              <a:rPr lang="en-US" dirty="0" smtClean="0"/>
              <a:t>low </a:t>
            </a:r>
            <a:r>
              <a:rPr lang="en-US" dirty="0" smtClean="0"/>
              <a:t>bandwidth</a:t>
            </a:r>
            <a:r>
              <a:rPr lang="en-US" dirty="0"/>
              <a:t>, security, </a:t>
            </a:r>
            <a:r>
              <a:rPr lang="en-US" dirty="0" err="1" smtClean="0"/>
              <a:t>QoS</a:t>
            </a:r>
            <a:r>
              <a:rPr lang="en-US" dirty="0" smtClean="0"/>
              <a:t>, distribution.</a:t>
            </a:r>
            <a:endParaRPr lang="en-US" dirty="0" smtClean="0"/>
          </a:p>
          <a:p>
            <a:r>
              <a:rPr lang="en-US" dirty="0" smtClean="0"/>
              <a:t>Components: Broker, Clients and topics</a:t>
            </a:r>
          </a:p>
        </p:txBody>
      </p:sp>
      <p:pic>
        <p:nvPicPr>
          <p:cNvPr id="4" name="Picture 3" descr="downlo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191000"/>
            <a:ext cx="3505200" cy="243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</a:t>
            </a:r>
            <a:r>
              <a:rPr lang="ar-SA" dirty="0" smtClean="0"/>
              <a:t>/</a:t>
            </a:r>
            <a:r>
              <a:rPr lang="en-US" dirty="0" smtClean="0"/>
              <a:t>Sub protocol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pub/sub model decouples the client that sends a message from the other client that receive messages. </a:t>
            </a:r>
          </a:p>
          <a:p>
            <a:r>
              <a:rPr lang="en-US" dirty="0" smtClean="0"/>
              <a:t>The connection between them is handled by the broker.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qtt-diagram@2x-1024x32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" y="4495800"/>
            <a:ext cx="74676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Raspberry pi = Broker </a:t>
            </a:r>
            <a:endParaRPr lang="en-US" dirty="0"/>
          </a:p>
        </p:txBody>
      </p:sp>
      <p:pic>
        <p:nvPicPr>
          <p:cNvPr id="4" name="Content Placeholder 3" descr="RASPBERRY_PI_3B_PLUS_0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5813" y="3019399"/>
            <a:ext cx="2452373" cy="1687565"/>
          </a:xfrm>
        </p:spPr>
      </p:pic>
      <p:pic>
        <p:nvPicPr>
          <p:cNvPr id="5" name="Picture 4" descr="mosquitto-200p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990600"/>
            <a:ext cx="1371600" cy="13510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1371600"/>
            <a:ext cx="6858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CPU on board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MQTT Server = Mosquitto(OS) 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MQTT server is a device or program that interconnects the MQTT clients. </a:t>
            </a:r>
          </a:p>
          <a:p>
            <a:endParaRPr lang="en-US" dirty="0"/>
          </a:p>
        </p:txBody>
      </p:sp>
      <p:pic>
        <p:nvPicPr>
          <p:cNvPr id="8" name="Picture 7" descr="esp8266-iot-mqtt-clou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0559" y="3505200"/>
            <a:ext cx="5334000" cy="300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Nodemcu = clients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NodeMCU</a:t>
            </a:r>
            <a:r>
              <a:rPr lang="en-US" sz="2800" dirty="0" smtClean="0"/>
              <a:t> is an open source IoT platform.</a:t>
            </a:r>
          </a:p>
          <a:p>
            <a:r>
              <a:rPr lang="en-US" sz="2800" dirty="0" smtClean="0"/>
              <a:t>Has ESP8266 Wi-Fi module.</a:t>
            </a:r>
          </a:p>
          <a:p>
            <a:r>
              <a:rPr lang="en-US" sz="2800" dirty="0" smtClean="0"/>
              <a:t> 2 Nodemcu are MQTT clients.</a:t>
            </a:r>
          </a:p>
          <a:p>
            <a:r>
              <a:rPr lang="en-US" sz="2800" dirty="0" smtClean="0"/>
              <a:t>Each Nodemcu has different </a:t>
            </a:r>
          </a:p>
          <a:p>
            <a:pPr>
              <a:buNone/>
            </a:pPr>
            <a:r>
              <a:rPr lang="en-US" sz="2800" dirty="0" smtClean="0"/>
              <a:t>    topics and devices .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4" name="Picture 3" descr="nodemcu_pi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3684" y="3200401"/>
            <a:ext cx="4160316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Control Lights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This is done using power light.</a:t>
            </a:r>
          </a:p>
          <a:p>
            <a:r>
              <a:rPr lang="en-US" dirty="0" smtClean="0"/>
              <a:t>connected on nodemcu</a:t>
            </a:r>
          </a:p>
          <a:p>
            <a:pPr marL="0" indent="0">
              <a:buNone/>
            </a:pPr>
            <a:r>
              <a:rPr lang="en-US" dirty="0" smtClean="0"/>
              <a:t>(client1).</a:t>
            </a:r>
          </a:p>
          <a:p>
            <a:r>
              <a:rPr lang="en-US" dirty="0" smtClean="0"/>
              <a:t>Process: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4114800"/>
            <a:ext cx="7408613" cy="2397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Sensor Readings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DHT11 sensor for temperature and humidity.</a:t>
            </a:r>
          </a:p>
          <a:p>
            <a:r>
              <a:rPr lang="en-US" dirty="0" smtClean="0"/>
              <a:t>Connected on nodemcu(client1) </a:t>
            </a:r>
          </a:p>
          <a:p>
            <a:pPr marL="0" indent="0">
              <a:buNone/>
            </a:pPr>
            <a:r>
              <a:rPr lang="en-US" dirty="0" smtClean="0"/>
              <a:t>    through a resistor.</a:t>
            </a:r>
          </a:p>
          <a:p>
            <a:r>
              <a:rPr lang="en-US" dirty="0" smtClean="0"/>
              <a:t> Process: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419600"/>
            <a:ext cx="8310717" cy="2133600"/>
          </a:xfrm>
          <a:prstGeom prst="rect">
            <a:avLst/>
          </a:prstGeom>
        </p:spPr>
      </p:pic>
      <p:pic>
        <p:nvPicPr>
          <p:cNvPr id="5" name="Picture 4" descr="Pictur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2286000"/>
            <a:ext cx="1877568" cy="1717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</TotalTime>
  <Words>307</Words>
  <Application>Microsoft Office PowerPoint</Application>
  <PresentationFormat>On-screen Show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Home Automation System</vt:lpstr>
      <vt:lpstr>Outline </vt:lpstr>
      <vt:lpstr>Home Automation Systems:</vt:lpstr>
      <vt:lpstr>MQTT </vt:lpstr>
      <vt:lpstr>Pub/Sub protocol </vt:lpstr>
      <vt:lpstr>Raspberry pi = Broker </vt:lpstr>
      <vt:lpstr>Nodemcu = clients </vt:lpstr>
      <vt:lpstr>1. Control Lights  </vt:lpstr>
      <vt:lpstr>2. Sensor Readings </vt:lpstr>
      <vt:lpstr>3. Garage Door </vt:lpstr>
      <vt:lpstr>4. Gas Leakage Detection </vt:lpstr>
      <vt:lpstr>Google Assistant </vt:lpstr>
      <vt:lpstr>PowerPoint Presentation</vt:lpstr>
      <vt:lpstr>GA process</vt:lpstr>
      <vt:lpstr>Limitations and Future work </vt:lpstr>
      <vt:lpstr>Demo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Automation System</dc:title>
  <dc:creator/>
  <cp:lastModifiedBy>Dell</cp:lastModifiedBy>
  <cp:revision>71</cp:revision>
  <dcterms:created xsi:type="dcterms:W3CDTF">2006-08-16T00:00:00Z</dcterms:created>
  <dcterms:modified xsi:type="dcterms:W3CDTF">2018-12-22T21:08:55Z</dcterms:modified>
</cp:coreProperties>
</file>