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52" r:id="rId1"/>
  </p:sldMasterIdLst>
  <p:notesMasterIdLst>
    <p:notesMasterId r:id="rId23"/>
  </p:notesMasterIdLst>
  <p:sldIdLst>
    <p:sldId id="256" r:id="rId2"/>
    <p:sldId id="259" r:id="rId3"/>
    <p:sldId id="281" r:id="rId4"/>
    <p:sldId id="258" r:id="rId5"/>
    <p:sldId id="284" r:id="rId6"/>
    <p:sldId id="261" r:id="rId7"/>
    <p:sldId id="266" r:id="rId8"/>
    <p:sldId id="265" r:id="rId9"/>
    <p:sldId id="267" r:id="rId10"/>
    <p:sldId id="268" r:id="rId11"/>
    <p:sldId id="270" r:id="rId12"/>
    <p:sldId id="269" r:id="rId13"/>
    <p:sldId id="282" r:id="rId14"/>
    <p:sldId id="278" r:id="rId15"/>
    <p:sldId id="274" r:id="rId16"/>
    <p:sldId id="275" r:id="rId17"/>
    <p:sldId id="276" r:id="rId18"/>
    <p:sldId id="271" r:id="rId19"/>
    <p:sldId id="272" r:id="rId20"/>
    <p:sldId id="283" r:id="rId21"/>
    <p:sldId id="273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291" autoAdjust="0"/>
  </p:normalViewPr>
  <p:slideViewPr>
    <p:cSldViewPr snapToGrid="0">
      <p:cViewPr varScale="1">
        <p:scale>
          <a:sx n="80" d="100"/>
          <a:sy n="8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C2A76C-D9E3-49A1-B62B-D83C1E18FF61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AAE3AFE-A1C1-4EA1-9FD1-B052EA0BAA35}">
      <dgm:prSet phldrT="[Text]" custT="1"/>
      <dgm:spPr>
        <a:solidFill>
          <a:schemeClr val="bg2">
            <a:lumMod val="25000"/>
          </a:schemeClr>
        </a:solidFill>
      </dgm:spPr>
      <dgm:t>
        <a:bodyPr/>
        <a:lstStyle/>
        <a:p>
          <a:pPr algn="ctr"/>
          <a:r>
            <a:rPr lang="en-US" sz="2100" dirty="0"/>
            <a:t>Receive the data from transmitter part</a:t>
          </a:r>
        </a:p>
      </dgm:t>
    </dgm:pt>
    <dgm:pt modelId="{D7273BD0-29D2-4EB1-A2B5-416438ECC626}" type="parTrans" cxnId="{8BCBDE07-0E33-4314-B7A3-E674D91075D7}">
      <dgm:prSet/>
      <dgm:spPr/>
      <dgm:t>
        <a:bodyPr/>
        <a:lstStyle/>
        <a:p>
          <a:endParaRPr lang="en-US"/>
        </a:p>
      </dgm:t>
    </dgm:pt>
    <dgm:pt modelId="{46618E0E-1BD0-4DB4-8D53-425FE7AA38B2}" type="sibTrans" cxnId="{8BCBDE07-0E33-4314-B7A3-E674D91075D7}">
      <dgm:prSet/>
      <dgm:spPr/>
      <dgm:t>
        <a:bodyPr/>
        <a:lstStyle/>
        <a:p>
          <a:endParaRPr lang="en-US"/>
        </a:p>
      </dgm:t>
    </dgm:pt>
    <dgm:pt modelId="{F3A36C4E-FE16-430B-80BE-A8DFAB7A9F6C}">
      <dgm:prSet phldrT="[Text]" custT="1"/>
      <dgm:spPr>
        <a:solidFill>
          <a:schemeClr val="bg2">
            <a:lumMod val="25000"/>
          </a:schemeClr>
        </a:solidFill>
      </dgm:spPr>
      <dgm:t>
        <a:bodyPr/>
        <a:lstStyle/>
        <a:p>
          <a:pPr algn="ctr"/>
          <a:r>
            <a:rPr lang="en-US" sz="2100" dirty="0"/>
            <a:t>Move it to the Arduino</a:t>
          </a:r>
        </a:p>
      </dgm:t>
    </dgm:pt>
    <dgm:pt modelId="{12729083-0F7D-4DBB-B2BB-865F116BC826}" type="parTrans" cxnId="{C4376D57-6D0E-470A-B17F-5FFD3F3AC41C}">
      <dgm:prSet/>
      <dgm:spPr/>
      <dgm:t>
        <a:bodyPr/>
        <a:lstStyle/>
        <a:p>
          <a:endParaRPr lang="en-US"/>
        </a:p>
      </dgm:t>
    </dgm:pt>
    <dgm:pt modelId="{4229FDA0-90B0-4BC3-896B-52A9AA71B0DD}" type="sibTrans" cxnId="{C4376D57-6D0E-470A-B17F-5FFD3F3AC41C}">
      <dgm:prSet/>
      <dgm:spPr/>
      <dgm:t>
        <a:bodyPr/>
        <a:lstStyle/>
        <a:p>
          <a:endParaRPr lang="en-US"/>
        </a:p>
      </dgm:t>
    </dgm:pt>
    <dgm:pt modelId="{5486E929-BC35-43A3-8D8E-DC8BA89E1049}">
      <dgm:prSet phldrT="[Text]" custT="1"/>
      <dgm:spPr>
        <a:solidFill>
          <a:schemeClr val="bg2">
            <a:lumMod val="25000"/>
          </a:schemeClr>
        </a:solidFill>
      </dgm:spPr>
      <dgm:t>
        <a:bodyPr/>
        <a:lstStyle/>
        <a:p>
          <a:pPr algn="ctr"/>
          <a:r>
            <a:rPr lang="en-US" sz="2100" dirty="0"/>
            <a:t>Arduino passes it to the motor driver IC</a:t>
          </a:r>
        </a:p>
      </dgm:t>
    </dgm:pt>
    <dgm:pt modelId="{44796B95-02C3-414D-A817-8CB8146903E0}" type="parTrans" cxnId="{04556C2A-A529-47E7-A349-97E3DBF736FA}">
      <dgm:prSet/>
      <dgm:spPr/>
      <dgm:t>
        <a:bodyPr/>
        <a:lstStyle/>
        <a:p>
          <a:endParaRPr lang="en-US"/>
        </a:p>
      </dgm:t>
    </dgm:pt>
    <dgm:pt modelId="{4E541CE0-2CEB-4F07-91E2-0889084B0E2E}" type="sibTrans" cxnId="{04556C2A-A529-47E7-A349-97E3DBF736FA}">
      <dgm:prSet/>
      <dgm:spPr/>
      <dgm:t>
        <a:bodyPr/>
        <a:lstStyle/>
        <a:p>
          <a:endParaRPr lang="en-US"/>
        </a:p>
      </dgm:t>
    </dgm:pt>
    <dgm:pt modelId="{BAB9427E-0E95-44C3-9659-17C2CE1CE919}" type="pres">
      <dgm:prSet presAssocID="{D9C2A76C-D9E3-49A1-B62B-D83C1E18FF61}" presName="outerComposite" presStyleCnt="0">
        <dgm:presLayoutVars>
          <dgm:chMax val="5"/>
          <dgm:dir/>
          <dgm:resizeHandles val="exact"/>
        </dgm:presLayoutVars>
      </dgm:prSet>
      <dgm:spPr/>
    </dgm:pt>
    <dgm:pt modelId="{2F0C45DE-A18A-4AF4-BEB5-E5AC1F4A49D0}" type="pres">
      <dgm:prSet presAssocID="{D9C2A76C-D9E3-49A1-B62B-D83C1E18FF61}" presName="dummyMaxCanvas" presStyleCnt="0">
        <dgm:presLayoutVars/>
      </dgm:prSet>
      <dgm:spPr/>
    </dgm:pt>
    <dgm:pt modelId="{A5CE4394-1862-4FEF-8F9E-E30DD0CEA11A}" type="pres">
      <dgm:prSet presAssocID="{D9C2A76C-D9E3-49A1-B62B-D83C1E18FF61}" presName="ThreeNodes_1" presStyleLbl="node1" presStyleIdx="0" presStyleCnt="3" custScaleX="83994" custLinFactNeighborX="-23958" custLinFactNeighborY="2975">
        <dgm:presLayoutVars>
          <dgm:bulletEnabled val="1"/>
        </dgm:presLayoutVars>
      </dgm:prSet>
      <dgm:spPr/>
    </dgm:pt>
    <dgm:pt modelId="{F31CA161-D56A-4C51-8F8A-695271377A3A}" type="pres">
      <dgm:prSet presAssocID="{D9C2A76C-D9E3-49A1-B62B-D83C1E18FF61}" presName="ThreeNodes_2" presStyleLbl="node1" presStyleIdx="1" presStyleCnt="3" custScaleX="84277" custLinFactNeighborX="-4403" custLinFactNeighborY="-1170">
        <dgm:presLayoutVars>
          <dgm:bulletEnabled val="1"/>
        </dgm:presLayoutVars>
      </dgm:prSet>
      <dgm:spPr/>
    </dgm:pt>
    <dgm:pt modelId="{C772982C-084F-4C94-9A9D-E49FB98FB1A2}" type="pres">
      <dgm:prSet presAssocID="{D9C2A76C-D9E3-49A1-B62B-D83C1E18FF61}" presName="ThreeNodes_3" presStyleLbl="node1" presStyleIdx="2" presStyleCnt="3" custScaleX="82942" custLinFactNeighborX="2700" custLinFactNeighborY="-4309">
        <dgm:presLayoutVars>
          <dgm:bulletEnabled val="1"/>
        </dgm:presLayoutVars>
      </dgm:prSet>
      <dgm:spPr/>
    </dgm:pt>
    <dgm:pt modelId="{A46452E6-CF74-4C40-B828-DD699E29A9D3}" type="pres">
      <dgm:prSet presAssocID="{D9C2A76C-D9E3-49A1-B62B-D83C1E18FF61}" presName="ThreeConn_1-2" presStyleLbl="fgAccFollowNode1" presStyleIdx="0" presStyleCnt="2" custLinFactX="-35022" custLinFactNeighborX="-100000" custLinFactNeighborY="6866">
        <dgm:presLayoutVars>
          <dgm:bulletEnabled val="1"/>
        </dgm:presLayoutVars>
      </dgm:prSet>
      <dgm:spPr/>
    </dgm:pt>
    <dgm:pt modelId="{74AC1FD5-422B-4710-BE61-3DFE477B5A49}" type="pres">
      <dgm:prSet presAssocID="{D9C2A76C-D9E3-49A1-B62B-D83C1E18FF61}" presName="ThreeConn_2-3" presStyleLbl="fgAccFollowNode1" presStyleIdx="1" presStyleCnt="2" custLinFactX="-7560" custLinFactNeighborX="-100000" custLinFactNeighborY="11442">
        <dgm:presLayoutVars>
          <dgm:bulletEnabled val="1"/>
        </dgm:presLayoutVars>
      </dgm:prSet>
      <dgm:spPr/>
    </dgm:pt>
    <dgm:pt modelId="{5C1BCAF7-A379-431E-92B7-01779B626C0C}" type="pres">
      <dgm:prSet presAssocID="{D9C2A76C-D9E3-49A1-B62B-D83C1E18FF61}" presName="ThreeNodes_1_text" presStyleLbl="node1" presStyleIdx="2" presStyleCnt="3">
        <dgm:presLayoutVars>
          <dgm:bulletEnabled val="1"/>
        </dgm:presLayoutVars>
      </dgm:prSet>
      <dgm:spPr/>
    </dgm:pt>
    <dgm:pt modelId="{FB802D81-B5EF-47A4-9229-2F9AAC043B08}" type="pres">
      <dgm:prSet presAssocID="{D9C2A76C-D9E3-49A1-B62B-D83C1E18FF61}" presName="ThreeNodes_2_text" presStyleLbl="node1" presStyleIdx="2" presStyleCnt="3">
        <dgm:presLayoutVars>
          <dgm:bulletEnabled val="1"/>
        </dgm:presLayoutVars>
      </dgm:prSet>
      <dgm:spPr/>
    </dgm:pt>
    <dgm:pt modelId="{AF2C11B0-E9D2-4B99-B6A7-81DFB07EAD4D}" type="pres">
      <dgm:prSet presAssocID="{D9C2A76C-D9E3-49A1-B62B-D83C1E18FF61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8BCBDE07-0E33-4314-B7A3-E674D91075D7}" srcId="{D9C2A76C-D9E3-49A1-B62B-D83C1E18FF61}" destId="{7AAE3AFE-A1C1-4EA1-9FD1-B052EA0BAA35}" srcOrd="0" destOrd="0" parTransId="{D7273BD0-29D2-4EB1-A2B5-416438ECC626}" sibTransId="{46618E0E-1BD0-4DB4-8D53-425FE7AA38B2}"/>
    <dgm:cxn modelId="{04556C2A-A529-47E7-A349-97E3DBF736FA}" srcId="{D9C2A76C-D9E3-49A1-B62B-D83C1E18FF61}" destId="{5486E929-BC35-43A3-8D8E-DC8BA89E1049}" srcOrd="2" destOrd="0" parTransId="{44796B95-02C3-414D-A817-8CB8146903E0}" sibTransId="{4E541CE0-2CEB-4F07-91E2-0889084B0E2E}"/>
    <dgm:cxn modelId="{27D47C61-8C2B-493F-8C30-8539BE8CB921}" type="presOf" srcId="{F3A36C4E-FE16-430B-80BE-A8DFAB7A9F6C}" destId="{FB802D81-B5EF-47A4-9229-2F9AAC043B08}" srcOrd="1" destOrd="0" presId="urn:microsoft.com/office/officeart/2005/8/layout/vProcess5"/>
    <dgm:cxn modelId="{8FA08B66-782F-47F0-BFC8-624182044343}" type="presOf" srcId="{46618E0E-1BD0-4DB4-8D53-425FE7AA38B2}" destId="{A46452E6-CF74-4C40-B828-DD699E29A9D3}" srcOrd="0" destOrd="0" presId="urn:microsoft.com/office/officeart/2005/8/layout/vProcess5"/>
    <dgm:cxn modelId="{8B938A4E-0700-4C38-9959-EE3E694284C3}" type="presOf" srcId="{5486E929-BC35-43A3-8D8E-DC8BA89E1049}" destId="{AF2C11B0-E9D2-4B99-B6A7-81DFB07EAD4D}" srcOrd="1" destOrd="0" presId="urn:microsoft.com/office/officeart/2005/8/layout/vProcess5"/>
    <dgm:cxn modelId="{49883B71-E675-4199-A0DD-29AD08F4C0D9}" type="presOf" srcId="{D9C2A76C-D9E3-49A1-B62B-D83C1E18FF61}" destId="{BAB9427E-0E95-44C3-9659-17C2CE1CE919}" srcOrd="0" destOrd="0" presId="urn:microsoft.com/office/officeart/2005/8/layout/vProcess5"/>
    <dgm:cxn modelId="{C4376D57-6D0E-470A-B17F-5FFD3F3AC41C}" srcId="{D9C2A76C-D9E3-49A1-B62B-D83C1E18FF61}" destId="{F3A36C4E-FE16-430B-80BE-A8DFAB7A9F6C}" srcOrd="1" destOrd="0" parTransId="{12729083-0F7D-4DBB-B2BB-865F116BC826}" sibTransId="{4229FDA0-90B0-4BC3-896B-52A9AA71B0DD}"/>
    <dgm:cxn modelId="{ED75D857-D932-4E20-B8D2-5EBCC3D2911C}" type="presOf" srcId="{7AAE3AFE-A1C1-4EA1-9FD1-B052EA0BAA35}" destId="{A5CE4394-1862-4FEF-8F9E-E30DD0CEA11A}" srcOrd="0" destOrd="0" presId="urn:microsoft.com/office/officeart/2005/8/layout/vProcess5"/>
    <dgm:cxn modelId="{D9267579-E8FB-49B7-A800-728518EDFA83}" type="presOf" srcId="{4229FDA0-90B0-4BC3-896B-52A9AA71B0DD}" destId="{74AC1FD5-422B-4710-BE61-3DFE477B5A49}" srcOrd="0" destOrd="0" presId="urn:microsoft.com/office/officeart/2005/8/layout/vProcess5"/>
    <dgm:cxn modelId="{74D6E787-B3AB-4CB7-A5AD-86D03CB922CA}" type="presOf" srcId="{F3A36C4E-FE16-430B-80BE-A8DFAB7A9F6C}" destId="{F31CA161-D56A-4C51-8F8A-695271377A3A}" srcOrd="0" destOrd="0" presId="urn:microsoft.com/office/officeart/2005/8/layout/vProcess5"/>
    <dgm:cxn modelId="{935969A5-9351-4058-AF28-BA00F1464AE5}" type="presOf" srcId="{5486E929-BC35-43A3-8D8E-DC8BA89E1049}" destId="{C772982C-084F-4C94-9A9D-E49FB98FB1A2}" srcOrd="0" destOrd="0" presId="urn:microsoft.com/office/officeart/2005/8/layout/vProcess5"/>
    <dgm:cxn modelId="{5537E6E8-30ED-412C-9F62-04EFABE5BD95}" type="presOf" srcId="{7AAE3AFE-A1C1-4EA1-9FD1-B052EA0BAA35}" destId="{5C1BCAF7-A379-431E-92B7-01779B626C0C}" srcOrd="1" destOrd="0" presId="urn:microsoft.com/office/officeart/2005/8/layout/vProcess5"/>
    <dgm:cxn modelId="{7DF54D50-0E01-4818-B378-7D85F382B81F}" type="presParOf" srcId="{BAB9427E-0E95-44C3-9659-17C2CE1CE919}" destId="{2F0C45DE-A18A-4AF4-BEB5-E5AC1F4A49D0}" srcOrd="0" destOrd="0" presId="urn:microsoft.com/office/officeart/2005/8/layout/vProcess5"/>
    <dgm:cxn modelId="{22782FEF-847F-4395-AE39-8261789727AB}" type="presParOf" srcId="{BAB9427E-0E95-44C3-9659-17C2CE1CE919}" destId="{A5CE4394-1862-4FEF-8F9E-E30DD0CEA11A}" srcOrd="1" destOrd="0" presId="urn:microsoft.com/office/officeart/2005/8/layout/vProcess5"/>
    <dgm:cxn modelId="{5D7A6500-DBB9-4917-99A7-1D99165169F2}" type="presParOf" srcId="{BAB9427E-0E95-44C3-9659-17C2CE1CE919}" destId="{F31CA161-D56A-4C51-8F8A-695271377A3A}" srcOrd="2" destOrd="0" presId="urn:microsoft.com/office/officeart/2005/8/layout/vProcess5"/>
    <dgm:cxn modelId="{DB647A50-717E-49AF-918E-F5D74C6ADE7C}" type="presParOf" srcId="{BAB9427E-0E95-44C3-9659-17C2CE1CE919}" destId="{C772982C-084F-4C94-9A9D-E49FB98FB1A2}" srcOrd="3" destOrd="0" presId="urn:microsoft.com/office/officeart/2005/8/layout/vProcess5"/>
    <dgm:cxn modelId="{C8D006F6-600C-453E-9AF5-BB9CDC16CBF6}" type="presParOf" srcId="{BAB9427E-0E95-44C3-9659-17C2CE1CE919}" destId="{A46452E6-CF74-4C40-B828-DD699E29A9D3}" srcOrd="4" destOrd="0" presId="urn:microsoft.com/office/officeart/2005/8/layout/vProcess5"/>
    <dgm:cxn modelId="{2D0A0CC5-AE62-492D-8080-DC65EF759580}" type="presParOf" srcId="{BAB9427E-0E95-44C3-9659-17C2CE1CE919}" destId="{74AC1FD5-422B-4710-BE61-3DFE477B5A49}" srcOrd="5" destOrd="0" presId="urn:microsoft.com/office/officeart/2005/8/layout/vProcess5"/>
    <dgm:cxn modelId="{9E267339-F640-4D83-B21C-1F2AA95C8496}" type="presParOf" srcId="{BAB9427E-0E95-44C3-9659-17C2CE1CE919}" destId="{5C1BCAF7-A379-431E-92B7-01779B626C0C}" srcOrd="6" destOrd="0" presId="urn:microsoft.com/office/officeart/2005/8/layout/vProcess5"/>
    <dgm:cxn modelId="{E03F8538-9596-4360-9E74-E3B889BA4CB8}" type="presParOf" srcId="{BAB9427E-0E95-44C3-9659-17C2CE1CE919}" destId="{FB802D81-B5EF-47A4-9229-2F9AAC043B08}" srcOrd="7" destOrd="0" presId="urn:microsoft.com/office/officeart/2005/8/layout/vProcess5"/>
    <dgm:cxn modelId="{A040CD4C-51BD-4276-B3DF-DD44FC0DC668}" type="presParOf" srcId="{BAB9427E-0E95-44C3-9659-17C2CE1CE919}" destId="{AF2C11B0-E9D2-4B99-B6A7-81DFB07EAD4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CE4394-1862-4FEF-8F9E-E30DD0CEA11A}">
      <dsp:nvSpPr>
        <dsp:cNvPr id="0" name=""/>
        <dsp:cNvSpPr/>
      </dsp:nvSpPr>
      <dsp:spPr>
        <a:xfrm>
          <a:off x="0" y="29027"/>
          <a:ext cx="4569844" cy="975728"/>
        </a:xfrm>
        <a:prstGeom prst="roundRect">
          <a:avLst>
            <a:gd name="adj" fmla="val 10000"/>
          </a:avLst>
        </a:prstGeom>
        <a:solidFill>
          <a:schemeClr val="bg2">
            <a:lumMod val="25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Receive the data from transmitter part</a:t>
          </a:r>
        </a:p>
      </dsp:txBody>
      <dsp:txXfrm>
        <a:off x="28578" y="57605"/>
        <a:ext cx="3676334" cy="918572"/>
      </dsp:txXfrm>
    </dsp:sp>
    <dsp:sp modelId="{F31CA161-D56A-4C51-8F8A-695271377A3A}">
      <dsp:nvSpPr>
        <dsp:cNvPr id="0" name=""/>
        <dsp:cNvSpPr/>
      </dsp:nvSpPr>
      <dsp:spPr>
        <a:xfrm>
          <a:off x="668225" y="1126933"/>
          <a:ext cx="4585241" cy="975728"/>
        </a:xfrm>
        <a:prstGeom prst="roundRect">
          <a:avLst>
            <a:gd name="adj" fmla="val 10000"/>
          </a:avLst>
        </a:prstGeom>
        <a:solidFill>
          <a:schemeClr val="bg2">
            <a:lumMod val="25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Move it to the Arduino</a:t>
          </a:r>
        </a:p>
      </dsp:txBody>
      <dsp:txXfrm>
        <a:off x="696803" y="1155511"/>
        <a:ext cx="3589001" cy="918572"/>
      </dsp:txXfrm>
    </dsp:sp>
    <dsp:sp modelId="{C772982C-084F-4C94-9A9D-E49FB98FB1A2}">
      <dsp:nvSpPr>
        <dsp:cNvPr id="0" name=""/>
        <dsp:cNvSpPr/>
      </dsp:nvSpPr>
      <dsp:spPr>
        <a:xfrm>
          <a:off x="1571053" y="2234655"/>
          <a:ext cx="4512608" cy="975728"/>
        </a:xfrm>
        <a:prstGeom prst="roundRect">
          <a:avLst>
            <a:gd name="adj" fmla="val 10000"/>
          </a:avLst>
        </a:prstGeom>
        <a:solidFill>
          <a:schemeClr val="bg2">
            <a:lumMod val="25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Arduino passes it to the motor driver IC</a:t>
          </a:r>
        </a:p>
      </dsp:txBody>
      <dsp:txXfrm>
        <a:off x="1599631" y="2263233"/>
        <a:ext cx="3531243" cy="918572"/>
      </dsp:txXfrm>
    </dsp:sp>
    <dsp:sp modelId="{A46452E6-CF74-4C40-B828-DD699E29A9D3}">
      <dsp:nvSpPr>
        <dsp:cNvPr id="0" name=""/>
        <dsp:cNvSpPr/>
      </dsp:nvSpPr>
      <dsp:spPr>
        <a:xfrm>
          <a:off x="3950115" y="783473"/>
          <a:ext cx="634223" cy="63422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/>
        </a:p>
      </dsp:txBody>
      <dsp:txXfrm>
        <a:off x="4092815" y="783473"/>
        <a:ext cx="348823" cy="477253"/>
      </dsp:txXfrm>
    </dsp:sp>
    <dsp:sp modelId="{74AC1FD5-422B-4710-BE61-3DFE477B5A49}">
      <dsp:nvSpPr>
        <dsp:cNvPr id="0" name=""/>
        <dsp:cNvSpPr/>
      </dsp:nvSpPr>
      <dsp:spPr>
        <a:xfrm>
          <a:off x="4604345" y="1944340"/>
          <a:ext cx="634223" cy="63422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/>
        </a:p>
      </dsp:txBody>
      <dsp:txXfrm>
        <a:off x="4747045" y="1944340"/>
        <a:ext cx="348823" cy="4772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951A10-073E-432D-A20F-34E228755D3E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F40DBE-2B78-4CF3-B862-E0FC1C691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938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40DBE-2B78-4CF3-B862-E0FC1C6918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900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40DBE-2B78-4CF3-B862-E0FC1C6918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411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D6674-2AE1-41D5-BC8D-B60FAE327290}" type="datetime1">
              <a:rPr lang="en-US" smtClean="0"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333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AFB6-2942-4277-B97C-8D3BDB0EEAD3}" type="datetime1">
              <a:rPr lang="en-US" smtClean="0"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871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0760-2032-4C5D-A3FE-177B6F8F6672}" type="datetime1">
              <a:rPr lang="en-US" smtClean="0"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9055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9A116-14ED-4410-998A-C6376372D199}" type="datetime1">
              <a:rPr lang="en-US" smtClean="0"/>
              <a:t>5/22/2018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1793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D13C0-AB4E-4B30-A997-438796BE36C3}" type="datetime1">
              <a:rPr lang="en-US" smtClean="0"/>
              <a:t>5/22/2018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430256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AB59-D3FE-43EF-8CD2-B062F137A806}" type="datetime1">
              <a:rPr lang="en-US" smtClean="0"/>
              <a:t>5/22/2018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8326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ED1B-D221-4468-9A55-43171C7887DA}" type="datetime1">
              <a:rPr lang="en-US" smtClean="0"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8476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D8218-9067-433C-B12B-2D52C278CFFC}" type="datetime1">
              <a:rPr lang="en-US" smtClean="0"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61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7749F-DC8F-4B68-95C2-94FE03F61B4F}" type="datetime1">
              <a:rPr lang="en-US" smtClean="0"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17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9C66A-52AE-4B2A-93D3-508AB3790466}" type="datetime1">
              <a:rPr lang="en-US" smtClean="0"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493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B0D63-9DF4-4D4C-9E51-BFF35EF0C3BD}" type="datetime1">
              <a:rPr lang="en-US" smtClean="0"/>
              <a:t>5/22/2018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39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A6FFE-0BE7-4F85-9412-B4471914E8E0}" type="datetime1">
              <a:rPr lang="en-US" smtClean="0"/>
              <a:t>5/22/2018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304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21907-AF70-4FCC-824E-E8D1F7B6C1DF}" type="datetime1">
              <a:rPr lang="en-US" smtClean="0"/>
              <a:t>5/22/2018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336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2A387-34FA-448A-BE53-C37FADC6281E}" type="datetime1">
              <a:rPr lang="en-US" smtClean="0"/>
              <a:t>5/22/2018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93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98D02-44F0-4554-8473-D5C537A82E69}" type="datetime1">
              <a:rPr lang="en-US" smtClean="0"/>
              <a:t>5/22/2018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241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CFBEF-DEF0-462A-8439-31C75C384281}" type="datetime1">
              <a:rPr lang="en-US" smtClean="0"/>
              <a:t>5/22/2018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229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66563-DD75-4796-B66E-225EAC9EFECD}" type="datetime1">
              <a:rPr lang="en-US" smtClean="0"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269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  <p:sldLayoutId id="2147483766" r:id="rId14"/>
    <p:sldLayoutId id="2147483767" r:id="rId15"/>
    <p:sldLayoutId id="214748376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834C7-36CE-4179-AC2A-A0E944D41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9311" y="1855305"/>
            <a:ext cx="10199077" cy="980660"/>
          </a:xfrm>
        </p:spPr>
        <p:txBody>
          <a:bodyPr>
            <a:normAutofit fontScale="90000"/>
          </a:bodyPr>
          <a:lstStyle/>
          <a:p>
            <a:r>
              <a:rPr lang="en-US" dirty="0"/>
              <a:t>Hand Gestures Controlled Robot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37EFA9-343C-4F2F-BFBB-D53D054114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6365" y="3564835"/>
            <a:ext cx="8865705" cy="2146853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Prepared by:</a:t>
            </a:r>
          </a:p>
          <a:p>
            <a:pPr algn="ctr"/>
            <a:r>
              <a:rPr lang="en-US" dirty="0"/>
              <a:t>Samah </a:t>
            </a:r>
            <a:r>
              <a:rPr lang="en-US" dirty="0" err="1"/>
              <a:t>Raby’ah</a:t>
            </a:r>
            <a:r>
              <a:rPr lang="en-US" dirty="0"/>
              <a:t> &amp; </a:t>
            </a:r>
            <a:r>
              <a:rPr lang="en-US" dirty="0" err="1"/>
              <a:t>Maha</a:t>
            </a:r>
            <a:r>
              <a:rPr lang="en-US" dirty="0"/>
              <a:t> Rabay’ah</a:t>
            </a:r>
          </a:p>
          <a:p>
            <a:pPr algn="ctr"/>
            <a:endParaRPr lang="en-US" dirty="0"/>
          </a:p>
          <a:p>
            <a:pPr algn="ctr"/>
            <a:r>
              <a:rPr lang="en-US" b="1" dirty="0"/>
              <a:t>Supervisor:</a:t>
            </a:r>
          </a:p>
          <a:p>
            <a:pPr algn="ctr"/>
            <a:r>
              <a:rPr lang="en-US" dirty="0"/>
              <a:t>Eng. </a:t>
            </a:r>
            <a:r>
              <a:rPr lang="en-US" dirty="0" err="1"/>
              <a:t>Asmaa</a:t>
            </a:r>
            <a:r>
              <a:rPr lang="en-US" dirty="0"/>
              <a:t> </a:t>
            </a:r>
            <a:r>
              <a:rPr lang="en-US" dirty="0" err="1"/>
              <a:t>Afeefi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48235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905C5A0-C04C-4FE6-AE1A-0CC0F55DDE2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452" y="2561913"/>
            <a:ext cx="2873159" cy="28731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0C2A96-34CB-4AAC-A8C7-054DB43CB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Hardware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9ED42-55C2-4DB4-903F-512EE95DF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25362"/>
            <a:ext cx="5835121" cy="378586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Receiver Circuit:  </a:t>
            </a:r>
          </a:p>
          <a:p>
            <a:pPr marL="0" lvl="0" indent="0">
              <a:buNone/>
            </a:pPr>
            <a:endParaRPr lang="en-US" b="1" dirty="0"/>
          </a:p>
          <a:p>
            <a:pPr lvl="0"/>
            <a:r>
              <a:rPr lang="en-US" dirty="0"/>
              <a:t>L293D motors driver</a:t>
            </a:r>
          </a:p>
          <a:p>
            <a:pPr marL="0" lvl="0" indent="0">
              <a:buNone/>
            </a:pPr>
            <a:r>
              <a:rPr lang="en-US" dirty="0"/>
              <a:t>Used to control two DC motors at the same time.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B6FC73-E906-4C18-B12B-51445B455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563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ated image">
            <a:extLst>
              <a:ext uri="{FF2B5EF4-FFF2-40B4-BE49-F238E27FC236}">
                <a16:creationId xmlns:a16="http://schemas.microsoft.com/office/drawing/2014/main" id="{5BF833DB-A88F-4D62-8C29-84F4186B0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410" y="1780160"/>
            <a:ext cx="4001315" cy="2990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0C2A96-34CB-4AAC-A8C7-054DB43CB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6" y="624110"/>
            <a:ext cx="4633466" cy="1280890"/>
          </a:xfrm>
        </p:spPr>
        <p:txBody>
          <a:bodyPr>
            <a:normAutofit/>
          </a:bodyPr>
          <a:lstStyle/>
          <a:p>
            <a:r>
              <a:rPr lang="en-US" dirty="0"/>
              <a:t>Hardware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9ED42-55C2-4DB4-903F-512EE95DF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3" y="2040467"/>
            <a:ext cx="4637179" cy="387075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r>
              <a:rPr lang="en-US" b="1" dirty="0"/>
              <a:t>Receiver Circuit:  </a:t>
            </a:r>
          </a:p>
          <a:p>
            <a:pPr marL="0" lvl="0" indent="0">
              <a:buNone/>
            </a:pPr>
            <a:endParaRPr lang="en-US" b="1" dirty="0"/>
          </a:p>
          <a:p>
            <a:pPr lvl="0"/>
            <a:r>
              <a:rPr lang="en-US" dirty="0"/>
              <a:t>DC motors</a:t>
            </a:r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EB960E-F033-4C1E-8CA5-981548362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2957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electronics&#10;&#10;Description generated with high confidence">
            <a:extLst>
              <a:ext uri="{FF2B5EF4-FFF2-40B4-BE49-F238E27FC236}">
                <a16:creationId xmlns:a16="http://schemas.microsoft.com/office/drawing/2014/main" id="{2D3D2AFF-2500-4A73-AE2C-66773747175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410" y="1625109"/>
            <a:ext cx="4001315" cy="33010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0C2A96-34CB-4AAC-A8C7-054DB43CB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6" y="624110"/>
            <a:ext cx="4633466" cy="1280890"/>
          </a:xfrm>
        </p:spPr>
        <p:txBody>
          <a:bodyPr>
            <a:normAutofit/>
          </a:bodyPr>
          <a:lstStyle/>
          <a:p>
            <a:r>
              <a:rPr lang="en-US" dirty="0"/>
              <a:t>Hardware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9ED42-55C2-4DB4-903F-512EE95DF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3" y="2040467"/>
            <a:ext cx="4637179" cy="387075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r>
              <a:rPr lang="en-US" b="1" dirty="0"/>
              <a:t>Receiver Circuit:  </a:t>
            </a:r>
          </a:p>
          <a:p>
            <a:pPr marL="0" lvl="0" indent="0">
              <a:buNone/>
            </a:pPr>
            <a:endParaRPr lang="en-US" b="1" dirty="0"/>
          </a:p>
          <a:p>
            <a:pPr lvl="0"/>
            <a:r>
              <a:rPr lang="en-US" dirty="0"/>
              <a:t>Ultrasonic sensors</a:t>
            </a:r>
          </a:p>
          <a:p>
            <a:pPr marL="0" lv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 microcontroller 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3993D4-A2D0-4D46-A8A8-895874D8D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7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5FCEA-FEB5-4020-B0B8-3FF8A87D9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the project work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4B8A0E-00B3-44C6-B7F7-F1751C6B0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3777622"/>
          </a:xfrm>
        </p:spPr>
        <p:txBody>
          <a:bodyPr/>
          <a:lstStyle/>
          <a:p>
            <a:r>
              <a:rPr lang="en-US" sz="2800" dirty="0"/>
              <a:t>The transmitter part: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7C69C3-EBA0-44EE-9F40-3156F9162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0F3EE0C-42F3-4734-8F44-67E157BCA9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0997" y="2808082"/>
            <a:ext cx="7687722" cy="3273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356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99A0C-4D41-417C-8BE1-4B98C969D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the project work 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5D1672-88FE-4427-B396-259CE365D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838394"/>
            <a:ext cx="8915400" cy="3777622"/>
          </a:xfrm>
        </p:spPr>
        <p:txBody>
          <a:bodyPr/>
          <a:lstStyle/>
          <a:p>
            <a:r>
              <a:rPr lang="en-US" sz="2800" dirty="0"/>
              <a:t>The receiver part: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69D7EA-C0AB-4682-85F5-EA98372EF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448D8D4E-3A36-4189-B75E-1A38E7984C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23674634"/>
              </p:ext>
            </p:extLst>
          </p:nvPr>
        </p:nvGraphicFramePr>
        <p:xfrm>
          <a:off x="3404238" y="2498667"/>
          <a:ext cx="6400800" cy="3252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1F3E7FF5-91F3-4C60-989F-640A6D7EDFCF}"/>
              </a:ext>
            </a:extLst>
          </p:cNvPr>
          <p:cNvGrpSpPr/>
          <p:nvPr/>
        </p:nvGrpSpPr>
        <p:grpSpPr>
          <a:xfrm>
            <a:off x="5515429" y="5851225"/>
            <a:ext cx="4553309" cy="975728"/>
            <a:chOff x="480059" y="1138349"/>
            <a:chExt cx="5440680" cy="975728"/>
          </a:xfrm>
          <a:solidFill>
            <a:schemeClr val="bg2">
              <a:lumMod val="25000"/>
            </a:schemeClr>
          </a:solidFill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ECC6166-F65C-4A6B-9AD5-382338C00718}"/>
                </a:ext>
              </a:extLst>
            </p:cNvPr>
            <p:cNvSpPr/>
            <p:nvPr/>
          </p:nvSpPr>
          <p:spPr>
            <a:xfrm>
              <a:off x="480059" y="1138349"/>
              <a:ext cx="5440680" cy="97572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ctangle: Rounded Corners 4">
              <a:extLst>
                <a:ext uri="{FF2B5EF4-FFF2-40B4-BE49-F238E27FC236}">
                  <a16:creationId xmlns:a16="http://schemas.microsoft.com/office/drawing/2014/main" id="{E9283907-8892-48C3-B35D-5B7174BEB631}"/>
                </a:ext>
              </a:extLst>
            </p:cNvPr>
            <p:cNvSpPr txBox="1"/>
            <p:nvPr/>
          </p:nvSpPr>
          <p:spPr>
            <a:xfrm>
              <a:off x="508637" y="1166927"/>
              <a:ext cx="5412102" cy="91857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0020" tIns="160020" rIns="160020" bIns="160020" numCol="1" spcCol="1270" anchor="ctr" anchorCtr="0">
              <a:noAutofit/>
            </a:bodyPr>
            <a:lstStyle/>
            <a:p>
              <a:pPr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500" dirty="0"/>
            </a:p>
            <a:p>
              <a:pPr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/>
            </a:p>
            <a:p>
              <a:pPr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dirty="0"/>
                <a:t>Motor driver decided how to turn the two motors</a:t>
              </a:r>
            </a:p>
            <a:p>
              <a:pPr marL="0" lvl="0" indent="0" algn="l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4200" kern="1200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38B14DE-EA93-4E16-AAAF-D21AE9FB570D}"/>
              </a:ext>
            </a:extLst>
          </p:cNvPr>
          <p:cNvGrpSpPr/>
          <p:nvPr/>
        </p:nvGrpSpPr>
        <p:grpSpPr>
          <a:xfrm>
            <a:off x="8851501" y="5484049"/>
            <a:ext cx="634223" cy="634223"/>
            <a:chOff x="4806456" y="739927"/>
            <a:chExt cx="634223" cy="634223"/>
          </a:xfrm>
        </p:grpSpPr>
        <p:sp>
          <p:nvSpPr>
            <p:cNvPr id="10" name="Arrow: Down 9">
              <a:extLst>
                <a:ext uri="{FF2B5EF4-FFF2-40B4-BE49-F238E27FC236}">
                  <a16:creationId xmlns:a16="http://schemas.microsoft.com/office/drawing/2014/main" id="{0CD13CB8-1F8F-4FAA-AED4-FF5660246A79}"/>
                </a:ext>
              </a:extLst>
            </p:cNvPr>
            <p:cNvSpPr/>
            <p:nvPr/>
          </p:nvSpPr>
          <p:spPr>
            <a:xfrm>
              <a:off x="4806456" y="739927"/>
              <a:ext cx="634223" cy="634223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Arrow: Down 4">
              <a:extLst>
                <a:ext uri="{FF2B5EF4-FFF2-40B4-BE49-F238E27FC236}">
                  <a16:creationId xmlns:a16="http://schemas.microsoft.com/office/drawing/2014/main" id="{BD6329BE-2DA2-43D8-BDA9-7EF7A23B0756}"/>
                </a:ext>
              </a:extLst>
            </p:cNvPr>
            <p:cNvSpPr txBox="1"/>
            <p:nvPr/>
          </p:nvSpPr>
          <p:spPr>
            <a:xfrm>
              <a:off x="4949156" y="739927"/>
              <a:ext cx="348823" cy="4772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5560" tIns="35560" rIns="35560" bIns="3556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28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3894840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BCC67-A119-46B8-99EB-617CB919A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 Gestures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A4EBE4-AC8E-4A67-A2F2-6631FF91C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5B6BA4E-0449-44CB-A67F-176EFB585023}"/>
              </a:ext>
            </a:extLst>
          </p:cNvPr>
          <p:cNvPicPr>
            <a:picLocks noGrp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860210" y="1541142"/>
            <a:ext cx="7423052" cy="4692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6568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2BFDEBE4-6D0B-4E32-A69A-1079C7FEFC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FB518B7F-CF48-433C-AA57-157C34E0A7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FB9EFC3A-D719-4FB9-87E7-57474CF378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769DD491-3671-490F-9667-07966605EB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413D25D0-2024-4EDB-89BC-FA05840FC4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A78977A8-2616-4955-9EEA-492AF32729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id="{78792ECD-F490-4F4E-8689-08022983BC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DAD6871B-0976-4ED8-A9FD-F7991F8AE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id="{777FAA8B-359C-4F5E-820A-E288A290B0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4" name="Freeform 19">
              <a:extLst>
                <a:ext uri="{FF2B5EF4-FFF2-40B4-BE49-F238E27FC236}">
                  <a16:creationId xmlns:a16="http://schemas.microsoft.com/office/drawing/2014/main" id="{99321D8C-E7E5-414A-9567-99134586B8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0">
              <a:extLst>
                <a:ext uri="{FF2B5EF4-FFF2-40B4-BE49-F238E27FC236}">
                  <a16:creationId xmlns:a16="http://schemas.microsoft.com/office/drawing/2014/main" id="{51561177-2C59-4E28-A7B2-FA020FC6B7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CA379383-3FCE-468C-BE8C-F7A0AC443B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22">
              <a:extLst>
                <a:ext uri="{FF2B5EF4-FFF2-40B4-BE49-F238E27FC236}">
                  <a16:creationId xmlns:a16="http://schemas.microsoft.com/office/drawing/2014/main" id="{600C78B7-5559-45D1-8AE1-D738BD5F60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FFD28A6-B7DD-492C-9E44-04298154A6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157"/>
            <a:ext cx="2356675" cy="6853096"/>
            <a:chOff x="6627813" y="195610"/>
            <a:chExt cx="1952625" cy="5678141"/>
          </a:xfrm>
        </p:grpSpPr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92DEDB78-8E53-46D3-B73D-7295C24312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9ADA7734-AC5B-484F-B69D-5BDD9FC16D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id="{33FC58F8-ABC3-4351-A1A0-42D73D3A38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DA14CDF0-30C6-412F-9A45-97B22D9116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id="{86C395E9-5522-4CCC-84DA-CEDB0DFBE0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C7521959-0DFD-4BD9-A1F6-2045C0FEBC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2A6FFD27-E352-40A7-A517-F6A6E5BE6E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7" name="Freeform 34">
              <a:extLst>
                <a:ext uri="{FF2B5EF4-FFF2-40B4-BE49-F238E27FC236}">
                  <a16:creationId xmlns:a16="http://schemas.microsoft.com/office/drawing/2014/main" id="{F3D6C508-E830-43F2-A588-D0E739753E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8" name="Freeform 35">
              <a:extLst>
                <a:ext uri="{FF2B5EF4-FFF2-40B4-BE49-F238E27FC236}">
                  <a16:creationId xmlns:a16="http://schemas.microsoft.com/office/drawing/2014/main" id="{3C7FB8AA-F34F-4A6D-BFD9-1AC5FEF687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9" name="Freeform 36">
              <a:extLst>
                <a:ext uri="{FF2B5EF4-FFF2-40B4-BE49-F238E27FC236}">
                  <a16:creationId xmlns:a16="http://schemas.microsoft.com/office/drawing/2014/main" id="{30475DE6-8AFA-4C6C-9A13-529845D4E9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40" name="Freeform 37">
              <a:extLst>
                <a:ext uri="{FF2B5EF4-FFF2-40B4-BE49-F238E27FC236}">
                  <a16:creationId xmlns:a16="http://schemas.microsoft.com/office/drawing/2014/main" id="{5DA0DA49-B8A7-4D74-B566-415AF761AE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41" name="Freeform 38">
              <a:extLst>
                <a:ext uri="{FF2B5EF4-FFF2-40B4-BE49-F238E27FC236}">
                  <a16:creationId xmlns:a16="http://schemas.microsoft.com/office/drawing/2014/main" id="{F28724B4-2FDD-43D2-9E97-2A7CAC846D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1AA71026-F7BC-4FE2-AE4B-AAF2AD4F05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5" name="Freeform 6">
            <a:extLst>
              <a:ext uri="{FF2B5EF4-FFF2-40B4-BE49-F238E27FC236}">
                <a16:creationId xmlns:a16="http://schemas.microsoft.com/office/drawing/2014/main" id="{FEBEBF89-2FC1-49E2-9E54-44A210A25E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47" name="Rectangle 46">
            <a:extLst>
              <a:ext uri="{FF2B5EF4-FFF2-40B4-BE49-F238E27FC236}">
                <a16:creationId xmlns:a16="http://schemas.microsoft.com/office/drawing/2014/main" id="{88481487-A677-42ED-AFBB-A14E1FED1D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7B73506-80B5-4498-9B3B-F68EAD3C08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50" name="Freeform 11">
              <a:extLst>
                <a:ext uri="{FF2B5EF4-FFF2-40B4-BE49-F238E27FC236}">
                  <a16:creationId xmlns:a16="http://schemas.microsoft.com/office/drawing/2014/main" id="{5279875E-EF34-45DE-BED8-EF1EA15E6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1" name="Freeform 12">
              <a:extLst>
                <a:ext uri="{FF2B5EF4-FFF2-40B4-BE49-F238E27FC236}">
                  <a16:creationId xmlns:a16="http://schemas.microsoft.com/office/drawing/2014/main" id="{3B7BEFEB-5A03-4770-B673-E0F459C39E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2" name="Freeform 13">
              <a:extLst>
                <a:ext uri="{FF2B5EF4-FFF2-40B4-BE49-F238E27FC236}">
                  <a16:creationId xmlns:a16="http://schemas.microsoft.com/office/drawing/2014/main" id="{A0BE56AE-53B4-416D-AA33-7D59E629A3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3" name="Freeform 14">
              <a:extLst>
                <a:ext uri="{FF2B5EF4-FFF2-40B4-BE49-F238E27FC236}">
                  <a16:creationId xmlns:a16="http://schemas.microsoft.com/office/drawing/2014/main" id="{2295FD1F-7EDB-4822-B419-A3FC49BF24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4" name="Freeform 15">
              <a:extLst>
                <a:ext uri="{FF2B5EF4-FFF2-40B4-BE49-F238E27FC236}">
                  <a16:creationId xmlns:a16="http://schemas.microsoft.com/office/drawing/2014/main" id="{EA56677F-8492-4D02-AFE2-5E274C972A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5" name="Freeform 16">
              <a:extLst>
                <a:ext uri="{FF2B5EF4-FFF2-40B4-BE49-F238E27FC236}">
                  <a16:creationId xmlns:a16="http://schemas.microsoft.com/office/drawing/2014/main" id="{B6A5B986-D7F8-44B9-BEAF-F5EFEBDDB9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6" name="Freeform 17">
              <a:extLst>
                <a:ext uri="{FF2B5EF4-FFF2-40B4-BE49-F238E27FC236}">
                  <a16:creationId xmlns:a16="http://schemas.microsoft.com/office/drawing/2014/main" id="{DD00E525-29F9-4DC3-85CE-7DDF7CE4B4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7" name="Freeform 18">
              <a:extLst>
                <a:ext uri="{FF2B5EF4-FFF2-40B4-BE49-F238E27FC236}">
                  <a16:creationId xmlns:a16="http://schemas.microsoft.com/office/drawing/2014/main" id="{34F1CC73-E7E5-4391-89CA-D184FD7CC8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8" name="Freeform 19">
              <a:extLst>
                <a:ext uri="{FF2B5EF4-FFF2-40B4-BE49-F238E27FC236}">
                  <a16:creationId xmlns:a16="http://schemas.microsoft.com/office/drawing/2014/main" id="{BD85582E-986C-4690-BD68-8E0564B91E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9" name="Freeform 20">
              <a:extLst>
                <a:ext uri="{FF2B5EF4-FFF2-40B4-BE49-F238E27FC236}">
                  <a16:creationId xmlns:a16="http://schemas.microsoft.com/office/drawing/2014/main" id="{4A474B26-AAE2-4158-A8BB-2794C85539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id="{2BD7CA3A-CE5D-44BD-8DDA-317AB05F9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1" name="Freeform 22">
              <a:extLst>
                <a:ext uri="{FF2B5EF4-FFF2-40B4-BE49-F238E27FC236}">
                  <a16:creationId xmlns:a16="http://schemas.microsoft.com/office/drawing/2014/main" id="{AB69CEAA-A534-48E6-8ACA-12F7059A2D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40972A48-FA5C-417A-967B-C1568C05D7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64" name="Freeform 27">
              <a:extLst>
                <a:ext uri="{FF2B5EF4-FFF2-40B4-BE49-F238E27FC236}">
                  <a16:creationId xmlns:a16="http://schemas.microsoft.com/office/drawing/2014/main" id="{34B0243E-50E0-484E-8680-4838A430A2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5" name="Freeform 28">
              <a:extLst>
                <a:ext uri="{FF2B5EF4-FFF2-40B4-BE49-F238E27FC236}">
                  <a16:creationId xmlns:a16="http://schemas.microsoft.com/office/drawing/2014/main" id="{EEC0B8C0-1E32-448F-A812-BA344DDCB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6" name="Freeform 29">
              <a:extLst>
                <a:ext uri="{FF2B5EF4-FFF2-40B4-BE49-F238E27FC236}">
                  <a16:creationId xmlns:a16="http://schemas.microsoft.com/office/drawing/2014/main" id="{FE0ABEF6-76F4-4EBD-879E-CF8FC700E0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7" name="Freeform 30">
              <a:extLst>
                <a:ext uri="{FF2B5EF4-FFF2-40B4-BE49-F238E27FC236}">
                  <a16:creationId xmlns:a16="http://schemas.microsoft.com/office/drawing/2014/main" id="{406FCA18-E304-493F-A2A2-DE2A0F8ECE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8" name="Freeform 31">
              <a:extLst>
                <a:ext uri="{FF2B5EF4-FFF2-40B4-BE49-F238E27FC236}">
                  <a16:creationId xmlns:a16="http://schemas.microsoft.com/office/drawing/2014/main" id="{AE30D294-D2C5-4A88-B286-B1AB7E7F95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9" name="Freeform 32">
              <a:extLst>
                <a:ext uri="{FF2B5EF4-FFF2-40B4-BE49-F238E27FC236}">
                  <a16:creationId xmlns:a16="http://schemas.microsoft.com/office/drawing/2014/main" id="{AADAE52E-612D-4591-9D58-B9ABF4D0A9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0" name="Freeform 33">
              <a:extLst>
                <a:ext uri="{FF2B5EF4-FFF2-40B4-BE49-F238E27FC236}">
                  <a16:creationId xmlns:a16="http://schemas.microsoft.com/office/drawing/2014/main" id="{3C8E3466-8599-48B2-8B38-B3D135B68A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1" name="Freeform 34">
              <a:extLst>
                <a:ext uri="{FF2B5EF4-FFF2-40B4-BE49-F238E27FC236}">
                  <a16:creationId xmlns:a16="http://schemas.microsoft.com/office/drawing/2014/main" id="{C61D3A22-91B1-4858-9CF6-AB20576C7F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180F1108-E4AB-4319-90F4-86E67292B0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F065920E-98BD-42A7-99B1-A4BF3DDADB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F493FA-1EAE-44C3-AC42-A16A102013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5" name="Freeform 38">
              <a:extLst>
                <a:ext uri="{FF2B5EF4-FFF2-40B4-BE49-F238E27FC236}">
                  <a16:creationId xmlns:a16="http://schemas.microsoft.com/office/drawing/2014/main" id="{D84C943E-A721-4A83-B01E-852C10ECB0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52FA1A0A-428E-45C7-A2C1-C67DA722EE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89211" y="635331"/>
            <a:ext cx="8962708" cy="3607485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D5DA11C8-27AE-4533-ACE4-F4A9F0B7C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1" name="Freeform 33">
            <a:extLst>
              <a:ext uri="{FF2B5EF4-FFF2-40B4-BE49-F238E27FC236}">
                <a16:creationId xmlns:a16="http://schemas.microsoft.com/office/drawing/2014/main" id="{BFD2F3B8-162C-4768-9E6D-6A18032F2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753578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10" name="Picture 9" descr="A picture containing linedrawing&#10;&#10;Description generated with high confidence">
            <a:extLst>
              <a:ext uri="{FF2B5EF4-FFF2-40B4-BE49-F238E27FC236}">
                <a16:creationId xmlns:a16="http://schemas.microsoft.com/office/drawing/2014/main" id="{E37D663E-5B11-45D2-8296-EF89337CD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0772" y="940641"/>
            <a:ext cx="2655903" cy="32688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055EF9C-BE54-4AA5-843B-5FFAFCF497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4850" y="746979"/>
            <a:ext cx="2664075" cy="3268804"/>
          </a:xfrm>
          <a:prstGeom prst="rect">
            <a:avLst/>
          </a:prstGeom>
        </p:spPr>
      </p:pic>
      <p:pic>
        <p:nvPicPr>
          <p:cNvPr id="6" name="Picture 5" descr="A picture containing text&#10;&#10;Description generated with high confidence">
            <a:extLst>
              <a:ext uri="{FF2B5EF4-FFF2-40B4-BE49-F238E27FC236}">
                <a16:creationId xmlns:a16="http://schemas.microsoft.com/office/drawing/2014/main" id="{3E91A2F2-505A-4694-84D1-2B70F24DBF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4181" y="1053009"/>
            <a:ext cx="2772128" cy="27721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05BCC67-A119-46B8-99EB-617CB919A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3" y="4529540"/>
            <a:ext cx="8915399" cy="116242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Hand Gestures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A4EBE4-AC8E-4A67-A2F2-6631FF91C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1812" y="4959308"/>
            <a:ext cx="77976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57F1E4F-1CFF-5643-939E-217C01CDF565}" type="slidenum">
              <a:rPr lang="en-US" sz="1900" smtClean="0"/>
              <a:pPr>
                <a:lnSpc>
                  <a:spcPct val="90000"/>
                </a:lnSpc>
                <a:spcAft>
                  <a:spcPts val="600"/>
                </a:spcAft>
              </a:pPr>
              <a:t>16</a:t>
            </a:fld>
            <a:endParaRPr lang="en-US" sz="1900"/>
          </a:p>
        </p:txBody>
      </p:sp>
    </p:spTree>
    <p:extLst>
      <p:ext uri="{BB962C8B-B14F-4D97-AF65-F5344CB8AC3E}">
        <p14:creationId xmlns:p14="http://schemas.microsoft.com/office/powerpoint/2010/main" val="3531705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0FF4A-B302-4E90-80A0-322F57244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pic>
        <p:nvPicPr>
          <p:cNvPr id="5" name="Demo">
            <a:hlinkClick r:id="" action="ppaction://media"/>
            <a:extLst>
              <a:ext uri="{FF2B5EF4-FFF2-40B4-BE49-F238E27FC236}">
                <a16:creationId xmlns:a16="http://schemas.microsoft.com/office/drawing/2014/main" id="{B98BDF3D-BAAF-41CF-A5C6-B7192F713A6C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8869" y="-1"/>
            <a:ext cx="12028784" cy="6858001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2C49AC-99BE-4A85-B299-CFC4CDB9E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247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7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37221-D60B-4F6C-A8BF-B7852BB31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Constraints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28C404-92AD-4927-A356-47FF40CAE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Limitation of hand movements</a:t>
            </a:r>
          </a:p>
          <a:p>
            <a:r>
              <a:rPr lang="en-US" dirty="0"/>
              <a:t>DC Motor inaccuracy in save path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3592D-9F06-4A65-A7F9-84C8DB9B4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0061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2F0C1-3D06-4EB7-AD83-63D9B473C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5C2254-C8EE-46BA-8B67-96C6225C5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Game for children that equipped with sensors for educational goals.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Providing a camera and use it to reach small and dangerous places.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Insert robotic-arm to move small things.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71C850-A2AE-4D74-8C61-29BAC242C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096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F1437-8E1E-4E60-9FC4-3E35E83AF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EDC83-45C6-475C-A2CD-9E188975D0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  <a:p>
            <a:r>
              <a:rPr lang="en-US" dirty="0"/>
              <a:t>Objectives</a:t>
            </a:r>
            <a:endParaRPr lang="ar-SA" dirty="0"/>
          </a:p>
          <a:p>
            <a:r>
              <a:rPr lang="en-US" dirty="0"/>
              <a:t>Hardware Tools </a:t>
            </a:r>
          </a:p>
          <a:p>
            <a:r>
              <a:rPr lang="en-US" dirty="0"/>
              <a:t>How the project work ?</a:t>
            </a:r>
          </a:p>
          <a:p>
            <a:r>
              <a:rPr lang="en-US" dirty="0"/>
              <a:t>Hand Gestures</a:t>
            </a:r>
          </a:p>
          <a:p>
            <a:r>
              <a:rPr lang="en-US" dirty="0"/>
              <a:t>Demo</a:t>
            </a:r>
          </a:p>
          <a:p>
            <a:r>
              <a:rPr lang="en-US" dirty="0"/>
              <a:t>Constraints</a:t>
            </a:r>
          </a:p>
          <a:p>
            <a:r>
              <a:rPr lang="en-US" dirty="0"/>
              <a:t>Future work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1148A1-6993-4CDF-9884-CDC8AB14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635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1C132-E781-4FFD-B77E-08D87D4F5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99E7AC-4562-4436-A601-BF16304977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keep up with</a:t>
            </a:r>
            <a:r>
              <a:rPr lang="ar-SA"/>
              <a:t> </a:t>
            </a:r>
            <a:r>
              <a:rPr lang="en-US"/>
              <a:t>technological </a:t>
            </a:r>
            <a:r>
              <a:rPr lang="en-US" dirty="0"/>
              <a:t>development it was good to design a robot controlled by hand gestures. With the possibility of this robot to save the path it was walked and avoid barriers.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1948C1-E899-4185-B0A4-04073ADC7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6555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thank you">
            <a:extLst>
              <a:ext uri="{FF2B5EF4-FFF2-40B4-BE49-F238E27FC236}">
                <a16:creationId xmlns:a16="http://schemas.microsoft.com/office/drawing/2014/main" id="{E4281607-2EBB-4844-96BE-7820177E2A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EDB584-581B-4E67-8FAE-267CCDEBA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560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4239C-4A36-4B09-8BCC-BC2E3FCC2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BC298-B151-4258-9140-F1D6BB6CC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Remote control has become very widespread these days!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Hand gestures are an effective and very easy method</a:t>
            </a:r>
            <a:r>
              <a:rPr lang="ar-SA" sz="2000" dirty="0"/>
              <a:t>  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C07C4A-E291-46E6-A345-F4D72A1B8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665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7F82F-2D06-450E-AC17-EB4823791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1FD8AF-53CA-4265-8E0F-B5EDEED75A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A robot that is fully controlled by hand gestures.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Barriers Avoidance.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Remembering the last path.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187B4A-1A79-4173-9746-0FB7D7904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298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5">
            <a:extLst>
              <a:ext uri="{FF2B5EF4-FFF2-40B4-BE49-F238E27FC236}">
                <a16:creationId xmlns:a16="http://schemas.microsoft.com/office/drawing/2014/main" id="{F9DF93D0-44E1-4AB6-BD7C-6DA5860304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8011" y="3429000"/>
            <a:ext cx="4695264" cy="26410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54F57A2-4923-45BF-9DFD-786C302AB9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9348" y="3429000"/>
            <a:ext cx="4695264" cy="26410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5D734D-1878-455D-A06D-774F22A90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6" y="446088"/>
            <a:ext cx="3570129" cy="1005840"/>
          </a:xfrm>
        </p:spPr>
        <p:txBody>
          <a:bodyPr anchor="b">
            <a:normAutofit/>
          </a:bodyPr>
          <a:lstStyle/>
          <a:p>
            <a:r>
              <a:rPr lang="en-US" dirty="0"/>
              <a:t>Project Parts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94F6C8-B9D1-40AF-9328-D1C8164AD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57F1E4F-1CFF-5643-939E-217C01CDF565}" type="slidenum">
              <a:rPr lang="en-US" sz="1900" smtClean="0"/>
              <a:pPr>
                <a:lnSpc>
                  <a:spcPct val="90000"/>
                </a:lnSpc>
                <a:spcAft>
                  <a:spcPts val="600"/>
                </a:spcAft>
              </a:pPr>
              <a:t>5</a:t>
            </a:fld>
            <a:endParaRPr lang="en-US" sz="190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A5AE621-2B8D-45FB-8BE0-FAD9250253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Transmitter &amp; Receiver</a:t>
            </a:r>
          </a:p>
        </p:txBody>
      </p:sp>
    </p:spTree>
    <p:extLst>
      <p:ext uri="{BB962C8B-B14F-4D97-AF65-F5344CB8AC3E}">
        <p14:creationId xmlns:p14="http://schemas.microsoft.com/office/powerpoint/2010/main" val="3971893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D2666F6-BA8A-4E6F-A1C8-A64586EB6F8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410" y="1274994"/>
            <a:ext cx="4001315" cy="40013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0C2A96-34CB-4AAC-A8C7-054DB43CB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6" y="624110"/>
            <a:ext cx="4633466" cy="1280890"/>
          </a:xfrm>
        </p:spPr>
        <p:txBody>
          <a:bodyPr>
            <a:normAutofit/>
          </a:bodyPr>
          <a:lstStyle/>
          <a:p>
            <a:r>
              <a:rPr lang="en-US" dirty="0"/>
              <a:t>Hardware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9ED42-55C2-4DB4-903F-512EE95DF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3" y="2040467"/>
            <a:ext cx="4637179" cy="387075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r>
              <a:rPr lang="en-US" b="1" dirty="0"/>
              <a:t>Transmitter Circuit: </a:t>
            </a:r>
          </a:p>
          <a:p>
            <a:pPr marL="0" lvl="0" indent="0">
              <a:buNone/>
            </a:pPr>
            <a:endParaRPr lang="en-US" b="1" dirty="0"/>
          </a:p>
          <a:p>
            <a:pPr lvl="0"/>
            <a:r>
              <a:rPr lang="en-US" dirty="0"/>
              <a:t>ADXL335 Accelerometer</a:t>
            </a:r>
          </a:p>
          <a:p>
            <a:pPr marL="0" lv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3-axis sensor, it reads the X, Y and Z coordinates.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D3C139-11DA-4408-AE22-1B9543BB2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080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E1E7518-6425-4870-98B7-905A03C1742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410" y="2015236"/>
            <a:ext cx="4001315" cy="25208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0C2A96-34CB-4AAC-A8C7-054DB43CB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6" y="624110"/>
            <a:ext cx="4633466" cy="1280890"/>
          </a:xfrm>
        </p:spPr>
        <p:txBody>
          <a:bodyPr>
            <a:normAutofit/>
          </a:bodyPr>
          <a:lstStyle/>
          <a:p>
            <a:r>
              <a:rPr lang="en-US" dirty="0"/>
              <a:t>Hardware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9ED42-55C2-4DB4-903F-512EE95DF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3" y="2040467"/>
            <a:ext cx="4637179" cy="387075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r>
              <a:rPr lang="en-US" b="1" dirty="0"/>
              <a:t>Transmitter Circuit: </a:t>
            </a:r>
          </a:p>
          <a:p>
            <a:pPr marL="0" lvl="0" indent="0">
              <a:buNone/>
            </a:pPr>
            <a:endParaRPr lang="en-US" b="1" dirty="0"/>
          </a:p>
          <a:p>
            <a:pPr lvl="0"/>
            <a:r>
              <a:rPr lang="en-US" dirty="0"/>
              <a:t>Arduino Uno </a:t>
            </a:r>
          </a:p>
          <a:p>
            <a:pPr marL="0" lv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 microcontroller board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086BF6-70C1-49E2-812A-EAE5F2AE0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788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1C47BA9-BC68-4550-B0FD-1F2D0137158E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1" b="79"/>
          <a:stretch/>
        </p:blipFill>
        <p:spPr>
          <a:xfrm>
            <a:off x="6949440" y="1412070"/>
            <a:ext cx="3862583" cy="40957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0C2A96-34CB-4AAC-A8C7-054DB43CB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7669" y="624110"/>
            <a:ext cx="4137059" cy="1280890"/>
          </a:xfrm>
        </p:spPr>
        <p:txBody>
          <a:bodyPr>
            <a:normAutofit/>
          </a:bodyPr>
          <a:lstStyle/>
          <a:p>
            <a:r>
              <a:rPr lang="en-US" sz="3200"/>
              <a:t>Hardware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9ED42-55C2-4DB4-903F-512EE95DF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0349" y="2133600"/>
            <a:ext cx="4334008" cy="377762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sz="1600" b="1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endParaRPr lang="en-US" sz="1600" b="1" dirty="0">
              <a:solidFill>
                <a:srgbClr val="000000"/>
              </a:solidFill>
            </a:endParaRPr>
          </a:p>
          <a:p>
            <a:pPr lvl="0"/>
            <a:r>
              <a:rPr lang="en-US" dirty="0">
                <a:solidFill>
                  <a:srgbClr val="000000"/>
                </a:solidFill>
              </a:rPr>
              <a:t>433 MHz Rf module</a:t>
            </a:r>
          </a:p>
          <a:p>
            <a:pPr marL="0" lv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Send and receive radio signals between two devices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A704A3-7B7D-43AB-9EF6-6768432EA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110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5CFDA60-B774-4423-9A55-2D65E52BCFA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410" y="2265319"/>
            <a:ext cx="4001315" cy="20206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0C2A96-34CB-4AAC-A8C7-054DB43CB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6" y="624110"/>
            <a:ext cx="4633466" cy="1280890"/>
          </a:xfrm>
        </p:spPr>
        <p:txBody>
          <a:bodyPr>
            <a:normAutofit/>
          </a:bodyPr>
          <a:lstStyle/>
          <a:p>
            <a:r>
              <a:rPr lang="en-US" dirty="0"/>
              <a:t>Hardware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9ED42-55C2-4DB4-903F-512EE95DF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3" y="2040467"/>
            <a:ext cx="4637179" cy="387075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r>
              <a:rPr lang="en-US" b="1" dirty="0"/>
              <a:t>Receiver Circuit: </a:t>
            </a:r>
          </a:p>
          <a:p>
            <a:pPr marL="0" lvl="0" indent="0">
              <a:buNone/>
            </a:pPr>
            <a:endParaRPr lang="en-US" b="1" dirty="0"/>
          </a:p>
          <a:p>
            <a:pPr lvl="0"/>
            <a:r>
              <a:rPr lang="en-US" dirty="0"/>
              <a:t>Arduino MEGA 2560</a:t>
            </a:r>
          </a:p>
          <a:p>
            <a:pPr marL="0" lv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 microcontroller 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B0B77F-D4CA-4110-B0F1-26E1EE63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61495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367</TotalTime>
  <Words>269</Words>
  <Application>Microsoft Office PowerPoint</Application>
  <PresentationFormat>Widescreen</PresentationFormat>
  <Paragraphs>120</Paragraphs>
  <Slides>21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Century Gothic</vt:lpstr>
      <vt:lpstr>Tahoma</vt:lpstr>
      <vt:lpstr>Wingdings 3</vt:lpstr>
      <vt:lpstr>Wisp</vt:lpstr>
      <vt:lpstr>Hand Gestures Controlled Robot</vt:lpstr>
      <vt:lpstr>Outline</vt:lpstr>
      <vt:lpstr>Motivation</vt:lpstr>
      <vt:lpstr>Objectives</vt:lpstr>
      <vt:lpstr>Project Parts</vt:lpstr>
      <vt:lpstr>Hardware Tools</vt:lpstr>
      <vt:lpstr>Hardware Tools</vt:lpstr>
      <vt:lpstr>Hardware Tools</vt:lpstr>
      <vt:lpstr>Hardware Tools</vt:lpstr>
      <vt:lpstr>Hardware Tools</vt:lpstr>
      <vt:lpstr>Hardware Tools</vt:lpstr>
      <vt:lpstr>Hardware Tools</vt:lpstr>
      <vt:lpstr>How the project work ?</vt:lpstr>
      <vt:lpstr>How the project work ?</vt:lpstr>
      <vt:lpstr>Hand Gestures</vt:lpstr>
      <vt:lpstr>Hand Gestures</vt:lpstr>
      <vt:lpstr>Demo</vt:lpstr>
      <vt:lpstr>Constraints </vt:lpstr>
      <vt:lpstr>Future work </vt:lpstr>
      <vt:lpstr>Conclusion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Gestures Controlled Robot</dc:title>
  <dc:creator>Samah Rabay'ah</dc:creator>
  <cp:lastModifiedBy>Samah Rabay'ah</cp:lastModifiedBy>
  <cp:revision>60</cp:revision>
  <dcterms:created xsi:type="dcterms:W3CDTF">2018-05-19T10:26:47Z</dcterms:created>
  <dcterms:modified xsi:type="dcterms:W3CDTF">2018-05-21T22:24:25Z</dcterms:modified>
</cp:coreProperties>
</file>