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300" r:id="rId10"/>
    <p:sldId id="265" r:id="rId11"/>
    <p:sldId id="266" r:id="rId12"/>
    <p:sldId id="283" r:id="rId13"/>
    <p:sldId id="267" r:id="rId14"/>
    <p:sldId id="268" r:id="rId15"/>
    <p:sldId id="269" r:id="rId16"/>
    <p:sldId id="290" r:id="rId17"/>
    <p:sldId id="270" r:id="rId18"/>
    <p:sldId id="291" r:id="rId19"/>
    <p:sldId id="292" r:id="rId20"/>
    <p:sldId id="293" r:id="rId21"/>
    <p:sldId id="294" r:id="rId22"/>
    <p:sldId id="271" r:id="rId23"/>
    <p:sldId id="295" r:id="rId24"/>
    <p:sldId id="297" r:id="rId25"/>
    <p:sldId id="273" r:id="rId26"/>
    <p:sldId id="274" r:id="rId27"/>
    <p:sldId id="276" r:id="rId28"/>
    <p:sldId id="277" r:id="rId29"/>
    <p:sldId id="278" r:id="rId30"/>
    <p:sldId id="298" r:id="rId31"/>
    <p:sldId id="279" r:id="rId32"/>
    <p:sldId id="281" r:id="rId33"/>
    <p:sldId id="282" r:id="rId34"/>
    <p:sldId id="299" r:id="rId35"/>
    <p:sldId id="301" r:id="rId36"/>
    <p:sldId id="296" r:id="rId37"/>
    <p:sldId id="302" r:id="rId38"/>
    <p:sldId id="286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0000"/>
    <a:srgbClr val="800000"/>
    <a:srgbClr val="312B31"/>
    <a:srgbClr val="B93131"/>
    <a:srgbClr val="000000"/>
    <a:srgbClr val="D4C8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72" d="100"/>
          <a:sy n="72" d="100"/>
        </p:scale>
        <p:origin x="-10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i\Desktop\Graduation%20project%202\r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i\Desktop\Graduation%20project%202\r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i\Desktop\Graduation%20project%202\Final\Book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i\Desktop\Graduation%20project%202\Final\Payback%20prio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Sheet1!$E$7</c:f>
              <c:strCache>
                <c:ptCount val="1"/>
                <c:pt idx="0">
                  <c:v>Refrence</c:v>
                </c:pt>
              </c:strCache>
            </c:strRef>
          </c:tx>
          <c:invertIfNegative val="0"/>
          <c:val>
            <c:numRef>
              <c:f>Sheet1!$D$7</c:f>
              <c:numCache>
                <c:formatCode>General</c:formatCode>
                <c:ptCount val="1"/>
                <c:pt idx="0">
                  <c:v>7.2824999999999998</c:v>
                </c:pt>
              </c:numCache>
            </c:numRef>
          </c:val>
        </c:ser>
        <c:ser>
          <c:idx val="1"/>
          <c:order val="1"/>
          <c:tx>
            <c:strRef>
              <c:f>Sheet1!$E$2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7.4824999999999999</c:v>
                </c:pt>
              </c:numCache>
            </c:numRef>
          </c:val>
        </c:ser>
        <c:ser>
          <c:idx val="2"/>
          <c:order val="2"/>
          <c:tx>
            <c:strRef>
              <c:f>Sheet1!$E$3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val>
            <c:numRef>
              <c:f>Sheet1!$D$3</c:f>
              <c:numCache>
                <c:formatCode>General</c:formatCode>
                <c:ptCount val="1"/>
                <c:pt idx="0">
                  <c:v>8.2125000000000004</c:v>
                </c:pt>
              </c:numCache>
            </c:numRef>
          </c:val>
        </c:ser>
        <c:ser>
          <c:idx val="3"/>
          <c:order val="3"/>
          <c:tx>
            <c:strRef>
              <c:f>Sheet1!$E$4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val>
            <c:numRef>
              <c:f>Sheet1!$D$4</c:f>
              <c:numCache>
                <c:formatCode>General</c:formatCode>
                <c:ptCount val="1"/>
                <c:pt idx="0">
                  <c:v>9.3015000000000008</c:v>
                </c:pt>
              </c:numCache>
            </c:numRef>
          </c:val>
        </c:ser>
        <c:ser>
          <c:idx val="4"/>
          <c:order val="4"/>
          <c:tx>
            <c:strRef>
              <c:f>Sheet1!$E$5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val>
            <c:numRef>
              <c:f>Sheet1!$D$5</c:f>
              <c:numCache>
                <c:formatCode>General</c:formatCode>
                <c:ptCount val="1"/>
                <c:pt idx="0">
                  <c:v>8.6209999999999987</c:v>
                </c:pt>
              </c:numCache>
            </c:numRef>
          </c:val>
        </c:ser>
        <c:ser>
          <c:idx val="5"/>
          <c:order val="5"/>
          <c:tx>
            <c:strRef>
              <c:f>Sheet1!$E$6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val>
            <c:numRef>
              <c:f>Sheet1!$D$6</c:f>
              <c:numCache>
                <c:formatCode>General</c:formatCode>
                <c:ptCount val="1"/>
                <c:pt idx="0">
                  <c:v>6.7954999999999997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578624"/>
        <c:axId val="37584896"/>
      </c:barChart>
      <c:catAx>
        <c:axId val="37578624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Number of sample</a:t>
                </a:r>
              </a:p>
            </c:rich>
          </c:tx>
          <c:layout>
            <c:manualLayout>
              <c:xMode val="edge"/>
              <c:yMode val="edge"/>
              <c:x val="0.42581818741853483"/>
              <c:y val="0.92151273238651177"/>
            </c:manualLayout>
          </c:layout>
          <c:overlay val="0"/>
        </c:title>
        <c:majorTickMark val="none"/>
        <c:minorTickMark val="none"/>
        <c:tickLblPos val="nextTo"/>
        <c:crossAx val="37584896"/>
        <c:crosses val="autoZero"/>
        <c:auto val="1"/>
        <c:lblAlgn val="ctr"/>
        <c:lblOffset val="100"/>
        <c:noMultiLvlLbl val="0"/>
      </c:catAx>
      <c:valAx>
        <c:axId val="3758489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/>
                  <a:t>Stress (</a:t>
                </a:r>
                <a:r>
                  <a:rPr lang="en-US" sz="2000">
                    <a:sym typeface="Symbol"/>
                  </a:rPr>
                  <a:t>MPa)</a:t>
                </a:r>
                <a:endParaRPr lang="en-US" sz="200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3757862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7.1875820209973754E-2"/>
          <c:y val="0.80984501937257847"/>
          <c:w val="0.79775213321006944"/>
          <c:h val="7.1739280672789077E-2"/>
        </c:manualLayout>
      </c:layout>
      <c:overlay val="0"/>
      <c:txPr>
        <a:bodyPr/>
        <a:lstStyle/>
        <a:p>
          <a:pPr>
            <a:defRPr sz="20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invertIfNegative val="0"/>
          <c:cat>
            <c:strRef>
              <c:f>Sheet1!$E$2:$E$7</c:f>
              <c:strCach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Refrence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7.4824999999999999</c:v>
                </c:pt>
                <c:pt idx="1">
                  <c:v>8.2125000000000004</c:v>
                </c:pt>
                <c:pt idx="2">
                  <c:v>9.3015000000000008</c:v>
                </c:pt>
                <c:pt idx="3">
                  <c:v>8.6209999999999987</c:v>
                </c:pt>
                <c:pt idx="4">
                  <c:v>6.7954999999999997</c:v>
                </c:pt>
                <c:pt idx="5">
                  <c:v>7.2824999999999998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890688"/>
        <c:axId val="37892864"/>
      </c:barChart>
      <c:scatterChart>
        <c:scatterStyle val="lineMarker"/>
        <c:varyColors val="0"/>
        <c:ser>
          <c:idx val="0"/>
          <c:order val="0"/>
          <c:marker>
            <c:symbol val="none"/>
          </c:marker>
          <c:xVal>
            <c:numRef>
              <c:f>Sheet1!$J$2:$J$6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Sheet1!$I$2:$I$6</c:f>
              <c:numCache>
                <c:formatCode>General</c:formatCode>
                <c:ptCount val="5"/>
                <c:pt idx="0">
                  <c:v>19.8</c:v>
                </c:pt>
                <c:pt idx="1">
                  <c:v>15.534000000000001</c:v>
                </c:pt>
                <c:pt idx="2">
                  <c:v>12.6213</c:v>
                </c:pt>
                <c:pt idx="3">
                  <c:v>10.204000000000001</c:v>
                </c:pt>
                <c:pt idx="4">
                  <c:v>2.84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900672"/>
        <c:axId val="37894784"/>
      </c:scatterChart>
      <c:catAx>
        <c:axId val="378906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/>
                  <a:t>Number of samples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37892864"/>
        <c:crosses val="autoZero"/>
        <c:auto val="1"/>
        <c:lblAlgn val="ctr"/>
        <c:lblOffset val="100"/>
        <c:noMultiLvlLbl val="0"/>
      </c:catAx>
      <c:valAx>
        <c:axId val="37892864"/>
        <c:scaling>
          <c:orientation val="minMax"/>
          <c:max val="1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/>
                  <a:t>Stress  (</a:t>
                </a:r>
                <a:r>
                  <a:rPr lang="en-US" sz="2000">
                    <a:sym typeface="Symbol"/>
                  </a:rPr>
                  <a:t>Pa)</a:t>
                </a:r>
                <a:endParaRPr lang="en-US" sz="200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37890688"/>
        <c:crosses val="autoZero"/>
        <c:crossBetween val="between"/>
      </c:valAx>
      <c:valAx>
        <c:axId val="37894784"/>
        <c:scaling>
          <c:orientation val="minMax"/>
          <c:max val="20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37900672"/>
        <c:crosses val="max"/>
        <c:crossBetween val="midCat"/>
        <c:majorUnit val="2"/>
      </c:valAx>
      <c:valAx>
        <c:axId val="379006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789478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598555039277335"/>
          <c:y val="5.1725803427173048E-2"/>
          <c:w val="0.71839146460483061"/>
          <c:h val="0.86448490529125888"/>
        </c:manualLayout>
      </c:layout>
      <c:bar3DChart>
        <c:barDir val="col"/>
        <c:grouping val="clustered"/>
        <c:varyColors val="0"/>
        <c:ser>
          <c:idx val="0"/>
          <c:order val="0"/>
          <c:tx>
            <c:v>PROFIT</c:v>
          </c:tx>
          <c:invertIfNegative val="0"/>
          <c:cat>
            <c:numRef>
              <c:f>Sheet1!$B$2:$M$2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Sheet1!$B$3:$M$3</c:f>
              <c:numCache>
                <c:formatCode>General</c:formatCode>
                <c:ptCount val="12"/>
                <c:pt idx="0">
                  <c:v>38333</c:v>
                </c:pt>
                <c:pt idx="1">
                  <c:v>38333</c:v>
                </c:pt>
                <c:pt idx="2">
                  <c:v>230000</c:v>
                </c:pt>
                <c:pt idx="3">
                  <c:v>230000</c:v>
                </c:pt>
                <c:pt idx="4">
                  <c:v>230000</c:v>
                </c:pt>
                <c:pt idx="5">
                  <c:v>230000</c:v>
                </c:pt>
                <c:pt idx="6">
                  <c:v>230000</c:v>
                </c:pt>
                <c:pt idx="7">
                  <c:v>230000</c:v>
                </c:pt>
                <c:pt idx="8">
                  <c:v>230000</c:v>
                </c:pt>
                <c:pt idx="9">
                  <c:v>51111</c:v>
                </c:pt>
                <c:pt idx="10">
                  <c:v>51111</c:v>
                </c:pt>
                <c:pt idx="11">
                  <c:v>51111</c:v>
                </c:pt>
              </c:numCache>
            </c:numRef>
          </c:val>
        </c:ser>
        <c:ser>
          <c:idx val="1"/>
          <c:order val="1"/>
          <c:tx>
            <c:v>EXPENSES</c:v>
          </c:tx>
          <c:invertIfNegative val="0"/>
          <c:cat>
            <c:numRef>
              <c:f>Sheet1!$B$2:$M$2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Sheet1!$B$5:$M$5</c:f>
              <c:numCache>
                <c:formatCode>General</c:formatCode>
                <c:ptCount val="12"/>
                <c:pt idx="0">
                  <c:v>-36346</c:v>
                </c:pt>
                <c:pt idx="1">
                  <c:v>-36346</c:v>
                </c:pt>
                <c:pt idx="2">
                  <c:v>-218074</c:v>
                </c:pt>
                <c:pt idx="3">
                  <c:v>-218074</c:v>
                </c:pt>
                <c:pt idx="4">
                  <c:v>-218074</c:v>
                </c:pt>
                <c:pt idx="5">
                  <c:v>-218074</c:v>
                </c:pt>
                <c:pt idx="6">
                  <c:v>-218074</c:v>
                </c:pt>
                <c:pt idx="7">
                  <c:v>-218074</c:v>
                </c:pt>
                <c:pt idx="8">
                  <c:v>-218074</c:v>
                </c:pt>
                <c:pt idx="9">
                  <c:v>-48460</c:v>
                </c:pt>
                <c:pt idx="10">
                  <c:v>-48460</c:v>
                </c:pt>
                <c:pt idx="11">
                  <c:v>-48460</c:v>
                </c:pt>
              </c:numCache>
            </c:numRef>
          </c:val>
        </c:ser>
        <c:ser>
          <c:idx val="2"/>
          <c:order val="2"/>
          <c:tx>
            <c:v>NIT PROFIT</c:v>
          </c:tx>
          <c:invertIfNegative val="0"/>
          <c:cat>
            <c:numRef>
              <c:f>Sheet1!$B$2:$M$2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Sheet1!$B$6:$M$6</c:f>
              <c:numCache>
                <c:formatCode>General</c:formatCode>
                <c:ptCount val="12"/>
                <c:pt idx="0">
                  <c:v>1987</c:v>
                </c:pt>
                <c:pt idx="1">
                  <c:v>1987</c:v>
                </c:pt>
                <c:pt idx="2">
                  <c:v>11926</c:v>
                </c:pt>
                <c:pt idx="3">
                  <c:v>11926</c:v>
                </c:pt>
                <c:pt idx="4">
                  <c:v>11926</c:v>
                </c:pt>
                <c:pt idx="5">
                  <c:v>11926</c:v>
                </c:pt>
                <c:pt idx="6">
                  <c:v>11926</c:v>
                </c:pt>
                <c:pt idx="7">
                  <c:v>11926</c:v>
                </c:pt>
                <c:pt idx="8">
                  <c:v>11926</c:v>
                </c:pt>
                <c:pt idx="9">
                  <c:v>2651</c:v>
                </c:pt>
                <c:pt idx="10">
                  <c:v>2651</c:v>
                </c:pt>
                <c:pt idx="11">
                  <c:v>2651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7947648"/>
        <c:axId val="37953920"/>
        <c:axId val="0"/>
      </c:bar3DChart>
      <c:catAx>
        <c:axId val="379476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Months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37953920"/>
        <c:crosses val="autoZero"/>
        <c:auto val="1"/>
        <c:lblAlgn val="ctr"/>
        <c:lblOffset val="100"/>
        <c:noMultiLvlLbl val="1"/>
      </c:catAx>
      <c:valAx>
        <c:axId val="3795392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cost (NIS)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37947648"/>
        <c:crosses val="autoZero"/>
        <c:crossBetween val="between"/>
        <c:majorUnit val="50000"/>
      </c:valAx>
    </c:plotArea>
    <c:legend>
      <c:legendPos val="r"/>
      <c:layout>
        <c:manualLayout>
          <c:xMode val="edge"/>
          <c:yMode val="edge"/>
          <c:x val="0.80415856106222017"/>
          <c:y val="0.67070428783277136"/>
          <c:w val="0.19584143893777983"/>
          <c:h val="0.322481053979504"/>
        </c:manualLayout>
      </c:layout>
      <c:overlay val="0"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xVal>
            <c:numRef>
              <c:f>Sheet1!$B$3:$B$17</c:f>
              <c:numCache>
                <c:formatCode>General</c:formatCode>
                <c:ptCount val="15"/>
                <c:pt idx="0">
                  <c:v>-2</c:v>
                </c:pt>
                <c:pt idx="1">
                  <c:v>-1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  <c:pt idx="9">
                  <c:v>7</c:v>
                </c:pt>
                <c:pt idx="10">
                  <c:v>8</c:v>
                </c:pt>
                <c:pt idx="11">
                  <c:v>9</c:v>
                </c:pt>
                <c:pt idx="12">
                  <c:v>10</c:v>
                </c:pt>
                <c:pt idx="13">
                  <c:v>11</c:v>
                </c:pt>
                <c:pt idx="14">
                  <c:v>12</c:v>
                </c:pt>
              </c:numCache>
            </c:numRef>
          </c:xVal>
          <c:yVal>
            <c:numRef>
              <c:f>Sheet1!$Q$3:$Q$17</c:f>
              <c:numCache>
                <c:formatCode>General</c:formatCode>
                <c:ptCount val="15"/>
                <c:pt idx="0">
                  <c:v>-50000</c:v>
                </c:pt>
                <c:pt idx="1">
                  <c:v>-992500</c:v>
                </c:pt>
                <c:pt idx="2">
                  <c:v>-1042500</c:v>
                </c:pt>
                <c:pt idx="3">
                  <c:v>-787196.35800000001</c:v>
                </c:pt>
                <c:pt idx="4">
                  <c:v>-531892.71600000001</c:v>
                </c:pt>
                <c:pt idx="5">
                  <c:v>-276589.07399999996</c:v>
                </c:pt>
                <c:pt idx="6">
                  <c:v>-21285.431999999913</c:v>
                </c:pt>
                <c:pt idx="7">
                  <c:v>234018.21000000014</c:v>
                </c:pt>
                <c:pt idx="8">
                  <c:v>489319.84200000018</c:v>
                </c:pt>
                <c:pt idx="9">
                  <c:v>744621.47400000016</c:v>
                </c:pt>
                <c:pt idx="10">
                  <c:v>999923.10600000015</c:v>
                </c:pt>
                <c:pt idx="11">
                  <c:v>1255224.7380000001</c:v>
                </c:pt>
                <c:pt idx="12">
                  <c:v>1510526.37</c:v>
                </c:pt>
                <c:pt idx="13">
                  <c:v>1765828.0020000001</c:v>
                </c:pt>
                <c:pt idx="14">
                  <c:v>2021129.6340000001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987456"/>
        <c:axId val="37989376"/>
      </c:scatterChart>
      <c:valAx>
        <c:axId val="379874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400"/>
                </a:pPr>
                <a:r>
                  <a:rPr lang="en-US" sz="2400"/>
                  <a:t>Years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37989376"/>
        <c:crosses val="autoZero"/>
        <c:crossBetween val="midCat"/>
        <c:majorUnit val="1"/>
      </c:valAx>
      <c:valAx>
        <c:axId val="3798937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2000" b="1"/>
                </a:pPr>
                <a:r>
                  <a:rPr lang="en-US" sz="2000" b="1"/>
                  <a:t>Cumulative cash position (NIS)</a:t>
                </a:r>
              </a:p>
            </c:rich>
          </c:tx>
          <c:layout>
            <c:manualLayout>
              <c:xMode val="edge"/>
              <c:yMode val="edge"/>
              <c:x val="7.0175428902413467E-3"/>
              <c:y val="8.9088034077707504E-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0"/>
            </a:pPr>
            <a:endParaRPr lang="en-US"/>
          </a:p>
        </c:txPr>
        <c:crossAx val="3798745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55BEB7-BA34-4EDB-9D8B-30CB994886C1}" type="doc">
      <dgm:prSet loTypeId="urn:microsoft.com/office/officeart/2005/8/layout/chevron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057804-921E-4372-B892-36770F293C67}">
      <dgm:prSet phldrT="[Text]" custT="1"/>
      <dgm:spPr/>
      <dgm:t>
        <a:bodyPr/>
        <a:lstStyle/>
        <a:p>
          <a:r>
            <a:rPr lang="en-US" sz="2400" b="1" dirty="0" smtClean="0">
              <a:latin typeface="+mn-lt"/>
              <a:cs typeface="Times New Roman" pitchFamily="18" charset="0"/>
            </a:rPr>
            <a:t>Pure CaCO</a:t>
          </a:r>
          <a:r>
            <a:rPr lang="en-US" sz="2400" b="1" baseline="-25000" dirty="0" smtClean="0">
              <a:latin typeface="+mn-lt"/>
              <a:cs typeface="Times New Roman" pitchFamily="18" charset="0"/>
            </a:rPr>
            <a:t>3</a:t>
          </a:r>
          <a:endParaRPr lang="en-US" sz="2400" b="1" dirty="0">
            <a:latin typeface="+mn-lt"/>
            <a:cs typeface="Times New Roman" pitchFamily="18" charset="0"/>
          </a:endParaRPr>
        </a:p>
      </dgm:t>
    </dgm:pt>
    <dgm:pt modelId="{ADF1214A-CD64-403F-8AA8-C64A153DD6EE}" type="parTrans" cxnId="{7859ABBA-5E44-4B03-80D7-AAC5DE82A248}">
      <dgm:prSet/>
      <dgm:spPr/>
      <dgm:t>
        <a:bodyPr/>
        <a:lstStyle/>
        <a:p>
          <a:endParaRPr lang="en-US"/>
        </a:p>
      </dgm:t>
    </dgm:pt>
    <dgm:pt modelId="{699FEB9F-988F-4853-8ED3-3A6566CB44F2}" type="sibTrans" cxnId="{7859ABBA-5E44-4B03-80D7-AAC5DE82A248}">
      <dgm:prSet/>
      <dgm:spPr/>
      <dgm:t>
        <a:bodyPr/>
        <a:lstStyle/>
        <a:p>
          <a:endParaRPr lang="en-US"/>
        </a:p>
      </dgm:t>
    </dgm:pt>
    <dgm:pt modelId="{867E34A3-9176-4253-BD7F-A1986FD627CA}">
      <dgm:prSet phldrT="[Text]" custT="1"/>
      <dgm:spPr/>
      <dgm:t>
        <a:bodyPr/>
        <a:lstStyle/>
        <a:p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Cheap filler Comes in various sizes.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BB3B0C88-7718-452F-9702-445D0944C3E1}" type="parTrans" cxnId="{0EECF852-6980-41B7-954E-8C9CE45CD1D5}">
      <dgm:prSet/>
      <dgm:spPr/>
      <dgm:t>
        <a:bodyPr/>
        <a:lstStyle/>
        <a:p>
          <a:endParaRPr lang="en-US"/>
        </a:p>
      </dgm:t>
    </dgm:pt>
    <dgm:pt modelId="{AD62C155-E8AE-40CA-AE1A-222657162728}" type="sibTrans" cxnId="{0EECF852-6980-41B7-954E-8C9CE45CD1D5}">
      <dgm:prSet/>
      <dgm:spPr/>
      <dgm:t>
        <a:bodyPr/>
        <a:lstStyle/>
        <a:p>
          <a:endParaRPr lang="en-US"/>
        </a:p>
      </dgm:t>
    </dgm:pt>
    <dgm:pt modelId="{E49ECBB9-8506-4D4F-912C-2BB350E5AD1B}">
      <dgm:prSet phldrT="[Text]" custT="1"/>
      <dgm:spPr/>
      <dgm:t>
        <a:bodyPr/>
        <a:lstStyle/>
        <a:p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Ability to improve impact strength.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F7DDBF7D-DFA7-45D9-8838-6230A32D9130}" type="parTrans" cxnId="{4A48048D-7B13-41C7-9D48-86AE615998BC}">
      <dgm:prSet/>
      <dgm:spPr/>
      <dgm:t>
        <a:bodyPr/>
        <a:lstStyle/>
        <a:p>
          <a:endParaRPr lang="en-US"/>
        </a:p>
      </dgm:t>
    </dgm:pt>
    <dgm:pt modelId="{9B74696B-9ABF-4CBD-A4CF-D9ED77A3D6CB}" type="sibTrans" cxnId="{4A48048D-7B13-41C7-9D48-86AE615998BC}">
      <dgm:prSet/>
      <dgm:spPr/>
      <dgm:t>
        <a:bodyPr/>
        <a:lstStyle/>
        <a:p>
          <a:endParaRPr lang="en-US"/>
        </a:p>
      </dgm:t>
    </dgm:pt>
    <dgm:pt modelId="{E5FA7509-4248-4468-90CF-F1353BA84AF6}">
      <dgm:prSet phldrT="[Text]" custT="1"/>
      <dgm:spPr/>
      <dgm:t>
        <a:bodyPr/>
        <a:lstStyle/>
        <a:p>
          <a:r>
            <a:rPr lang="en-US" sz="2400" b="1" dirty="0" smtClean="0">
              <a:latin typeface="+mn-lt"/>
            </a:rPr>
            <a:t>Cutting Stone</a:t>
          </a:r>
          <a:endParaRPr lang="en-US" sz="2400" b="1" dirty="0">
            <a:latin typeface="+mn-lt"/>
          </a:endParaRPr>
        </a:p>
      </dgm:t>
    </dgm:pt>
    <dgm:pt modelId="{E4205D11-7778-433C-A3EE-FEA19958F1EA}" type="parTrans" cxnId="{14CED6DC-108F-41C3-B63C-4CA3A6072611}">
      <dgm:prSet/>
      <dgm:spPr/>
      <dgm:t>
        <a:bodyPr/>
        <a:lstStyle/>
        <a:p>
          <a:endParaRPr lang="en-US"/>
        </a:p>
      </dgm:t>
    </dgm:pt>
    <dgm:pt modelId="{F9B74015-16A2-4E40-8234-132D6D7802E4}" type="sibTrans" cxnId="{14CED6DC-108F-41C3-B63C-4CA3A6072611}">
      <dgm:prSet/>
      <dgm:spPr/>
      <dgm:t>
        <a:bodyPr/>
        <a:lstStyle/>
        <a:p>
          <a:endParaRPr lang="en-US"/>
        </a:p>
      </dgm:t>
    </dgm:pt>
    <dgm:pt modelId="{2082FDC4-39B3-4EA4-A653-074FA19DD4E5}">
      <dgm:prSet phldrT="[Text]" custT="1"/>
      <dgm:spPr/>
      <dgm:t>
        <a:bodyPr/>
        <a:lstStyle/>
        <a:p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Wide available.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DC6A9318-F6D2-4A0D-8EF2-9DEFA93D06B1}" type="parTrans" cxnId="{3BD722C0-45FD-40DC-9355-16994267448A}">
      <dgm:prSet/>
      <dgm:spPr/>
      <dgm:t>
        <a:bodyPr/>
        <a:lstStyle/>
        <a:p>
          <a:endParaRPr lang="en-US"/>
        </a:p>
      </dgm:t>
    </dgm:pt>
    <dgm:pt modelId="{4F3A0B33-8AAD-4249-9F6E-29FF809993E6}" type="sibTrans" cxnId="{3BD722C0-45FD-40DC-9355-16994267448A}">
      <dgm:prSet/>
      <dgm:spPr/>
      <dgm:t>
        <a:bodyPr/>
        <a:lstStyle/>
        <a:p>
          <a:endParaRPr lang="en-US"/>
        </a:p>
      </dgm:t>
    </dgm:pt>
    <dgm:pt modelId="{5418E154-9424-483F-97F2-EA819E6532C2}">
      <dgm:prSet phldrT="[Text]" custT="1"/>
      <dgm:spPr/>
      <dgm:t>
        <a:bodyPr/>
        <a:lstStyle/>
        <a:p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Used to improve impact strength.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75BD6611-FDA1-4DA6-9714-5C1C0235E70A}" type="parTrans" cxnId="{47D49A7C-A664-41C5-9994-0ED136F5161C}">
      <dgm:prSet/>
      <dgm:spPr/>
      <dgm:t>
        <a:bodyPr/>
        <a:lstStyle/>
        <a:p>
          <a:endParaRPr lang="en-US"/>
        </a:p>
      </dgm:t>
    </dgm:pt>
    <dgm:pt modelId="{ED99BA8E-7699-4AA2-B73E-E312C3405920}" type="sibTrans" cxnId="{47D49A7C-A664-41C5-9994-0ED136F5161C}">
      <dgm:prSet/>
      <dgm:spPr/>
      <dgm:t>
        <a:bodyPr/>
        <a:lstStyle/>
        <a:p>
          <a:endParaRPr lang="en-US"/>
        </a:p>
      </dgm:t>
    </dgm:pt>
    <dgm:pt modelId="{6DA71E5D-CE87-4135-8030-D7719209B860}">
      <dgm:prSet phldrT="[Text]" custT="1"/>
      <dgm:spPr/>
      <dgm:t>
        <a:bodyPr/>
        <a:lstStyle/>
        <a:p>
          <a:r>
            <a:rPr lang="en-US" sz="2400" b="1" dirty="0" smtClean="0">
              <a:latin typeface="+mn-lt"/>
            </a:rPr>
            <a:t>Talc</a:t>
          </a:r>
          <a:endParaRPr lang="en-US" sz="2400" b="1" dirty="0">
            <a:latin typeface="+mn-lt"/>
          </a:endParaRPr>
        </a:p>
      </dgm:t>
    </dgm:pt>
    <dgm:pt modelId="{86BC002A-17D8-4016-8BBC-CEB287546A06}" type="parTrans" cxnId="{2B6D28AF-3AE2-40FC-B54A-E5654BBC9F5B}">
      <dgm:prSet/>
      <dgm:spPr/>
      <dgm:t>
        <a:bodyPr/>
        <a:lstStyle/>
        <a:p>
          <a:endParaRPr lang="en-US"/>
        </a:p>
      </dgm:t>
    </dgm:pt>
    <dgm:pt modelId="{6D88BAEA-B736-46F3-98D7-02A31CBBD92C}" type="sibTrans" cxnId="{2B6D28AF-3AE2-40FC-B54A-E5654BBC9F5B}">
      <dgm:prSet/>
      <dgm:spPr/>
      <dgm:t>
        <a:bodyPr/>
        <a:lstStyle/>
        <a:p>
          <a:endParaRPr lang="en-US"/>
        </a:p>
      </dgm:t>
    </dgm:pt>
    <dgm:pt modelId="{9EBB4BDE-0276-4220-B82E-ADDC02BF7285}">
      <dgm:prSet phldrT="[Text]" custT="1"/>
      <dgm:spPr/>
      <dgm:t>
        <a:bodyPr/>
        <a:lstStyle/>
        <a:p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Used to increase ‘bulk’ and reduce exothermic   temperature usually in casting applications. 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44879A9-211B-4169-83B0-5727D013DAC1}" type="parTrans" cxnId="{0C27B677-71FF-444F-8D74-AC3DB911A27C}">
      <dgm:prSet/>
      <dgm:spPr/>
      <dgm:t>
        <a:bodyPr/>
        <a:lstStyle/>
        <a:p>
          <a:endParaRPr lang="en-US"/>
        </a:p>
      </dgm:t>
    </dgm:pt>
    <dgm:pt modelId="{49335667-3962-4B94-88D0-58D6746C1F26}" type="sibTrans" cxnId="{0C27B677-71FF-444F-8D74-AC3DB911A27C}">
      <dgm:prSet/>
      <dgm:spPr/>
      <dgm:t>
        <a:bodyPr/>
        <a:lstStyle/>
        <a:p>
          <a:endParaRPr lang="en-US"/>
        </a:p>
      </dgm:t>
    </dgm:pt>
    <dgm:pt modelId="{47C19CC5-01A0-4E87-BD0F-F662A6E97380}">
      <dgm:prSet phldrT="[Text]" custT="1"/>
      <dgm:spPr/>
      <dgm:t>
        <a:bodyPr/>
        <a:lstStyle/>
        <a:p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Used where lower shrinkage are desirable.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069257F1-9540-407D-8182-2FEB55473437}" type="parTrans" cxnId="{AD75E0A0-C668-4CF8-8810-C7DA307367A9}">
      <dgm:prSet/>
      <dgm:spPr/>
      <dgm:t>
        <a:bodyPr/>
        <a:lstStyle/>
        <a:p>
          <a:endParaRPr lang="en-US"/>
        </a:p>
      </dgm:t>
    </dgm:pt>
    <dgm:pt modelId="{31934F46-7511-4CC7-B9C6-B9C3B7565FB9}" type="sibTrans" cxnId="{AD75E0A0-C668-4CF8-8810-C7DA307367A9}">
      <dgm:prSet/>
      <dgm:spPr/>
      <dgm:t>
        <a:bodyPr/>
        <a:lstStyle/>
        <a:p>
          <a:endParaRPr lang="en-US"/>
        </a:p>
      </dgm:t>
    </dgm:pt>
    <dgm:pt modelId="{FB43B7AE-7374-48AB-AFA8-DA6A5EB460E6}">
      <dgm:prSet phldrT="[Text]" custT="1"/>
      <dgm:spPr/>
      <dgm:t>
        <a:bodyPr/>
        <a:lstStyle/>
        <a:p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very cheap filler.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037A6A91-4D56-4830-AC86-9E0BBC7FFC58}" type="parTrans" cxnId="{EF73454A-AA91-47D4-B9FB-F9E6BBBB597B}">
      <dgm:prSet/>
      <dgm:spPr/>
      <dgm:t>
        <a:bodyPr/>
        <a:lstStyle/>
        <a:p>
          <a:endParaRPr lang="en-US"/>
        </a:p>
      </dgm:t>
    </dgm:pt>
    <dgm:pt modelId="{A857A4E2-DA5C-4084-817F-380C92514B24}" type="sibTrans" cxnId="{EF73454A-AA91-47D4-B9FB-F9E6BBBB597B}">
      <dgm:prSet/>
      <dgm:spPr/>
      <dgm:t>
        <a:bodyPr/>
        <a:lstStyle/>
        <a:p>
          <a:endParaRPr lang="en-US"/>
        </a:p>
      </dgm:t>
    </dgm:pt>
    <dgm:pt modelId="{06B118AC-A910-4F42-BBC8-2F742D6E8909}">
      <dgm:prSet phldrT="[Text]" custT="1"/>
      <dgm:spPr/>
      <dgm:t>
        <a:bodyPr/>
        <a:lstStyle/>
        <a:p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Used to stiffen thermoplastics 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377FB935-FAFA-44D3-8558-FBD6E93E21B3}" type="parTrans" cxnId="{60C659EC-284E-404D-825B-2ECCBF18563A}">
      <dgm:prSet/>
      <dgm:spPr/>
      <dgm:t>
        <a:bodyPr/>
        <a:lstStyle/>
        <a:p>
          <a:endParaRPr lang="en-US"/>
        </a:p>
      </dgm:t>
    </dgm:pt>
    <dgm:pt modelId="{E4C7C069-BC38-4A74-80B6-062ABC88B8FF}" type="sibTrans" cxnId="{60C659EC-284E-404D-825B-2ECCBF18563A}">
      <dgm:prSet/>
      <dgm:spPr/>
      <dgm:t>
        <a:bodyPr/>
        <a:lstStyle/>
        <a:p>
          <a:endParaRPr lang="en-US"/>
        </a:p>
      </dgm:t>
    </dgm:pt>
    <dgm:pt modelId="{7975FCE7-E83E-48EA-8C4F-53A170214349}" type="pres">
      <dgm:prSet presAssocID="{5955BEB7-BA34-4EDB-9D8B-30CB994886C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69F37C-A736-4EC8-8525-367B7024C324}" type="pres">
      <dgm:prSet presAssocID="{5C057804-921E-4372-B892-36770F293C67}" presName="composite" presStyleCnt="0"/>
      <dgm:spPr/>
    </dgm:pt>
    <dgm:pt modelId="{1D32A785-DB6E-4159-9C43-9474604C3E55}" type="pres">
      <dgm:prSet presAssocID="{5C057804-921E-4372-B892-36770F293C6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9CDCD9-96B3-4500-BAB2-D647437947AF}" type="pres">
      <dgm:prSet presAssocID="{5C057804-921E-4372-B892-36770F293C67}" presName="descendantText" presStyleLbl="alignAcc1" presStyleIdx="0" presStyleCnt="3" custLinFactNeighborY="-1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5540FF-BDBD-48BD-A54F-D5EE1CA83239}" type="pres">
      <dgm:prSet presAssocID="{699FEB9F-988F-4853-8ED3-3A6566CB44F2}" presName="sp" presStyleCnt="0"/>
      <dgm:spPr/>
    </dgm:pt>
    <dgm:pt modelId="{18FF90D1-8978-48D5-83EE-CA8F5BED6720}" type="pres">
      <dgm:prSet presAssocID="{E5FA7509-4248-4468-90CF-F1353BA84AF6}" presName="composite" presStyleCnt="0"/>
      <dgm:spPr/>
    </dgm:pt>
    <dgm:pt modelId="{6EDC60D5-0112-44D9-AA3C-DB01F771CF00}" type="pres">
      <dgm:prSet presAssocID="{E5FA7509-4248-4468-90CF-F1353BA84AF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E4FB7E-8AE7-4540-9B89-90B3B9EEA56C}" type="pres">
      <dgm:prSet presAssocID="{E5FA7509-4248-4468-90CF-F1353BA84AF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31E19E-023F-4D11-AF7F-D1C0471A77C4}" type="pres">
      <dgm:prSet presAssocID="{F9B74015-16A2-4E40-8234-132D6D7802E4}" presName="sp" presStyleCnt="0"/>
      <dgm:spPr/>
    </dgm:pt>
    <dgm:pt modelId="{4B6A986B-3E2E-463B-96D8-C00C450D35A5}" type="pres">
      <dgm:prSet presAssocID="{6DA71E5D-CE87-4135-8030-D7719209B860}" presName="composite" presStyleCnt="0"/>
      <dgm:spPr/>
    </dgm:pt>
    <dgm:pt modelId="{3B1FBC68-7C45-45CF-A607-C14B24BFC4D4}" type="pres">
      <dgm:prSet presAssocID="{6DA71E5D-CE87-4135-8030-D7719209B86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68527B-89E8-48B6-98C8-DB5989E57C17}" type="pres">
      <dgm:prSet presAssocID="{6DA71E5D-CE87-4135-8030-D7719209B86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75E0A0-C668-4CF8-8810-C7DA307367A9}" srcId="{5C057804-921E-4372-B892-36770F293C67}" destId="{47C19CC5-01A0-4E87-BD0F-F662A6E97380}" srcOrd="2" destOrd="0" parTransId="{069257F1-9540-407D-8182-2FEB55473437}" sibTransId="{31934F46-7511-4CC7-B9C6-B9C3B7565FB9}"/>
    <dgm:cxn modelId="{4A48048D-7B13-41C7-9D48-86AE615998BC}" srcId="{5C057804-921E-4372-B892-36770F293C67}" destId="{E49ECBB9-8506-4D4F-912C-2BB350E5AD1B}" srcOrd="1" destOrd="0" parTransId="{F7DDBF7D-DFA7-45D9-8838-6230A32D9130}" sibTransId="{9B74696B-9ABF-4CBD-A4CF-D9ED77A3D6CB}"/>
    <dgm:cxn modelId="{C00B472F-6837-482D-9B02-1CACBC087A59}" type="presOf" srcId="{5955BEB7-BA34-4EDB-9D8B-30CB994886C1}" destId="{7975FCE7-E83E-48EA-8C4F-53A170214349}" srcOrd="0" destOrd="0" presId="urn:microsoft.com/office/officeart/2005/8/layout/chevron2"/>
    <dgm:cxn modelId="{4558C3FC-3AB8-4996-A575-272E92085C10}" type="presOf" srcId="{E5FA7509-4248-4468-90CF-F1353BA84AF6}" destId="{6EDC60D5-0112-44D9-AA3C-DB01F771CF00}" srcOrd="0" destOrd="0" presId="urn:microsoft.com/office/officeart/2005/8/layout/chevron2"/>
    <dgm:cxn modelId="{58B55B2A-54C5-4114-9690-9EA1E7ECA5B3}" type="presOf" srcId="{9EBB4BDE-0276-4220-B82E-ADDC02BF7285}" destId="{7A68527B-89E8-48B6-98C8-DB5989E57C17}" srcOrd="0" destOrd="0" presId="urn:microsoft.com/office/officeart/2005/8/layout/chevron2"/>
    <dgm:cxn modelId="{47D49A7C-A664-41C5-9994-0ED136F5161C}" srcId="{E5FA7509-4248-4468-90CF-F1353BA84AF6}" destId="{5418E154-9424-483F-97F2-EA819E6532C2}" srcOrd="1" destOrd="0" parTransId="{75BD6611-FDA1-4DA6-9714-5C1C0235E70A}" sibTransId="{ED99BA8E-7699-4AA2-B73E-E312C3405920}"/>
    <dgm:cxn modelId="{717A5700-7C3A-49FD-A0C6-257EE7755145}" type="presOf" srcId="{6DA71E5D-CE87-4135-8030-D7719209B860}" destId="{3B1FBC68-7C45-45CF-A607-C14B24BFC4D4}" srcOrd="0" destOrd="0" presId="urn:microsoft.com/office/officeart/2005/8/layout/chevron2"/>
    <dgm:cxn modelId="{7859ABBA-5E44-4B03-80D7-AAC5DE82A248}" srcId="{5955BEB7-BA34-4EDB-9D8B-30CB994886C1}" destId="{5C057804-921E-4372-B892-36770F293C67}" srcOrd="0" destOrd="0" parTransId="{ADF1214A-CD64-403F-8AA8-C64A153DD6EE}" sibTransId="{699FEB9F-988F-4853-8ED3-3A6566CB44F2}"/>
    <dgm:cxn modelId="{2B6D28AF-3AE2-40FC-B54A-E5654BBC9F5B}" srcId="{5955BEB7-BA34-4EDB-9D8B-30CB994886C1}" destId="{6DA71E5D-CE87-4135-8030-D7719209B860}" srcOrd="2" destOrd="0" parTransId="{86BC002A-17D8-4016-8BBC-CEB287546A06}" sibTransId="{6D88BAEA-B736-46F3-98D7-02A31CBBD92C}"/>
    <dgm:cxn modelId="{4BF30F3D-5730-4890-8E61-2D1E012331AE}" type="presOf" srcId="{E49ECBB9-8506-4D4F-912C-2BB350E5AD1B}" destId="{CB9CDCD9-96B3-4500-BAB2-D647437947AF}" srcOrd="0" destOrd="1" presId="urn:microsoft.com/office/officeart/2005/8/layout/chevron2"/>
    <dgm:cxn modelId="{42BEBE25-DDBF-414C-84A8-E2A7E40DC18D}" type="presOf" srcId="{06B118AC-A910-4F42-BBC8-2F742D6E8909}" destId="{7A68527B-89E8-48B6-98C8-DB5989E57C17}" srcOrd="0" destOrd="1" presId="urn:microsoft.com/office/officeart/2005/8/layout/chevron2"/>
    <dgm:cxn modelId="{3FF2D89F-8C6C-416E-AAD8-830848576B21}" type="presOf" srcId="{867E34A3-9176-4253-BD7F-A1986FD627CA}" destId="{CB9CDCD9-96B3-4500-BAB2-D647437947AF}" srcOrd="0" destOrd="0" presId="urn:microsoft.com/office/officeart/2005/8/layout/chevron2"/>
    <dgm:cxn modelId="{14CED6DC-108F-41C3-B63C-4CA3A6072611}" srcId="{5955BEB7-BA34-4EDB-9D8B-30CB994886C1}" destId="{E5FA7509-4248-4468-90CF-F1353BA84AF6}" srcOrd="1" destOrd="0" parTransId="{E4205D11-7778-433C-A3EE-FEA19958F1EA}" sibTransId="{F9B74015-16A2-4E40-8234-132D6D7802E4}"/>
    <dgm:cxn modelId="{20784B26-5D6C-45D1-ACB4-0E970454D9C8}" type="presOf" srcId="{2082FDC4-39B3-4EA4-A653-074FA19DD4E5}" destId="{8CE4FB7E-8AE7-4540-9B89-90B3B9EEA56C}" srcOrd="0" destOrd="0" presId="urn:microsoft.com/office/officeart/2005/8/layout/chevron2"/>
    <dgm:cxn modelId="{8BDC6F32-9E36-46CF-9E10-0E30325022D6}" type="presOf" srcId="{5C057804-921E-4372-B892-36770F293C67}" destId="{1D32A785-DB6E-4159-9C43-9474604C3E55}" srcOrd="0" destOrd="0" presId="urn:microsoft.com/office/officeart/2005/8/layout/chevron2"/>
    <dgm:cxn modelId="{0C27B677-71FF-444F-8D74-AC3DB911A27C}" srcId="{6DA71E5D-CE87-4135-8030-D7719209B860}" destId="{9EBB4BDE-0276-4220-B82E-ADDC02BF7285}" srcOrd="0" destOrd="0" parTransId="{144879A9-211B-4169-83B0-5727D013DAC1}" sibTransId="{49335667-3962-4B94-88D0-58D6746C1F26}"/>
    <dgm:cxn modelId="{0EECF852-6980-41B7-954E-8C9CE45CD1D5}" srcId="{5C057804-921E-4372-B892-36770F293C67}" destId="{867E34A3-9176-4253-BD7F-A1986FD627CA}" srcOrd="0" destOrd="0" parTransId="{BB3B0C88-7718-452F-9702-445D0944C3E1}" sibTransId="{AD62C155-E8AE-40CA-AE1A-222657162728}"/>
    <dgm:cxn modelId="{EF73454A-AA91-47D4-B9FB-F9E6BBBB597B}" srcId="{E5FA7509-4248-4468-90CF-F1353BA84AF6}" destId="{FB43B7AE-7374-48AB-AFA8-DA6A5EB460E6}" srcOrd="2" destOrd="0" parTransId="{037A6A91-4D56-4830-AC86-9E0BBC7FFC58}" sibTransId="{A857A4E2-DA5C-4084-817F-380C92514B24}"/>
    <dgm:cxn modelId="{B67B8C23-2B85-442E-BFB4-2B48C4C8DCAD}" type="presOf" srcId="{5418E154-9424-483F-97F2-EA819E6532C2}" destId="{8CE4FB7E-8AE7-4540-9B89-90B3B9EEA56C}" srcOrd="0" destOrd="1" presId="urn:microsoft.com/office/officeart/2005/8/layout/chevron2"/>
    <dgm:cxn modelId="{60C659EC-284E-404D-825B-2ECCBF18563A}" srcId="{6DA71E5D-CE87-4135-8030-D7719209B860}" destId="{06B118AC-A910-4F42-BBC8-2F742D6E8909}" srcOrd="1" destOrd="0" parTransId="{377FB935-FAFA-44D3-8558-FBD6E93E21B3}" sibTransId="{E4C7C069-BC38-4A74-80B6-062ABC88B8FF}"/>
    <dgm:cxn modelId="{3BD722C0-45FD-40DC-9355-16994267448A}" srcId="{E5FA7509-4248-4468-90CF-F1353BA84AF6}" destId="{2082FDC4-39B3-4EA4-A653-074FA19DD4E5}" srcOrd="0" destOrd="0" parTransId="{DC6A9318-F6D2-4A0D-8EF2-9DEFA93D06B1}" sibTransId="{4F3A0B33-8AAD-4249-9F6E-29FF809993E6}"/>
    <dgm:cxn modelId="{C0533410-DEC8-4D82-A4AD-725611481F40}" type="presOf" srcId="{47C19CC5-01A0-4E87-BD0F-F662A6E97380}" destId="{CB9CDCD9-96B3-4500-BAB2-D647437947AF}" srcOrd="0" destOrd="2" presId="urn:microsoft.com/office/officeart/2005/8/layout/chevron2"/>
    <dgm:cxn modelId="{07D9B7C6-86F4-45FA-A89C-D941F0E83C76}" type="presOf" srcId="{FB43B7AE-7374-48AB-AFA8-DA6A5EB460E6}" destId="{8CE4FB7E-8AE7-4540-9B89-90B3B9EEA56C}" srcOrd="0" destOrd="2" presId="urn:microsoft.com/office/officeart/2005/8/layout/chevron2"/>
    <dgm:cxn modelId="{AAB0AE1F-34C3-43FB-B43E-85D646D63C5C}" type="presParOf" srcId="{7975FCE7-E83E-48EA-8C4F-53A170214349}" destId="{8769F37C-A736-4EC8-8525-367B7024C324}" srcOrd="0" destOrd="0" presId="urn:microsoft.com/office/officeart/2005/8/layout/chevron2"/>
    <dgm:cxn modelId="{B8C2DF41-1A2B-4ACB-94F2-11C47F53C606}" type="presParOf" srcId="{8769F37C-A736-4EC8-8525-367B7024C324}" destId="{1D32A785-DB6E-4159-9C43-9474604C3E55}" srcOrd="0" destOrd="0" presId="urn:microsoft.com/office/officeart/2005/8/layout/chevron2"/>
    <dgm:cxn modelId="{BD35422C-15FF-485D-8F9D-2108B6E6BD16}" type="presParOf" srcId="{8769F37C-A736-4EC8-8525-367B7024C324}" destId="{CB9CDCD9-96B3-4500-BAB2-D647437947AF}" srcOrd="1" destOrd="0" presId="urn:microsoft.com/office/officeart/2005/8/layout/chevron2"/>
    <dgm:cxn modelId="{66D10630-BDDC-4F6A-9A3A-88815F84F23A}" type="presParOf" srcId="{7975FCE7-E83E-48EA-8C4F-53A170214349}" destId="{235540FF-BDBD-48BD-A54F-D5EE1CA83239}" srcOrd="1" destOrd="0" presId="urn:microsoft.com/office/officeart/2005/8/layout/chevron2"/>
    <dgm:cxn modelId="{FA386C00-3B21-4F2F-A108-FF7ECFDA14D9}" type="presParOf" srcId="{7975FCE7-E83E-48EA-8C4F-53A170214349}" destId="{18FF90D1-8978-48D5-83EE-CA8F5BED6720}" srcOrd="2" destOrd="0" presId="urn:microsoft.com/office/officeart/2005/8/layout/chevron2"/>
    <dgm:cxn modelId="{329DC126-E75F-4E11-A447-F911F1F8DFE9}" type="presParOf" srcId="{18FF90D1-8978-48D5-83EE-CA8F5BED6720}" destId="{6EDC60D5-0112-44D9-AA3C-DB01F771CF00}" srcOrd="0" destOrd="0" presId="urn:microsoft.com/office/officeart/2005/8/layout/chevron2"/>
    <dgm:cxn modelId="{E75A0420-20F1-4D71-9C26-A90F2949BBDE}" type="presParOf" srcId="{18FF90D1-8978-48D5-83EE-CA8F5BED6720}" destId="{8CE4FB7E-8AE7-4540-9B89-90B3B9EEA56C}" srcOrd="1" destOrd="0" presId="urn:microsoft.com/office/officeart/2005/8/layout/chevron2"/>
    <dgm:cxn modelId="{FCF3A620-DB89-4A92-B0A5-7905BCCECF81}" type="presParOf" srcId="{7975FCE7-E83E-48EA-8C4F-53A170214349}" destId="{BB31E19E-023F-4D11-AF7F-D1C0471A77C4}" srcOrd="3" destOrd="0" presId="urn:microsoft.com/office/officeart/2005/8/layout/chevron2"/>
    <dgm:cxn modelId="{4A921F42-59A5-4A6F-88BD-BC3F9857E3A7}" type="presParOf" srcId="{7975FCE7-E83E-48EA-8C4F-53A170214349}" destId="{4B6A986B-3E2E-463B-96D8-C00C450D35A5}" srcOrd="4" destOrd="0" presId="urn:microsoft.com/office/officeart/2005/8/layout/chevron2"/>
    <dgm:cxn modelId="{BD25348B-B2EC-4ABC-AA96-B7D573337410}" type="presParOf" srcId="{4B6A986B-3E2E-463B-96D8-C00C450D35A5}" destId="{3B1FBC68-7C45-45CF-A607-C14B24BFC4D4}" srcOrd="0" destOrd="0" presId="urn:microsoft.com/office/officeart/2005/8/layout/chevron2"/>
    <dgm:cxn modelId="{3666CFDA-AF1B-485B-878C-FE550B05131B}" type="presParOf" srcId="{4B6A986B-3E2E-463B-96D8-C00C450D35A5}" destId="{7A68527B-89E8-48B6-98C8-DB5989E57C1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8AEE8D-B327-4FAB-AE7C-1927B4BCC014}" type="doc">
      <dgm:prSet loTypeId="urn:microsoft.com/office/officeart/2008/layout/SquareAccent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D0A446-5F17-4C72-A855-129577AA4E5C}">
      <dgm:prSet phldrT="[Text]" custT="1"/>
      <dgm:spPr/>
      <dgm:t>
        <a:bodyPr/>
        <a:lstStyle/>
        <a:p>
          <a:r>
            <a:rPr lang="en-US" sz="40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Castor oil</a:t>
          </a:r>
          <a:endParaRPr lang="en-US" sz="4000" b="1" dirty="0">
            <a:solidFill>
              <a:schemeClr val="bg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6A0D7EC-3B16-4BE8-8686-786ED3C3D1AC}" type="parTrans" cxnId="{A067E5D5-4370-46E8-8312-07B8EFCADBA8}">
      <dgm:prSet/>
      <dgm:spPr/>
      <dgm:t>
        <a:bodyPr/>
        <a:lstStyle/>
        <a:p>
          <a:endParaRPr lang="en-US"/>
        </a:p>
      </dgm:t>
    </dgm:pt>
    <dgm:pt modelId="{55B46539-5B16-405D-A3E1-6603E6B88782}" type="sibTrans" cxnId="{A067E5D5-4370-46E8-8312-07B8EFCADBA8}">
      <dgm:prSet/>
      <dgm:spPr/>
      <dgm:t>
        <a:bodyPr/>
        <a:lstStyle/>
        <a:p>
          <a:endParaRPr lang="en-US"/>
        </a:p>
      </dgm:t>
    </dgm:pt>
    <dgm:pt modelId="{5F194584-42DC-4027-B646-B16DD4B9C78D}">
      <dgm:prSet phldrT="[Text]" custT="1"/>
      <dgm:spPr/>
      <dgm:t>
        <a:bodyPr/>
        <a:lstStyle/>
        <a:p>
          <a:r>
            <a:rPr lang="en-US" sz="28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Lubricants.</a:t>
          </a:r>
          <a:endParaRPr lang="en-US" sz="28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B029AE5-3199-4076-90FE-C4F33765D460}" type="parTrans" cxnId="{7DB07577-D6B8-4D4A-B36B-DA22D9134580}">
      <dgm:prSet/>
      <dgm:spPr/>
      <dgm:t>
        <a:bodyPr/>
        <a:lstStyle/>
        <a:p>
          <a:endParaRPr lang="en-US"/>
        </a:p>
      </dgm:t>
    </dgm:pt>
    <dgm:pt modelId="{26D9964B-00CC-491A-91C2-A219F6001ECB}" type="sibTrans" cxnId="{7DB07577-D6B8-4D4A-B36B-DA22D9134580}">
      <dgm:prSet/>
      <dgm:spPr/>
      <dgm:t>
        <a:bodyPr/>
        <a:lstStyle/>
        <a:p>
          <a:endParaRPr lang="en-US"/>
        </a:p>
      </dgm:t>
    </dgm:pt>
    <dgm:pt modelId="{1C91C88D-AB0E-4539-AAB2-084ECF3F0AA5}">
      <dgm:prSet phldrT="[Text]" custT="1"/>
      <dgm:spPr/>
      <dgm:t>
        <a:bodyPr/>
        <a:lstStyle/>
        <a:p>
          <a:r>
            <a:rPr lang="en-US" sz="28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Tends to form gums in a short time.</a:t>
          </a:r>
          <a:endParaRPr lang="en-US" sz="28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2EEF3159-9E9E-49E7-B705-355D1A94179D}" type="parTrans" cxnId="{21BF0F66-8A39-427D-9173-87CFBF6566D1}">
      <dgm:prSet/>
      <dgm:spPr/>
      <dgm:t>
        <a:bodyPr/>
        <a:lstStyle/>
        <a:p>
          <a:endParaRPr lang="en-US"/>
        </a:p>
      </dgm:t>
    </dgm:pt>
    <dgm:pt modelId="{24C74F30-547D-43B4-B269-887E0D51D8F7}" type="sibTrans" cxnId="{21BF0F66-8A39-427D-9173-87CFBF6566D1}">
      <dgm:prSet/>
      <dgm:spPr/>
      <dgm:t>
        <a:bodyPr/>
        <a:lstStyle/>
        <a:p>
          <a:endParaRPr lang="en-US"/>
        </a:p>
      </dgm:t>
    </dgm:pt>
    <dgm:pt modelId="{03FEDC90-CBEC-4482-A93F-1D7D17C16CBE}">
      <dgm:prSet phldrT="[Text]" custT="1"/>
      <dgm:spPr/>
      <dgm:t>
        <a:bodyPr/>
        <a:lstStyle/>
        <a:p>
          <a:r>
            <a:rPr lang="en-US" sz="40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Anti-shrinking</a:t>
          </a:r>
          <a:endParaRPr lang="en-US" sz="4000" b="1" dirty="0">
            <a:solidFill>
              <a:schemeClr val="bg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9D60935-4D12-4528-B752-A1218E41413A}" type="parTrans" cxnId="{E3990A55-00D5-47B2-9073-70210B4880EF}">
      <dgm:prSet/>
      <dgm:spPr/>
      <dgm:t>
        <a:bodyPr/>
        <a:lstStyle/>
        <a:p>
          <a:endParaRPr lang="en-US"/>
        </a:p>
      </dgm:t>
    </dgm:pt>
    <dgm:pt modelId="{0E523442-B371-4685-8708-9529603181BA}" type="sibTrans" cxnId="{E3990A55-00D5-47B2-9073-70210B4880EF}">
      <dgm:prSet/>
      <dgm:spPr/>
      <dgm:t>
        <a:bodyPr/>
        <a:lstStyle/>
        <a:p>
          <a:endParaRPr lang="en-US"/>
        </a:p>
      </dgm:t>
    </dgm:pt>
    <dgm:pt modelId="{85B9522D-2C8E-42C9-816E-4C8DB89089B4}">
      <dgm:prSet phldrT="[Text]" custT="1"/>
      <dgm:spPr/>
      <dgm:t>
        <a:bodyPr/>
        <a:lstStyle/>
        <a:p>
          <a:pPr algn="l" rtl="0"/>
          <a:r>
            <a:rPr lang="en-US" sz="28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Prevent the shrinkage of the material when using to joint parts of stones.</a:t>
          </a:r>
          <a:endParaRPr lang="en-US" sz="28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702746DD-8E59-41DA-9366-60DA264B6A90}" type="parTrans" cxnId="{6C697529-E75B-4C7E-B609-5A5BA974C191}">
      <dgm:prSet/>
      <dgm:spPr/>
      <dgm:t>
        <a:bodyPr/>
        <a:lstStyle/>
        <a:p>
          <a:endParaRPr lang="en-US"/>
        </a:p>
      </dgm:t>
    </dgm:pt>
    <dgm:pt modelId="{1B605503-9BE0-4E61-8F1B-A3FE169864E6}" type="sibTrans" cxnId="{6C697529-E75B-4C7E-B609-5A5BA974C191}">
      <dgm:prSet/>
      <dgm:spPr/>
      <dgm:t>
        <a:bodyPr/>
        <a:lstStyle/>
        <a:p>
          <a:endParaRPr lang="en-US"/>
        </a:p>
      </dgm:t>
    </dgm:pt>
    <dgm:pt modelId="{C5307089-F5CA-43F6-87B6-30EFAB6F7500}" type="pres">
      <dgm:prSet presAssocID="{058AEE8D-B327-4FAB-AE7C-1927B4BCC014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AEF41283-2759-421A-8054-7F1933941051}" type="pres">
      <dgm:prSet presAssocID="{76D0A446-5F17-4C72-A855-129577AA4E5C}" presName="root" presStyleCnt="0">
        <dgm:presLayoutVars>
          <dgm:chMax/>
          <dgm:chPref/>
        </dgm:presLayoutVars>
      </dgm:prSet>
      <dgm:spPr/>
    </dgm:pt>
    <dgm:pt modelId="{15652E7E-3EC7-444D-A8DD-93694B36B065}" type="pres">
      <dgm:prSet presAssocID="{76D0A446-5F17-4C72-A855-129577AA4E5C}" presName="rootComposite" presStyleCnt="0">
        <dgm:presLayoutVars/>
      </dgm:prSet>
      <dgm:spPr/>
    </dgm:pt>
    <dgm:pt modelId="{47895975-0751-4241-951A-DFACEFDA196B}" type="pres">
      <dgm:prSet presAssocID="{76D0A446-5F17-4C72-A855-129577AA4E5C}" presName="ParentAccent" presStyleLbl="alignNode1" presStyleIdx="0" presStyleCnt="2"/>
      <dgm:spPr/>
    </dgm:pt>
    <dgm:pt modelId="{17A91041-8961-47CC-A611-AE7BC1419346}" type="pres">
      <dgm:prSet presAssocID="{76D0A446-5F17-4C72-A855-129577AA4E5C}" presName="ParentSmallAccent" presStyleLbl="fgAcc1" presStyleIdx="0" presStyleCnt="2"/>
      <dgm:spPr/>
    </dgm:pt>
    <dgm:pt modelId="{F8157169-C840-4743-8D92-D259B6B56F97}" type="pres">
      <dgm:prSet presAssocID="{76D0A446-5F17-4C72-A855-129577AA4E5C}" presName="Parent" presStyleLbl="revTx" presStyleIdx="0" presStyleCnt="5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7E7477-4D6C-4A58-B996-58A42ADEB454}" type="pres">
      <dgm:prSet presAssocID="{76D0A446-5F17-4C72-A855-129577AA4E5C}" presName="childShape" presStyleCnt="0">
        <dgm:presLayoutVars>
          <dgm:chMax val="0"/>
          <dgm:chPref val="0"/>
        </dgm:presLayoutVars>
      </dgm:prSet>
      <dgm:spPr/>
    </dgm:pt>
    <dgm:pt modelId="{0D51DBD5-0AE2-438D-B9A9-09141B77E9EB}" type="pres">
      <dgm:prSet presAssocID="{5F194584-42DC-4027-B646-B16DD4B9C78D}" presName="childComposite" presStyleCnt="0">
        <dgm:presLayoutVars>
          <dgm:chMax val="0"/>
          <dgm:chPref val="0"/>
        </dgm:presLayoutVars>
      </dgm:prSet>
      <dgm:spPr/>
    </dgm:pt>
    <dgm:pt modelId="{22F1C7A4-2F97-40F4-B783-D4D5B79D2D20}" type="pres">
      <dgm:prSet presAssocID="{5F194584-42DC-4027-B646-B16DD4B9C78D}" presName="ChildAccent" presStyleLbl="solidFgAcc1" presStyleIdx="0" presStyleCnt="3"/>
      <dgm:spPr/>
    </dgm:pt>
    <dgm:pt modelId="{11072F34-9B75-4579-A96E-05F620D18BD0}" type="pres">
      <dgm:prSet presAssocID="{5F194584-42DC-4027-B646-B16DD4B9C78D}" presName="Child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ECDB8B-4FD4-43E0-95B2-DE521C489E0A}" type="pres">
      <dgm:prSet presAssocID="{1C91C88D-AB0E-4539-AAB2-084ECF3F0AA5}" presName="childComposite" presStyleCnt="0">
        <dgm:presLayoutVars>
          <dgm:chMax val="0"/>
          <dgm:chPref val="0"/>
        </dgm:presLayoutVars>
      </dgm:prSet>
      <dgm:spPr/>
    </dgm:pt>
    <dgm:pt modelId="{C5525B7E-4B1C-4083-92CC-49D72FA2C718}" type="pres">
      <dgm:prSet presAssocID="{1C91C88D-AB0E-4539-AAB2-084ECF3F0AA5}" presName="ChildAccent" presStyleLbl="solidFgAcc1" presStyleIdx="1" presStyleCnt="3" custLinFactNeighborX="5708" custLinFactNeighborY="36722"/>
      <dgm:spPr/>
    </dgm:pt>
    <dgm:pt modelId="{3370159D-330A-4299-A39C-1405DBA68EC3}" type="pres">
      <dgm:prSet presAssocID="{1C91C88D-AB0E-4539-AAB2-084ECF3F0AA5}" presName="Child" presStyleLbl="revTx" presStyleIdx="2" presStyleCnt="5" custLinFactNeighborX="-510" custLinFactNeighborY="443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DD1D69-693C-446A-9697-8F16689AFFAB}" type="pres">
      <dgm:prSet presAssocID="{03FEDC90-CBEC-4482-A93F-1D7D17C16CBE}" presName="root" presStyleCnt="0">
        <dgm:presLayoutVars>
          <dgm:chMax/>
          <dgm:chPref/>
        </dgm:presLayoutVars>
      </dgm:prSet>
      <dgm:spPr/>
    </dgm:pt>
    <dgm:pt modelId="{8C393FEA-38C6-4B5B-864D-C50A3DA66949}" type="pres">
      <dgm:prSet presAssocID="{03FEDC90-CBEC-4482-A93F-1D7D17C16CBE}" presName="rootComposite" presStyleCnt="0">
        <dgm:presLayoutVars/>
      </dgm:prSet>
      <dgm:spPr/>
    </dgm:pt>
    <dgm:pt modelId="{CCC805B1-13F3-45FE-A047-17C4528E8670}" type="pres">
      <dgm:prSet presAssocID="{03FEDC90-CBEC-4482-A93F-1D7D17C16CBE}" presName="ParentAccent" presStyleLbl="alignNode1" presStyleIdx="1" presStyleCnt="2"/>
      <dgm:spPr/>
    </dgm:pt>
    <dgm:pt modelId="{0D099DAF-A029-4D1E-8B52-735FDA09050A}" type="pres">
      <dgm:prSet presAssocID="{03FEDC90-CBEC-4482-A93F-1D7D17C16CBE}" presName="ParentSmallAccent" presStyleLbl="fgAcc1" presStyleIdx="1" presStyleCnt="2"/>
      <dgm:spPr/>
    </dgm:pt>
    <dgm:pt modelId="{BE621920-D894-4522-9EAC-6B992BD69243}" type="pres">
      <dgm:prSet presAssocID="{03FEDC90-CBEC-4482-A93F-1D7D17C16CBE}" presName="Parent" presStyleLbl="revTx" presStyleIdx="3" presStyleCnt="5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D21BE4-86BB-4732-819F-7EE4452F0898}" type="pres">
      <dgm:prSet presAssocID="{03FEDC90-CBEC-4482-A93F-1D7D17C16CBE}" presName="childShape" presStyleCnt="0">
        <dgm:presLayoutVars>
          <dgm:chMax val="0"/>
          <dgm:chPref val="0"/>
        </dgm:presLayoutVars>
      </dgm:prSet>
      <dgm:spPr/>
    </dgm:pt>
    <dgm:pt modelId="{46C03C9A-033C-4EFF-BBAC-E24A858851B5}" type="pres">
      <dgm:prSet presAssocID="{85B9522D-2C8E-42C9-816E-4C8DB89089B4}" presName="childComposite" presStyleCnt="0">
        <dgm:presLayoutVars>
          <dgm:chMax val="0"/>
          <dgm:chPref val="0"/>
        </dgm:presLayoutVars>
      </dgm:prSet>
      <dgm:spPr/>
    </dgm:pt>
    <dgm:pt modelId="{9E3FAEAD-4D23-4D46-9D8A-3B020ABDD6E9}" type="pres">
      <dgm:prSet presAssocID="{85B9522D-2C8E-42C9-816E-4C8DB89089B4}" presName="ChildAccent" presStyleLbl="solidFgAcc1" presStyleIdx="2" presStyleCnt="3" custLinFactY="-45026" custLinFactNeighborX="-7165" custLinFactNeighborY="-100000"/>
      <dgm:spPr/>
    </dgm:pt>
    <dgm:pt modelId="{166A05BD-698A-4C2C-B9A0-C7E46DC6AFF6}" type="pres">
      <dgm:prSet presAssocID="{85B9522D-2C8E-42C9-816E-4C8DB89089B4}" presName="Child" presStyleLbl="revTx" presStyleIdx="4" presStyleCnt="5" custScaleX="94231" custScaleY="225428" custLinFactNeighborX="-366" custLinFactNeighborY="520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A81C80-DEFE-43A5-8203-311E8088FD92}" type="presOf" srcId="{76D0A446-5F17-4C72-A855-129577AA4E5C}" destId="{F8157169-C840-4743-8D92-D259B6B56F97}" srcOrd="0" destOrd="0" presId="urn:microsoft.com/office/officeart/2008/layout/SquareAccentList"/>
    <dgm:cxn modelId="{A067E5D5-4370-46E8-8312-07B8EFCADBA8}" srcId="{058AEE8D-B327-4FAB-AE7C-1927B4BCC014}" destId="{76D0A446-5F17-4C72-A855-129577AA4E5C}" srcOrd="0" destOrd="0" parTransId="{46A0D7EC-3B16-4BE8-8686-786ED3C3D1AC}" sibTransId="{55B46539-5B16-405D-A3E1-6603E6B88782}"/>
    <dgm:cxn modelId="{6C697529-E75B-4C7E-B609-5A5BA974C191}" srcId="{03FEDC90-CBEC-4482-A93F-1D7D17C16CBE}" destId="{85B9522D-2C8E-42C9-816E-4C8DB89089B4}" srcOrd="0" destOrd="0" parTransId="{702746DD-8E59-41DA-9366-60DA264B6A90}" sibTransId="{1B605503-9BE0-4E61-8F1B-A3FE169864E6}"/>
    <dgm:cxn modelId="{43E79B14-D18B-4E86-9E2B-5D4921CB9808}" type="presOf" srcId="{1C91C88D-AB0E-4539-AAB2-084ECF3F0AA5}" destId="{3370159D-330A-4299-A39C-1405DBA68EC3}" srcOrd="0" destOrd="0" presId="urn:microsoft.com/office/officeart/2008/layout/SquareAccentList"/>
    <dgm:cxn modelId="{21BF0F66-8A39-427D-9173-87CFBF6566D1}" srcId="{76D0A446-5F17-4C72-A855-129577AA4E5C}" destId="{1C91C88D-AB0E-4539-AAB2-084ECF3F0AA5}" srcOrd="1" destOrd="0" parTransId="{2EEF3159-9E9E-49E7-B705-355D1A94179D}" sibTransId="{24C74F30-547D-43B4-B269-887E0D51D8F7}"/>
    <dgm:cxn modelId="{21EA7359-DA0B-4E77-89E2-FD644B4430BE}" type="presOf" srcId="{03FEDC90-CBEC-4482-A93F-1D7D17C16CBE}" destId="{BE621920-D894-4522-9EAC-6B992BD69243}" srcOrd="0" destOrd="0" presId="urn:microsoft.com/office/officeart/2008/layout/SquareAccentList"/>
    <dgm:cxn modelId="{7DB07577-D6B8-4D4A-B36B-DA22D9134580}" srcId="{76D0A446-5F17-4C72-A855-129577AA4E5C}" destId="{5F194584-42DC-4027-B646-B16DD4B9C78D}" srcOrd="0" destOrd="0" parTransId="{1B029AE5-3199-4076-90FE-C4F33765D460}" sibTransId="{26D9964B-00CC-491A-91C2-A219F6001ECB}"/>
    <dgm:cxn modelId="{E3990A55-00D5-47B2-9073-70210B4880EF}" srcId="{058AEE8D-B327-4FAB-AE7C-1927B4BCC014}" destId="{03FEDC90-CBEC-4482-A93F-1D7D17C16CBE}" srcOrd="1" destOrd="0" parTransId="{49D60935-4D12-4528-B752-A1218E41413A}" sibTransId="{0E523442-B371-4685-8708-9529603181BA}"/>
    <dgm:cxn modelId="{017E3B2E-E25E-4570-84B1-A35CC67C2533}" type="presOf" srcId="{058AEE8D-B327-4FAB-AE7C-1927B4BCC014}" destId="{C5307089-F5CA-43F6-87B6-30EFAB6F7500}" srcOrd="0" destOrd="0" presId="urn:microsoft.com/office/officeart/2008/layout/SquareAccentList"/>
    <dgm:cxn modelId="{21E23598-C343-4414-8DE2-284DA5B710C5}" type="presOf" srcId="{85B9522D-2C8E-42C9-816E-4C8DB89089B4}" destId="{166A05BD-698A-4C2C-B9A0-C7E46DC6AFF6}" srcOrd="0" destOrd="0" presId="urn:microsoft.com/office/officeart/2008/layout/SquareAccentList"/>
    <dgm:cxn modelId="{938805FE-7698-4D3D-95CA-BBC8A39992A6}" type="presOf" srcId="{5F194584-42DC-4027-B646-B16DD4B9C78D}" destId="{11072F34-9B75-4579-A96E-05F620D18BD0}" srcOrd="0" destOrd="0" presId="urn:microsoft.com/office/officeart/2008/layout/SquareAccentList"/>
    <dgm:cxn modelId="{1E8E648C-FB2A-4AFB-A493-5F811AB87A0C}" type="presParOf" srcId="{C5307089-F5CA-43F6-87B6-30EFAB6F7500}" destId="{AEF41283-2759-421A-8054-7F1933941051}" srcOrd="0" destOrd="0" presId="urn:microsoft.com/office/officeart/2008/layout/SquareAccentList"/>
    <dgm:cxn modelId="{CC48D0C0-2801-4C93-8471-A2A4A435E2B3}" type="presParOf" srcId="{AEF41283-2759-421A-8054-7F1933941051}" destId="{15652E7E-3EC7-444D-A8DD-93694B36B065}" srcOrd="0" destOrd="0" presId="urn:microsoft.com/office/officeart/2008/layout/SquareAccentList"/>
    <dgm:cxn modelId="{96726116-3FBD-4D7B-8CC5-D4977182743E}" type="presParOf" srcId="{15652E7E-3EC7-444D-A8DD-93694B36B065}" destId="{47895975-0751-4241-951A-DFACEFDA196B}" srcOrd="0" destOrd="0" presId="urn:microsoft.com/office/officeart/2008/layout/SquareAccentList"/>
    <dgm:cxn modelId="{B8CA694D-CEF6-4AEE-96C4-F1D312FE035E}" type="presParOf" srcId="{15652E7E-3EC7-444D-A8DD-93694B36B065}" destId="{17A91041-8961-47CC-A611-AE7BC1419346}" srcOrd="1" destOrd="0" presId="urn:microsoft.com/office/officeart/2008/layout/SquareAccentList"/>
    <dgm:cxn modelId="{551A7177-8D30-4A55-A6DF-CF984496410C}" type="presParOf" srcId="{15652E7E-3EC7-444D-A8DD-93694B36B065}" destId="{F8157169-C840-4743-8D92-D259B6B56F97}" srcOrd="2" destOrd="0" presId="urn:microsoft.com/office/officeart/2008/layout/SquareAccentList"/>
    <dgm:cxn modelId="{9C74C86C-6E75-4C75-94B3-2F5B61DF3618}" type="presParOf" srcId="{AEF41283-2759-421A-8054-7F1933941051}" destId="{E07E7477-4D6C-4A58-B996-58A42ADEB454}" srcOrd="1" destOrd="0" presId="urn:microsoft.com/office/officeart/2008/layout/SquareAccentList"/>
    <dgm:cxn modelId="{E1D969D3-97B9-496D-AC19-D7E6B4811D85}" type="presParOf" srcId="{E07E7477-4D6C-4A58-B996-58A42ADEB454}" destId="{0D51DBD5-0AE2-438D-B9A9-09141B77E9EB}" srcOrd="0" destOrd="0" presId="urn:microsoft.com/office/officeart/2008/layout/SquareAccentList"/>
    <dgm:cxn modelId="{3BD3276F-9BA5-4CD4-A930-E1D250BEFB9E}" type="presParOf" srcId="{0D51DBD5-0AE2-438D-B9A9-09141B77E9EB}" destId="{22F1C7A4-2F97-40F4-B783-D4D5B79D2D20}" srcOrd="0" destOrd="0" presId="urn:microsoft.com/office/officeart/2008/layout/SquareAccentList"/>
    <dgm:cxn modelId="{AEA39318-CD86-43DC-9001-D4766553369E}" type="presParOf" srcId="{0D51DBD5-0AE2-438D-B9A9-09141B77E9EB}" destId="{11072F34-9B75-4579-A96E-05F620D18BD0}" srcOrd="1" destOrd="0" presId="urn:microsoft.com/office/officeart/2008/layout/SquareAccentList"/>
    <dgm:cxn modelId="{7427BB0C-ABBD-4D6D-9B25-50A6FED4B334}" type="presParOf" srcId="{E07E7477-4D6C-4A58-B996-58A42ADEB454}" destId="{1EECDB8B-4FD4-43E0-95B2-DE521C489E0A}" srcOrd="1" destOrd="0" presId="urn:microsoft.com/office/officeart/2008/layout/SquareAccentList"/>
    <dgm:cxn modelId="{EAC738FD-A754-4275-B773-32F4BEBD8CCE}" type="presParOf" srcId="{1EECDB8B-4FD4-43E0-95B2-DE521C489E0A}" destId="{C5525B7E-4B1C-4083-92CC-49D72FA2C718}" srcOrd="0" destOrd="0" presId="urn:microsoft.com/office/officeart/2008/layout/SquareAccentList"/>
    <dgm:cxn modelId="{784CB4C5-A776-47CB-8E76-619A03564226}" type="presParOf" srcId="{1EECDB8B-4FD4-43E0-95B2-DE521C489E0A}" destId="{3370159D-330A-4299-A39C-1405DBA68EC3}" srcOrd="1" destOrd="0" presId="urn:microsoft.com/office/officeart/2008/layout/SquareAccentList"/>
    <dgm:cxn modelId="{9CA364E8-DE26-4018-8BB8-D8AC6B7B98A6}" type="presParOf" srcId="{C5307089-F5CA-43F6-87B6-30EFAB6F7500}" destId="{1CDD1D69-693C-446A-9697-8F16689AFFAB}" srcOrd="1" destOrd="0" presId="urn:microsoft.com/office/officeart/2008/layout/SquareAccentList"/>
    <dgm:cxn modelId="{4A3991DE-BBEA-40CA-AFE9-0A9E84B9E49F}" type="presParOf" srcId="{1CDD1D69-693C-446A-9697-8F16689AFFAB}" destId="{8C393FEA-38C6-4B5B-864D-C50A3DA66949}" srcOrd="0" destOrd="0" presId="urn:microsoft.com/office/officeart/2008/layout/SquareAccentList"/>
    <dgm:cxn modelId="{9C06AAC1-0891-4A08-95CD-39E916CE88B7}" type="presParOf" srcId="{8C393FEA-38C6-4B5B-864D-C50A3DA66949}" destId="{CCC805B1-13F3-45FE-A047-17C4528E8670}" srcOrd="0" destOrd="0" presId="urn:microsoft.com/office/officeart/2008/layout/SquareAccentList"/>
    <dgm:cxn modelId="{2C7588FD-BFE1-4F67-87C5-2C36A4ECCCEC}" type="presParOf" srcId="{8C393FEA-38C6-4B5B-864D-C50A3DA66949}" destId="{0D099DAF-A029-4D1E-8B52-735FDA09050A}" srcOrd="1" destOrd="0" presId="urn:microsoft.com/office/officeart/2008/layout/SquareAccentList"/>
    <dgm:cxn modelId="{A4780189-B5F5-4601-82A3-A488F65AFAD5}" type="presParOf" srcId="{8C393FEA-38C6-4B5B-864D-C50A3DA66949}" destId="{BE621920-D894-4522-9EAC-6B992BD69243}" srcOrd="2" destOrd="0" presId="urn:microsoft.com/office/officeart/2008/layout/SquareAccentList"/>
    <dgm:cxn modelId="{67E107CA-8FA5-4F5D-A801-C1ADA7F24426}" type="presParOf" srcId="{1CDD1D69-693C-446A-9697-8F16689AFFAB}" destId="{E9D21BE4-86BB-4732-819F-7EE4452F0898}" srcOrd="1" destOrd="0" presId="urn:microsoft.com/office/officeart/2008/layout/SquareAccentList"/>
    <dgm:cxn modelId="{11CFEFAF-A74B-4732-B7DD-C470077EF652}" type="presParOf" srcId="{E9D21BE4-86BB-4732-819F-7EE4452F0898}" destId="{46C03C9A-033C-4EFF-BBAC-E24A858851B5}" srcOrd="0" destOrd="0" presId="urn:microsoft.com/office/officeart/2008/layout/SquareAccentList"/>
    <dgm:cxn modelId="{577F9C34-ED50-4248-A7C7-A0DEB158D598}" type="presParOf" srcId="{46C03C9A-033C-4EFF-BBAC-E24A858851B5}" destId="{9E3FAEAD-4D23-4D46-9D8A-3B020ABDD6E9}" srcOrd="0" destOrd="0" presId="urn:microsoft.com/office/officeart/2008/layout/SquareAccentList"/>
    <dgm:cxn modelId="{81C01F0E-36E2-419F-B5E2-1BA32C305078}" type="presParOf" srcId="{46C03C9A-033C-4EFF-BBAC-E24A858851B5}" destId="{166A05BD-698A-4C2C-B9A0-C7E46DC6AFF6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960A53-F7EE-4DC4-B325-6662D9CBFB44}" type="doc">
      <dgm:prSet loTypeId="urn:microsoft.com/office/officeart/2008/layout/SquareAccent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822A03-A4AF-48BB-A794-ACF278BC3896}">
      <dgm:prSet phldrT="[Text]" custT="1"/>
      <dgm:spPr/>
      <dgm:t>
        <a:bodyPr/>
        <a:lstStyle/>
        <a:p>
          <a:r>
            <a:rPr lang="en-US" sz="40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Plasticizer</a:t>
          </a:r>
          <a:endParaRPr lang="en-US" sz="4000" b="1" dirty="0">
            <a:solidFill>
              <a:schemeClr val="bg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5C6DBE5-774C-45B2-BBCE-05E90ECEC27F}" type="parTrans" cxnId="{9204EBA9-88A9-4341-A15D-A09A3D485BAC}">
      <dgm:prSet/>
      <dgm:spPr/>
      <dgm:t>
        <a:bodyPr/>
        <a:lstStyle/>
        <a:p>
          <a:endParaRPr lang="en-US"/>
        </a:p>
      </dgm:t>
    </dgm:pt>
    <dgm:pt modelId="{F8376EA1-1583-4B1E-8B8D-3A711F11A46F}" type="sibTrans" cxnId="{9204EBA9-88A9-4341-A15D-A09A3D485BAC}">
      <dgm:prSet/>
      <dgm:spPr/>
      <dgm:t>
        <a:bodyPr/>
        <a:lstStyle/>
        <a:p>
          <a:endParaRPr lang="en-US"/>
        </a:p>
      </dgm:t>
    </dgm:pt>
    <dgm:pt modelId="{6DC21696-8374-41D2-9667-5F0D4C317A05}">
      <dgm:prSet phldrT="[Text]" custT="1"/>
      <dgm:spPr/>
      <dgm:t>
        <a:bodyPr/>
        <a:lstStyle/>
        <a:p>
          <a:pPr algn="l"/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Degrade most physical properties.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FCD18678-3592-4A36-8522-5D7785C136DA}" type="parTrans" cxnId="{EA8E8776-550A-458A-A994-B168C83A6726}">
      <dgm:prSet/>
      <dgm:spPr/>
      <dgm:t>
        <a:bodyPr/>
        <a:lstStyle/>
        <a:p>
          <a:endParaRPr lang="en-US"/>
        </a:p>
      </dgm:t>
    </dgm:pt>
    <dgm:pt modelId="{F8B36930-19B7-4A18-9CFC-CB40F0295882}" type="sibTrans" cxnId="{EA8E8776-550A-458A-A994-B168C83A6726}">
      <dgm:prSet/>
      <dgm:spPr/>
      <dgm:t>
        <a:bodyPr/>
        <a:lstStyle/>
        <a:p>
          <a:endParaRPr lang="en-US"/>
        </a:p>
      </dgm:t>
    </dgm:pt>
    <dgm:pt modelId="{1446620B-BD6F-4206-84A3-D82E8A3D9918}">
      <dgm:prSet phldrT="[Text]" custT="1"/>
      <dgm:spPr/>
      <dgm:t>
        <a:bodyPr/>
        <a:lstStyle/>
        <a:p>
          <a:pPr rtl="0"/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Increase impact resistance.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BDB1E645-FEFC-405D-B98D-1031571B8AD4}" type="parTrans" cxnId="{1A0DDF32-954F-4F20-AD55-FDD23FA659A6}">
      <dgm:prSet/>
      <dgm:spPr/>
      <dgm:t>
        <a:bodyPr/>
        <a:lstStyle/>
        <a:p>
          <a:endParaRPr lang="en-US"/>
        </a:p>
      </dgm:t>
    </dgm:pt>
    <dgm:pt modelId="{8C17CD12-40F4-4917-98F6-130805575979}" type="sibTrans" cxnId="{1A0DDF32-954F-4F20-AD55-FDD23FA659A6}">
      <dgm:prSet/>
      <dgm:spPr/>
      <dgm:t>
        <a:bodyPr/>
        <a:lstStyle/>
        <a:p>
          <a:endParaRPr lang="en-US"/>
        </a:p>
      </dgm:t>
    </dgm:pt>
    <dgm:pt modelId="{55D89589-6B9C-4E01-A187-53C0FDA5BEB8}">
      <dgm:prSet phldrT="[Text]" custT="1"/>
      <dgm:spPr/>
      <dgm:t>
        <a:bodyPr/>
        <a:lstStyle/>
        <a:p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Decrease tensile strength and chemical resistance.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04FA8043-7AA4-433F-ACC3-6CB1F694EEBA}" type="parTrans" cxnId="{FE4A14E4-85C2-48DF-AFDC-FBDB9F034069}">
      <dgm:prSet/>
      <dgm:spPr/>
      <dgm:t>
        <a:bodyPr/>
        <a:lstStyle/>
        <a:p>
          <a:endParaRPr lang="en-US"/>
        </a:p>
      </dgm:t>
    </dgm:pt>
    <dgm:pt modelId="{CF6E50E2-057F-4BDB-BFBE-543FE23EFEBB}" type="sibTrans" cxnId="{FE4A14E4-85C2-48DF-AFDC-FBDB9F034069}">
      <dgm:prSet/>
      <dgm:spPr/>
      <dgm:t>
        <a:bodyPr/>
        <a:lstStyle/>
        <a:p>
          <a:endParaRPr lang="en-US"/>
        </a:p>
      </dgm:t>
    </dgm:pt>
    <dgm:pt modelId="{6239156B-ED28-4A44-98C2-20CBBEE3B1C9}">
      <dgm:prSet phldrT="[Text]" custT="1"/>
      <dgm:spPr/>
      <dgm:t>
        <a:bodyPr/>
        <a:lstStyle/>
        <a:p>
          <a:r>
            <a:rPr lang="en-US" sz="4000" b="1" dirty="0" err="1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Thixotrops</a:t>
          </a:r>
          <a:endParaRPr lang="en-US" sz="4000" b="1" dirty="0">
            <a:solidFill>
              <a:schemeClr val="bg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B0DE69E-5999-43D2-AFA4-4936E73EE3E9}" type="parTrans" cxnId="{3BFBE9F4-C7E0-42DA-9C60-F662C7616819}">
      <dgm:prSet/>
      <dgm:spPr/>
      <dgm:t>
        <a:bodyPr/>
        <a:lstStyle/>
        <a:p>
          <a:endParaRPr lang="en-US"/>
        </a:p>
      </dgm:t>
    </dgm:pt>
    <dgm:pt modelId="{E89D5BDE-26DF-461D-B6AA-941DAAE96D35}" type="sibTrans" cxnId="{3BFBE9F4-C7E0-42DA-9C60-F662C7616819}">
      <dgm:prSet/>
      <dgm:spPr/>
      <dgm:t>
        <a:bodyPr/>
        <a:lstStyle/>
        <a:p>
          <a:endParaRPr lang="en-US"/>
        </a:p>
      </dgm:t>
    </dgm:pt>
    <dgm:pt modelId="{946F6942-1075-4A81-85CA-7560B78F7A6C}">
      <dgm:prSet phldrT="[Text]" custT="1"/>
      <dgm:spPr/>
      <dgm:t>
        <a:bodyPr/>
        <a:lstStyle/>
        <a:p>
          <a:pPr rtl="0"/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 Reduce flow in product.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3A028462-15BF-4B72-B6D8-1A95A3C8E6E8}" type="parTrans" cxnId="{E195A68D-5632-4756-BCBC-D790BEC188B3}">
      <dgm:prSet/>
      <dgm:spPr/>
      <dgm:t>
        <a:bodyPr/>
        <a:lstStyle/>
        <a:p>
          <a:endParaRPr lang="en-US"/>
        </a:p>
      </dgm:t>
    </dgm:pt>
    <dgm:pt modelId="{63939272-F81C-488C-8506-354E5FD68EC0}" type="sibTrans" cxnId="{E195A68D-5632-4756-BCBC-D790BEC188B3}">
      <dgm:prSet/>
      <dgm:spPr/>
      <dgm:t>
        <a:bodyPr/>
        <a:lstStyle/>
        <a:p>
          <a:endParaRPr lang="en-US"/>
        </a:p>
      </dgm:t>
    </dgm:pt>
    <dgm:pt modelId="{FA0638D1-B9A3-4523-A136-F7FD32BFC708}">
      <dgm:prSet phldrT="[Text]" custT="1"/>
      <dgm:spPr/>
      <dgm:t>
        <a:bodyPr/>
        <a:lstStyle/>
        <a:p>
          <a:pPr rtl="0"/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Improve gap filling.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6EF698B5-91FA-47DA-994C-34B3FFC9FC5B}" type="parTrans" cxnId="{D73BE1A5-FA16-4B15-AEE8-9CFD112574BA}">
      <dgm:prSet/>
      <dgm:spPr/>
      <dgm:t>
        <a:bodyPr/>
        <a:lstStyle/>
        <a:p>
          <a:endParaRPr lang="en-US"/>
        </a:p>
      </dgm:t>
    </dgm:pt>
    <dgm:pt modelId="{7744C36E-87A7-4411-9895-952D01832A80}" type="sibTrans" cxnId="{D73BE1A5-FA16-4B15-AEE8-9CFD112574BA}">
      <dgm:prSet/>
      <dgm:spPr/>
      <dgm:t>
        <a:bodyPr/>
        <a:lstStyle/>
        <a:p>
          <a:endParaRPr lang="en-US"/>
        </a:p>
      </dgm:t>
    </dgm:pt>
    <dgm:pt modelId="{99F1FD25-ACD7-4F47-8D41-27BD98FF2288}">
      <dgm:prSet phldrT="[Text]" custT="1"/>
      <dgm:spPr/>
      <dgm:t>
        <a:bodyPr/>
        <a:lstStyle/>
        <a:p>
          <a:pPr rtl="0"/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Reduce settlement of fillers.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C3D4CFD8-2CF3-4AE2-A765-AE4C21EDF55A}" type="parTrans" cxnId="{5EEA791E-F720-4959-A3F6-DC256B53CAF6}">
      <dgm:prSet/>
      <dgm:spPr/>
      <dgm:t>
        <a:bodyPr/>
        <a:lstStyle/>
        <a:p>
          <a:endParaRPr lang="en-US"/>
        </a:p>
      </dgm:t>
    </dgm:pt>
    <dgm:pt modelId="{239A6E74-1B0F-4474-9255-5299D665B312}" type="sibTrans" cxnId="{5EEA791E-F720-4959-A3F6-DC256B53CAF6}">
      <dgm:prSet/>
      <dgm:spPr/>
      <dgm:t>
        <a:bodyPr/>
        <a:lstStyle/>
        <a:p>
          <a:endParaRPr lang="en-US"/>
        </a:p>
      </dgm:t>
    </dgm:pt>
    <dgm:pt modelId="{9B25866A-F483-4BEE-AB6A-13A665A225BB}" type="pres">
      <dgm:prSet presAssocID="{5C960A53-F7EE-4DC4-B325-6662D9CBFB44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611C85A8-74BA-4B9F-AAC2-CDAF16B06287}" type="pres">
      <dgm:prSet presAssocID="{EC822A03-A4AF-48BB-A794-ACF278BC3896}" presName="root" presStyleCnt="0">
        <dgm:presLayoutVars>
          <dgm:chMax/>
          <dgm:chPref/>
        </dgm:presLayoutVars>
      </dgm:prSet>
      <dgm:spPr/>
    </dgm:pt>
    <dgm:pt modelId="{274F946C-7215-48A4-9D1A-1D2E6BAD32E9}" type="pres">
      <dgm:prSet presAssocID="{EC822A03-A4AF-48BB-A794-ACF278BC3896}" presName="rootComposite" presStyleCnt="0">
        <dgm:presLayoutVars/>
      </dgm:prSet>
      <dgm:spPr/>
    </dgm:pt>
    <dgm:pt modelId="{9B6B5A72-7C05-4F1D-A7AC-90EE81FF1246}" type="pres">
      <dgm:prSet presAssocID="{EC822A03-A4AF-48BB-A794-ACF278BC3896}" presName="ParentAccent" presStyleLbl="alignNode1" presStyleIdx="0" presStyleCnt="2"/>
      <dgm:spPr/>
    </dgm:pt>
    <dgm:pt modelId="{F8276581-DBA5-48C9-8C56-CE4F47076AC6}" type="pres">
      <dgm:prSet presAssocID="{EC822A03-A4AF-48BB-A794-ACF278BC3896}" presName="ParentSmallAccent" presStyleLbl="fgAcc1" presStyleIdx="0" presStyleCnt="2"/>
      <dgm:spPr/>
    </dgm:pt>
    <dgm:pt modelId="{512754A5-389A-4FEC-8C79-52EEEB0318BA}" type="pres">
      <dgm:prSet presAssocID="{EC822A03-A4AF-48BB-A794-ACF278BC3896}" presName="Parent" presStyleLbl="revTx" presStyleIdx="0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7035E5-35C1-4696-A5E3-0EF3E6A8205D}" type="pres">
      <dgm:prSet presAssocID="{EC822A03-A4AF-48BB-A794-ACF278BC3896}" presName="childShape" presStyleCnt="0">
        <dgm:presLayoutVars>
          <dgm:chMax val="0"/>
          <dgm:chPref val="0"/>
        </dgm:presLayoutVars>
      </dgm:prSet>
      <dgm:spPr/>
    </dgm:pt>
    <dgm:pt modelId="{9EDEF9A1-936C-45C2-894A-D16BD40B1E4C}" type="pres">
      <dgm:prSet presAssocID="{6DC21696-8374-41D2-9667-5F0D4C317A05}" presName="childComposite" presStyleCnt="0">
        <dgm:presLayoutVars>
          <dgm:chMax val="0"/>
          <dgm:chPref val="0"/>
        </dgm:presLayoutVars>
      </dgm:prSet>
      <dgm:spPr/>
    </dgm:pt>
    <dgm:pt modelId="{ED9825A3-CC1C-4898-B45B-85E69135C6E7}" type="pres">
      <dgm:prSet presAssocID="{6DC21696-8374-41D2-9667-5F0D4C317A05}" presName="ChildAccent" presStyleLbl="solidFgAcc1" presStyleIdx="0" presStyleCnt="6" custLinFactNeighborX="-1030" custLinFactNeighborY="-75687"/>
      <dgm:spPr/>
    </dgm:pt>
    <dgm:pt modelId="{456A8616-9971-48F9-BE13-49B9A85814BB}" type="pres">
      <dgm:prSet presAssocID="{6DC21696-8374-41D2-9667-5F0D4C317A05}" presName="Child" presStyleLbl="revTx" presStyleIdx="1" presStyleCnt="8" custScaleX="105765" custScaleY="211973" custLinFactNeighborX="2502" custLinFactNeighborY="-98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504573-4239-4B38-9292-88673F1ECCD7}" type="pres">
      <dgm:prSet presAssocID="{1446620B-BD6F-4206-84A3-D82E8A3D9918}" presName="childComposite" presStyleCnt="0">
        <dgm:presLayoutVars>
          <dgm:chMax val="0"/>
          <dgm:chPref val="0"/>
        </dgm:presLayoutVars>
      </dgm:prSet>
      <dgm:spPr/>
    </dgm:pt>
    <dgm:pt modelId="{391B9661-FB42-480B-82BB-6C8131AA2395}" type="pres">
      <dgm:prSet presAssocID="{1446620B-BD6F-4206-84A3-D82E8A3D9918}" presName="ChildAccent" presStyleLbl="solidFgAcc1" presStyleIdx="1" presStyleCnt="6" custLinFactNeighborX="-20614" custLinFactNeighborY="-72059"/>
      <dgm:spPr/>
    </dgm:pt>
    <dgm:pt modelId="{8CE7F984-D11D-4912-A851-D3B3CC04C4B3}" type="pres">
      <dgm:prSet presAssocID="{1446620B-BD6F-4206-84A3-D82E8A3D9918}" presName="Child" presStyleLbl="revTx" presStyleIdx="2" presStyleCnt="8" custScaleX="102671" custScaleY="166750" custLinFactNeighborY="-99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F490C0-0384-42E6-A96C-E61D63D2C9BF}" type="pres">
      <dgm:prSet presAssocID="{55D89589-6B9C-4E01-A187-53C0FDA5BEB8}" presName="childComposite" presStyleCnt="0">
        <dgm:presLayoutVars>
          <dgm:chMax val="0"/>
          <dgm:chPref val="0"/>
        </dgm:presLayoutVars>
      </dgm:prSet>
      <dgm:spPr/>
    </dgm:pt>
    <dgm:pt modelId="{824B506F-D491-462B-B430-55EC0818EC50}" type="pres">
      <dgm:prSet presAssocID="{55D89589-6B9C-4E01-A187-53C0FDA5BEB8}" presName="ChildAccent" presStyleLbl="solidFgAcc1" presStyleIdx="2" presStyleCnt="6" custLinFactNeighborX="-37521" custLinFactNeighborY="-60602"/>
      <dgm:spPr/>
    </dgm:pt>
    <dgm:pt modelId="{5C1E598A-4DB5-4801-93A4-F09A4617B771}" type="pres">
      <dgm:prSet presAssocID="{55D89589-6B9C-4E01-A187-53C0FDA5BEB8}" presName="Child" presStyleLbl="revTx" presStyleIdx="3" presStyleCnt="8" custScaleY="146729" custLinFactNeighborX="-447" custLinFactNeighborY="279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FC480-4E88-41DB-BC95-04095EB37614}" type="pres">
      <dgm:prSet presAssocID="{6239156B-ED28-4A44-98C2-20CBBEE3B1C9}" presName="root" presStyleCnt="0">
        <dgm:presLayoutVars>
          <dgm:chMax/>
          <dgm:chPref/>
        </dgm:presLayoutVars>
      </dgm:prSet>
      <dgm:spPr/>
    </dgm:pt>
    <dgm:pt modelId="{E52A4A52-2424-486D-9994-BC92886DB782}" type="pres">
      <dgm:prSet presAssocID="{6239156B-ED28-4A44-98C2-20CBBEE3B1C9}" presName="rootComposite" presStyleCnt="0">
        <dgm:presLayoutVars/>
      </dgm:prSet>
      <dgm:spPr/>
    </dgm:pt>
    <dgm:pt modelId="{9FDBB371-C0EE-40B7-92EC-8A60F677AEB9}" type="pres">
      <dgm:prSet presAssocID="{6239156B-ED28-4A44-98C2-20CBBEE3B1C9}" presName="ParentAccent" presStyleLbl="alignNode1" presStyleIdx="1" presStyleCnt="2"/>
      <dgm:spPr/>
    </dgm:pt>
    <dgm:pt modelId="{496B5A5B-E31A-46F1-88C8-EA545F05157F}" type="pres">
      <dgm:prSet presAssocID="{6239156B-ED28-4A44-98C2-20CBBEE3B1C9}" presName="ParentSmallAccent" presStyleLbl="fgAcc1" presStyleIdx="1" presStyleCnt="2"/>
      <dgm:spPr/>
    </dgm:pt>
    <dgm:pt modelId="{626EEFD6-936A-4C20-8053-C5483B43F1D5}" type="pres">
      <dgm:prSet presAssocID="{6239156B-ED28-4A44-98C2-20CBBEE3B1C9}" presName="Parent" presStyleLbl="revTx" presStyleIdx="4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EE73D4-B68A-4284-B9F3-D51FEC3B5F7E}" type="pres">
      <dgm:prSet presAssocID="{6239156B-ED28-4A44-98C2-20CBBEE3B1C9}" presName="childShape" presStyleCnt="0">
        <dgm:presLayoutVars>
          <dgm:chMax val="0"/>
          <dgm:chPref val="0"/>
        </dgm:presLayoutVars>
      </dgm:prSet>
      <dgm:spPr/>
    </dgm:pt>
    <dgm:pt modelId="{058B377F-9A1E-413A-9F29-B028D5541B20}" type="pres">
      <dgm:prSet presAssocID="{946F6942-1075-4A81-85CA-7560B78F7A6C}" presName="childComposite" presStyleCnt="0">
        <dgm:presLayoutVars>
          <dgm:chMax val="0"/>
          <dgm:chPref val="0"/>
        </dgm:presLayoutVars>
      </dgm:prSet>
      <dgm:spPr/>
    </dgm:pt>
    <dgm:pt modelId="{FC616275-03A2-437C-A7A2-FD2346C21CE6}" type="pres">
      <dgm:prSet presAssocID="{946F6942-1075-4A81-85CA-7560B78F7A6C}" presName="ChildAccent" presStyleLbl="solidFgAcc1" presStyleIdx="3" presStyleCnt="6"/>
      <dgm:spPr/>
    </dgm:pt>
    <dgm:pt modelId="{1AD92737-C726-4BF0-A2BF-AD96B4FDA44A}" type="pres">
      <dgm:prSet presAssocID="{946F6942-1075-4A81-85CA-7560B78F7A6C}" presName="Child" presStyleLbl="revTx" presStyleIdx="5" presStyleCnt="8" custScaleX="104845" custScaleY="135407" custLinFactNeighborX="64" custLinFactNeighborY="298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61E76A-06FA-434A-9449-BC95D232084F}" type="pres">
      <dgm:prSet presAssocID="{FA0638D1-B9A3-4523-A136-F7FD32BFC708}" presName="childComposite" presStyleCnt="0">
        <dgm:presLayoutVars>
          <dgm:chMax val="0"/>
          <dgm:chPref val="0"/>
        </dgm:presLayoutVars>
      </dgm:prSet>
      <dgm:spPr/>
    </dgm:pt>
    <dgm:pt modelId="{546B364E-C698-40E4-8D1F-BB39F18AACF5}" type="pres">
      <dgm:prSet presAssocID="{FA0638D1-B9A3-4523-A136-F7FD32BFC708}" presName="ChildAccent" presStyleLbl="solidFgAcc1" presStyleIdx="4" presStyleCnt="6" custLinFactY="63633" custLinFactNeighborX="-23037" custLinFactNeighborY="100000"/>
      <dgm:spPr/>
    </dgm:pt>
    <dgm:pt modelId="{DC4942A4-4BC2-4B39-AAFD-D96D8FC3C615}" type="pres">
      <dgm:prSet presAssocID="{FA0638D1-B9A3-4523-A136-F7FD32BFC708}" presName="Child" presStyleLbl="revTx" presStyleIdx="6" presStyleCnt="8" custLinFactNeighborX="64" custLinFactNeighborY="7118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E20B5C-32E0-4403-B39F-478E0EE47F78}" type="pres">
      <dgm:prSet presAssocID="{99F1FD25-ACD7-4F47-8D41-27BD98FF2288}" presName="childComposite" presStyleCnt="0">
        <dgm:presLayoutVars>
          <dgm:chMax val="0"/>
          <dgm:chPref val="0"/>
        </dgm:presLayoutVars>
      </dgm:prSet>
      <dgm:spPr/>
    </dgm:pt>
    <dgm:pt modelId="{CCAC78A2-C9E2-4D3D-A685-A21D8C6057C4}" type="pres">
      <dgm:prSet presAssocID="{99F1FD25-ACD7-4F47-8D41-27BD98FF2288}" presName="ChildAccent" presStyleLbl="solidFgAcc1" presStyleIdx="5" presStyleCnt="6" custLinFactY="116062" custLinFactNeighborX="-19419" custLinFactNeighborY="200000"/>
      <dgm:spPr/>
    </dgm:pt>
    <dgm:pt modelId="{931F1784-A45E-439E-A64D-FA11954179B5}" type="pres">
      <dgm:prSet presAssocID="{99F1FD25-ACD7-4F47-8D41-27BD98FF2288}" presName="Child" presStyleLbl="revTx" presStyleIdx="7" presStyleCnt="8" custLinFactY="50358" custLinFactNeighborX="1090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04EBA9-88A9-4341-A15D-A09A3D485BAC}" srcId="{5C960A53-F7EE-4DC4-B325-6662D9CBFB44}" destId="{EC822A03-A4AF-48BB-A794-ACF278BC3896}" srcOrd="0" destOrd="0" parTransId="{D5C6DBE5-774C-45B2-BBCE-05E90ECEC27F}" sibTransId="{F8376EA1-1583-4B1E-8B8D-3A711F11A46F}"/>
    <dgm:cxn modelId="{81827761-ACFF-49AD-A147-8B8596D93747}" type="presOf" srcId="{1446620B-BD6F-4206-84A3-D82E8A3D9918}" destId="{8CE7F984-D11D-4912-A851-D3B3CC04C4B3}" srcOrd="0" destOrd="0" presId="urn:microsoft.com/office/officeart/2008/layout/SquareAccentList"/>
    <dgm:cxn modelId="{D74F6E34-C585-4B3F-8621-BD3052FB2208}" type="presOf" srcId="{55D89589-6B9C-4E01-A187-53C0FDA5BEB8}" destId="{5C1E598A-4DB5-4801-93A4-F09A4617B771}" srcOrd="0" destOrd="0" presId="urn:microsoft.com/office/officeart/2008/layout/SquareAccentList"/>
    <dgm:cxn modelId="{3BFBE9F4-C7E0-42DA-9C60-F662C7616819}" srcId="{5C960A53-F7EE-4DC4-B325-6662D9CBFB44}" destId="{6239156B-ED28-4A44-98C2-20CBBEE3B1C9}" srcOrd="1" destOrd="0" parTransId="{CB0DE69E-5999-43D2-AFA4-4936E73EE3E9}" sibTransId="{E89D5BDE-26DF-461D-B6AA-941DAAE96D35}"/>
    <dgm:cxn modelId="{221D9B22-45EC-4F60-B7F6-31F7A3891AF1}" type="presOf" srcId="{FA0638D1-B9A3-4523-A136-F7FD32BFC708}" destId="{DC4942A4-4BC2-4B39-AAFD-D96D8FC3C615}" srcOrd="0" destOrd="0" presId="urn:microsoft.com/office/officeart/2008/layout/SquareAccentList"/>
    <dgm:cxn modelId="{5EEA791E-F720-4959-A3F6-DC256B53CAF6}" srcId="{6239156B-ED28-4A44-98C2-20CBBEE3B1C9}" destId="{99F1FD25-ACD7-4F47-8D41-27BD98FF2288}" srcOrd="2" destOrd="0" parTransId="{C3D4CFD8-2CF3-4AE2-A765-AE4C21EDF55A}" sibTransId="{239A6E74-1B0F-4474-9255-5299D665B312}"/>
    <dgm:cxn modelId="{A39A489E-74F2-4783-BEED-AC4E0B8D11E6}" type="presOf" srcId="{99F1FD25-ACD7-4F47-8D41-27BD98FF2288}" destId="{931F1784-A45E-439E-A64D-FA11954179B5}" srcOrd="0" destOrd="0" presId="urn:microsoft.com/office/officeart/2008/layout/SquareAccentList"/>
    <dgm:cxn modelId="{1A0DDF32-954F-4F20-AD55-FDD23FA659A6}" srcId="{EC822A03-A4AF-48BB-A794-ACF278BC3896}" destId="{1446620B-BD6F-4206-84A3-D82E8A3D9918}" srcOrd="1" destOrd="0" parTransId="{BDB1E645-FEFC-405D-B98D-1031571B8AD4}" sibTransId="{8C17CD12-40F4-4917-98F6-130805575979}"/>
    <dgm:cxn modelId="{51F593D6-D13A-4A43-875B-51784930ED0C}" type="presOf" srcId="{946F6942-1075-4A81-85CA-7560B78F7A6C}" destId="{1AD92737-C726-4BF0-A2BF-AD96B4FDA44A}" srcOrd="0" destOrd="0" presId="urn:microsoft.com/office/officeart/2008/layout/SquareAccentList"/>
    <dgm:cxn modelId="{EA8E8776-550A-458A-A994-B168C83A6726}" srcId="{EC822A03-A4AF-48BB-A794-ACF278BC3896}" destId="{6DC21696-8374-41D2-9667-5F0D4C317A05}" srcOrd="0" destOrd="0" parTransId="{FCD18678-3592-4A36-8522-5D7785C136DA}" sibTransId="{F8B36930-19B7-4A18-9CFC-CB40F0295882}"/>
    <dgm:cxn modelId="{E195A68D-5632-4756-BCBC-D790BEC188B3}" srcId="{6239156B-ED28-4A44-98C2-20CBBEE3B1C9}" destId="{946F6942-1075-4A81-85CA-7560B78F7A6C}" srcOrd="0" destOrd="0" parTransId="{3A028462-15BF-4B72-B6D8-1A95A3C8E6E8}" sibTransId="{63939272-F81C-488C-8506-354E5FD68EC0}"/>
    <dgm:cxn modelId="{D73BE1A5-FA16-4B15-AEE8-9CFD112574BA}" srcId="{6239156B-ED28-4A44-98C2-20CBBEE3B1C9}" destId="{FA0638D1-B9A3-4523-A136-F7FD32BFC708}" srcOrd="1" destOrd="0" parTransId="{6EF698B5-91FA-47DA-994C-34B3FFC9FC5B}" sibTransId="{7744C36E-87A7-4411-9895-952D01832A80}"/>
    <dgm:cxn modelId="{44C3BD6C-C781-452E-AE5A-AB45D5D207E2}" type="presOf" srcId="{5C960A53-F7EE-4DC4-B325-6662D9CBFB44}" destId="{9B25866A-F483-4BEE-AB6A-13A665A225BB}" srcOrd="0" destOrd="0" presId="urn:microsoft.com/office/officeart/2008/layout/SquareAccentList"/>
    <dgm:cxn modelId="{0BA1EB33-EC02-4A25-9E53-E4A1F202FCB1}" type="presOf" srcId="{6239156B-ED28-4A44-98C2-20CBBEE3B1C9}" destId="{626EEFD6-936A-4C20-8053-C5483B43F1D5}" srcOrd="0" destOrd="0" presId="urn:microsoft.com/office/officeart/2008/layout/SquareAccentList"/>
    <dgm:cxn modelId="{6CE41B2C-95DB-4AA9-8320-0472DC670C78}" type="presOf" srcId="{EC822A03-A4AF-48BB-A794-ACF278BC3896}" destId="{512754A5-389A-4FEC-8C79-52EEEB0318BA}" srcOrd="0" destOrd="0" presId="urn:microsoft.com/office/officeart/2008/layout/SquareAccentList"/>
    <dgm:cxn modelId="{10B55C65-2B22-46F4-91A6-B82FDE62A8C6}" type="presOf" srcId="{6DC21696-8374-41D2-9667-5F0D4C317A05}" destId="{456A8616-9971-48F9-BE13-49B9A85814BB}" srcOrd="0" destOrd="0" presId="urn:microsoft.com/office/officeart/2008/layout/SquareAccentList"/>
    <dgm:cxn modelId="{FE4A14E4-85C2-48DF-AFDC-FBDB9F034069}" srcId="{EC822A03-A4AF-48BB-A794-ACF278BC3896}" destId="{55D89589-6B9C-4E01-A187-53C0FDA5BEB8}" srcOrd="2" destOrd="0" parTransId="{04FA8043-7AA4-433F-ACC3-6CB1F694EEBA}" sibTransId="{CF6E50E2-057F-4BDB-BFBE-543FE23EFEBB}"/>
    <dgm:cxn modelId="{E27B876F-088D-49B1-9A06-0CB9A851A4D8}" type="presParOf" srcId="{9B25866A-F483-4BEE-AB6A-13A665A225BB}" destId="{611C85A8-74BA-4B9F-AAC2-CDAF16B06287}" srcOrd="0" destOrd="0" presId="urn:microsoft.com/office/officeart/2008/layout/SquareAccentList"/>
    <dgm:cxn modelId="{69CFA507-377E-445F-8783-618FAB64881A}" type="presParOf" srcId="{611C85A8-74BA-4B9F-AAC2-CDAF16B06287}" destId="{274F946C-7215-48A4-9D1A-1D2E6BAD32E9}" srcOrd="0" destOrd="0" presId="urn:microsoft.com/office/officeart/2008/layout/SquareAccentList"/>
    <dgm:cxn modelId="{8FFF670C-09E2-4E8F-94D4-C8984381C440}" type="presParOf" srcId="{274F946C-7215-48A4-9D1A-1D2E6BAD32E9}" destId="{9B6B5A72-7C05-4F1D-A7AC-90EE81FF1246}" srcOrd="0" destOrd="0" presId="urn:microsoft.com/office/officeart/2008/layout/SquareAccentList"/>
    <dgm:cxn modelId="{C1EE5599-825F-45E9-A76E-1C32688EB7D4}" type="presParOf" srcId="{274F946C-7215-48A4-9D1A-1D2E6BAD32E9}" destId="{F8276581-DBA5-48C9-8C56-CE4F47076AC6}" srcOrd="1" destOrd="0" presId="urn:microsoft.com/office/officeart/2008/layout/SquareAccentList"/>
    <dgm:cxn modelId="{00E87C79-4216-4022-95C7-77DB645339D3}" type="presParOf" srcId="{274F946C-7215-48A4-9D1A-1D2E6BAD32E9}" destId="{512754A5-389A-4FEC-8C79-52EEEB0318BA}" srcOrd="2" destOrd="0" presId="urn:microsoft.com/office/officeart/2008/layout/SquareAccentList"/>
    <dgm:cxn modelId="{9AC43D08-65B0-4EB5-9AA7-D873339E22EA}" type="presParOf" srcId="{611C85A8-74BA-4B9F-AAC2-CDAF16B06287}" destId="{937035E5-35C1-4696-A5E3-0EF3E6A8205D}" srcOrd="1" destOrd="0" presId="urn:microsoft.com/office/officeart/2008/layout/SquareAccentList"/>
    <dgm:cxn modelId="{F3BA1182-6D6F-423B-8C74-C173836B90FD}" type="presParOf" srcId="{937035E5-35C1-4696-A5E3-0EF3E6A8205D}" destId="{9EDEF9A1-936C-45C2-894A-D16BD40B1E4C}" srcOrd="0" destOrd="0" presId="urn:microsoft.com/office/officeart/2008/layout/SquareAccentList"/>
    <dgm:cxn modelId="{DE77EC79-1205-4870-804F-71954516145C}" type="presParOf" srcId="{9EDEF9A1-936C-45C2-894A-D16BD40B1E4C}" destId="{ED9825A3-CC1C-4898-B45B-85E69135C6E7}" srcOrd="0" destOrd="0" presId="urn:microsoft.com/office/officeart/2008/layout/SquareAccentList"/>
    <dgm:cxn modelId="{FF720785-D281-4239-B379-95DF60B5FC7B}" type="presParOf" srcId="{9EDEF9A1-936C-45C2-894A-D16BD40B1E4C}" destId="{456A8616-9971-48F9-BE13-49B9A85814BB}" srcOrd="1" destOrd="0" presId="urn:microsoft.com/office/officeart/2008/layout/SquareAccentList"/>
    <dgm:cxn modelId="{4340AADE-180B-45E0-A24D-B6734EF80428}" type="presParOf" srcId="{937035E5-35C1-4696-A5E3-0EF3E6A8205D}" destId="{B1504573-4239-4B38-9292-88673F1ECCD7}" srcOrd="1" destOrd="0" presId="urn:microsoft.com/office/officeart/2008/layout/SquareAccentList"/>
    <dgm:cxn modelId="{36672C00-B2D9-473A-82D1-4B47687E7093}" type="presParOf" srcId="{B1504573-4239-4B38-9292-88673F1ECCD7}" destId="{391B9661-FB42-480B-82BB-6C8131AA2395}" srcOrd="0" destOrd="0" presId="urn:microsoft.com/office/officeart/2008/layout/SquareAccentList"/>
    <dgm:cxn modelId="{982289EF-A8BB-4AB8-B350-1E9EA1349218}" type="presParOf" srcId="{B1504573-4239-4B38-9292-88673F1ECCD7}" destId="{8CE7F984-D11D-4912-A851-D3B3CC04C4B3}" srcOrd="1" destOrd="0" presId="urn:microsoft.com/office/officeart/2008/layout/SquareAccentList"/>
    <dgm:cxn modelId="{75949A80-3C36-4C3F-A11B-4B407DE24E82}" type="presParOf" srcId="{937035E5-35C1-4696-A5E3-0EF3E6A8205D}" destId="{00F490C0-0384-42E6-A96C-E61D63D2C9BF}" srcOrd="2" destOrd="0" presId="urn:microsoft.com/office/officeart/2008/layout/SquareAccentList"/>
    <dgm:cxn modelId="{8FA17FF9-5ADE-44F5-9137-353CDD852B54}" type="presParOf" srcId="{00F490C0-0384-42E6-A96C-E61D63D2C9BF}" destId="{824B506F-D491-462B-B430-55EC0818EC50}" srcOrd="0" destOrd="0" presId="urn:microsoft.com/office/officeart/2008/layout/SquareAccentList"/>
    <dgm:cxn modelId="{6553E6E6-5704-4934-8B30-181FCBF1EC12}" type="presParOf" srcId="{00F490C0-0384-42E6-A96C-E61D63D2C9BF}" destId="{5C1E598A-4DB5-4801-93A4-F09A4617B771}" srcOrd="1" destOrd="0" presId="urn:microsoft.com/office/officeart/2008/layout/SquareAccentList"/>
    <dgm:cxn modelId="{7638E9AB-C939-4F1D-8D6E-8497791C59F9}" type="presParOf" srcId="{9B25866A-F483-4BEE-AB6A-13A665A225BB}" destId="{E1FFC480-4E88-41DB-BC95-04095EB37614}" srcOrd="1" destOrd="0" presId="urn:microsoft.com/office/officeart/2008/layout/SquareAccentList"/>
    <dgm:cxn modelId="{84278F38-FAFA-4819-9510-0E813208ECD0}" type="presParOf" srcId="{E1FFC480-4E88-41DB-BC95-04095EB37614}" destId="{E52A4A52-2424-486D-9994-BC92886DB782}" srcOrd="0" destOrd="0" presId="urn:microsoft.com/office/officeart/2008/layout/SquareAccentList"/>
    <dgm:cxn modelId="{01499D0A-6740-46A0-B575-ED0D49C71AF9}" type="presParOf" srcId="{E52A4A52-2424-486D-9994-BC92886DB782}" destId="{9FDBB371-C0EE-40B7-92EC-8A60F677AEB9}" srcOrd="0" destOrd="0" presId="urn:microsoft.com/office/officeart/2008/layout/SquareAccentList"/>
    <dgm:cxn modelId="{509529E7-DD12-48FB-855E-B219B878A7B6}" type="presParOf" srcId="{E52A4A52-2424-486D-9994-BC92886DB782}" destId="{496B5A5B-E31A-46F1-88C8-EA545F05157F}" srcOrd="1" destOrd="0" presId="urn:microsoft.com/office/officeart/2008/layout/SquareAccentList"/>
    <dgm:cxn modelId="{8AFE5CF2-47C3-444D-9469-32177BF161E4}" type="presParOf" srcId="{E52A4A52-2424-486D-9994-BC92886DB782}" destId="{626EEFD6-936A-4C20-8053-C5483B43F1D5}" srcOrd="2" destOrd="0" presId="urn:microsoft.com/office/officeart/2008/layout/SquareAccentList"/>
    <dgm:cxn modelId="{0CDBD104-7E3D-47A1-9ABD-D8EFA918D6E0}" type="presParOf" srcId="{E1FFC480-4E88-41DB-BC95-04095EB37614}" destId="{27EE73D4-B68A-4284-B9F3-D51FEC3B5F7E}" srcOrd="1" destOrd="0" presId="urn:microsoft.com/office/officeart/2008/layout/SquareAccentList"/>
    <dgm:cxn modelId="{1472B9E7-5FD9-46D2-BE18-8757F66FC319}" type="presParOf" srcId="{27EE73D4-B68A-4284-B9F3-D51FEC3B5F7E}" destId="{058B377F-9A1E-413A-9F29-B028D5541B20}" srcOrd="0" destOrd="0" presId="urn:microsoft.com/office/officeart/2008/layout/SquareAccentList"/>
    <dgm:cxn modelId="{2B6F2E9E-F7A5-4631-9C30-D4549B2F49A1}" type="presParOf" srcId="{058B377F-9A1E-413A-9F29-B028D5541B20}" destId="{FC616275-03A2-437C-A7A2-FD2346C21CE6}" srcOrd="0" destOrd="0" presId="urn:microsoft.com/office/officeart/2008/layout/SquareAccentList"/>
    <dgm:cxn modelId="{F760E14A-A71D-473A-8204-9B1CE9FD26B6}" type="presParOf" srcId="{058B377F-9A1E-413A-9F29-B028D5541B20}" destId="{1AD92737-C726-4BF0-A2BF-AD96B4FDA44A}" srcOrd="1" destOrd="0" presId="urn:microsoft.com/office/officeart/2008/layout/SquareAccentList"/>
    <dgm:cxn modelId="{153CCB00-73A9-4698-B424-CF097E5D22A5}" type="presParOf" srcId="{27EE73D4-B68A-4284-B9F3-D51FEC3B5F7E}" destId="{2561E76A-06FA-434A-9449-BC95D232084F}" srcOrd="1" destOrd="0" presId="urn:microsoft.com/office/officeart/2008/layout/SquareAccentList"/>
    <dgm:cxn modelId="{01918587-805A-43BC-9B76-11236F41E6DE}" type="presParOf" srcId="{2561E76A-06FA-434A-9449-BC95D232084F}" destId="{546B364E-C698-40E4-8D1F-BB39F18AACF5}" srcOrd="0" destOrd="0" presId="urn:microsoft.com/office/officeart/2008/layout/SquareAccentList"/>
    <dgm:cxn modelId="{D8821CD0-8ADB-44EA-9542-F3FD467F95BC}" type="presParOf" srcId="{2561E76A-06FA-434A-9449-BC95D232084F}" destId="{DC4942A4-4BC2-4B39-AAFD-D96D8FC3C615}" srcOrd="1" destOrd="0" presId="urn:microsoft.com/office/officeart/2008/layout/SquareAccentList"/>
    <dgm:cxn modelId="{C37A4E8E-61A3-4DE3-8D04-765EA493765C}" type="presParOf" srcId="{27EE73D4-B68A-4284-B9F3-D51FEC3B5F7E}" destId="{D4E20B5C-32E0-4403-B39F-478E0EE47F78}" srcOrd="2" destOrd="0" presId="urn:microsoft.com/office/officeart/2008/layout/SquareAccentList"/>
    <dgm:cxn modelId="{E518BDB0-905C-4295-BAD7-EAD30121FAD2}" type="presParOf" srcId="{D4E20B5C-32E0-4403-B39F-478E0EE47F78}" destId="{CCAC78A2-C9E2-4D3D-A685-A21D8C6057C4}" srcOrd="0" destOrd="0" presId="urn:microsoft.com/office/officeart/2008/layout/SquareAccentList"/>
    <dgm:cxn modelId="{7F60EB24-7AD1-4AF1-814C-D0145F0D9E8C}" type="presParOf" srcId="{D4E20B5C-32E0-4403-B39F-478E0EE47F78}" destId="{931F1784-A45E-439E-A64D-FA11954179B5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4060E1-0C4B-46D0-B130-840248BBD8D6}" type="doc">
      <dgm:prSet loTypeId="urn:microsoft.com/office/officeart/2008/layout/AscendingPictureAccentProcess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2EE92E-14FC-43CA-A238-4B21A0C282C5}">
      <dgm:prSet phldrT="[Text]" custT="1"/>
      <dgm:spPr/>
      <dgm:t>
        <a:bodyPr/>
        <a:lstStyle/>
        <a:p>
          <a:r>
            <a:rPr lang="en-US" sz="2000" b="1" dirty="0" smtClean="0"/>
            <a:t>Experimental work</a:t>
          </a:r>
          <a:endParaRPr lang="en-US" sz="2000" dirty="0"/>
        </a:p>
      </dgm:t>
    </dgm:pt>
    <dgm:pt modelId="{347CFD9A-CAC5-4F70-92D7-A1B5C5C7E444}" type="parTrans" cxnId="{35667B99-1D67-4471-A52A-0EE228F7CC9E}">
      <dgm:prSet/>
      <dgm:spPr/>
      <dgm:t>
        <a:bodyPr/>
        <a:lstStyle/>
        <a:p>
          <a:endParaRPr lang="en-US"/>
        </a:p>
      </dgm:t>
    </dgm:pt>
    <dgm:pt modelId="{2F8F9566-1CAE-4CB5-91BC-61B207D70E14}" type="sibTrans" cxnId="{35667B99-1D67-4471-A52A-0EE228F7CC9E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1573DDCE-490F-4B36-BE42-6121006698EE}">
      <dgm:prSet phldrT="[Text]"/>
      <dgm:spPr/>
      <dgm:t>
        <a:bodyPr/>
        <a:lstStyle/>
        <a:p>
          <a:r>
            <a:rPr lang="en-US" b="1" dirty="0" smtClean="0"/>
            <a:t>Tests</a:t>
          </a:r>
          <a:endParaRPr lang="en-US" dirty="0"/>
        </a:p>
      </dgm:t>
    </dgm:pt>
    <dgm:pt modelId="{B58B1862-48EB-4A8D-87E2-0EB1D198CCD7}" type="parTrans" cxnId="{90AD9A44-CAB0-40C8-8AE1-0631000ACDDD}">
      <dgm:prSet/>
      <dgm:spPr/>
      <dgm:t>
        <a:bodyPr/>
        <a:lstStyle/>
        <a:p>
          <a:endParaRPr lang="en-US"/>
        </a:p>
      </dgm:t>
    </dgm:pt>
    <dgm:pt modelId="{5C728915-903A-46CC-B77E-1F48A99DE114}" type="sibTrans" cxnId="{90AD9A44-CAB0-40C8-8AE1-0631000ACDDD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</dgm:spPr>
      <dgm:t>
        <a:bodyPr/>
        <a:lstStyle/>
        <a:p>
          <a:endParaRPr lang="en-US"/>
        </a:p>
      </dgm:t>
    </dgm:pt>
    <dgm:pt modelId="{3339067D-445E-46F1-8D58-25EA2DE9C766}">
      <dgm:prSet phldrT="[Text]" custT="1"/>
      <dgm:spPr/>
      <dgm:t>
        <a:bodyPr/>
        <a:lstStyle/>
        <a:p>
          <a:r>
            <a:rPr lang="en-US" sz="2000" b="1" dirty="0" smtClean="0"/>
            <a:t>Facility layout</a:t>
          </a:r>
          <a:endParaRPr lang="en-US" sz="2000" dirty="0"/>
        </a:p>
      </dgm:t>
    </dgm:pt>
    <dgm:pt modelId="{925D1A85-EDFE-4E04-941E-A182EA9818A0}" type="parTrans" cxnId="{6FBAE0EF-D3BE-4B8B-A4CF-034D5F582597}">
      <dgm:prSet/>
      <dgm:spPr/>
      <dgm:t>
        <a:bodyPr/>
        <a:lstStyle/>
        <a:p>
          <a:endParaRPr lang="en-US"/>
        </a:p>
      </dgm:t>
    </dgm:pt>
    <dgm:pt modelId="{FB0E9BDC-288B-4297-8AC2-05DBB82763CA}" type="sibTrans" cxnId="{6FBAE0EF-D3BE-4B8B-A4CF-034D5F582597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1000" r="-51000"/>
          </a:stretch>
        </a:blipFill>
      </dgm:spPr>
      <dgm:t>
        <a:bodyPr/>
        <a:lstStyle/>
        <a:p>
          <a:endParaRPr lang="en-US"/>
        </a:p>
      </dgm:t>
    </dgm:pt>
    <dgm:pt modelId="{83B6ACA6-22AA-453E-BDCF-CC33FF60EDF9}">
      <dgm:prSet phldrT="[Text]"/>
      <dgm:spPr/>
      <dgm:t>
        <a:bodyPr/>
        <a:lstStyle/>
        <a:p>
          <a:r>
            <a:rPr lang="en-US" b="1" dirty="0" smtClean="0"/>
            <a:t>Cost analysis</a:t>
          </a:r>
          <a:endParaRPr lang="en-US" dirty="0"/>
        </a:p>
      </dgm:t>
    </dgm:pt>
    <dgm:pt modelId="{99600BD2-5E9A-43B3-808C-D3D882327EDB}" type="parTrans" cxnId="{3B097CF5-B511-431F-A348-DD6AF7C34317}">
      <dgm:prSet/>
      <dgm:spPr/>
      <dgm:t>
        <a:bodyPr/>
        <a:lstStyle/>
        <a:p>
          <a:endParaRPr lang="en-US"/>
        </a:p>
      </dgm:t>
    </dgm:pt>
    <dgm:pt modelId="{B4855A4A-F7E6-444A-AD5B-F8E6273AE3A1}" type="sibTrans" cxnId="{3B097CF5-B511-431F-A348-DD6AF7C34317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  <dgm:t>
        <a:bodyPr/>
        <a:lstStyle/>
        <a:p>
          <a:endParaRPr lang="en-US"/>
        </a:p>
      </dgm:t>
    </dgm:pt>
    <dgm:pt modelId="{7876F312-CFB1-4354-86C7-F0B22F6BEEDA}" type="pres">
      <dgm:prSet presAssocID="{A74060E1-0C4B-46D0-B130-840248BBD8D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54AA3DAC-D9C0-425B-8B45-DBF55560DBD7}" type="pres">
      <dgm:prSet presAssocID="{A74060E1-0C4B-46D0-B130-840248BBD8D6}" presName="dot1" presStyleLbl="alignNode1" presStyleIdx="0" presStyleCnt="13"/>
      <dgm:spPr/>
    </dgm:pt>
    <dgm:pt modelId="{4443722C-5178-4AF5-976A-A0CA7C47F850}" type="pres">
      <dgm:prSet presAssocID="{A74060E1-0C4B-46D0-B130-840248BBD8D6}" presName="dot2" presStyleLbl="alignNode1" presStyleIdx="1" presStyleCnt="13"/>
      <dgm:spPr/>
    </dgm:pt>
    <dgm:pt modelId="{2B3F69A6-6C92-4696-A520-16812CF8D1F5}" type="pres">
      <dgm:prSet presAssocID="{A74060E1-0C4B-46D0-B130-840248BBD8D6}" presName="dot3" presStyleLbl="alignNode1" presStyleIdx="2" presStyleCnt="13"/>
      <dgm:spPr/>
    </dgm:pt>
    <dgm:pt modelId="{96E1996D-4901-4A05-AA5E-675D6D8C7EDC}" type="pres">
      <dgm:prSet presAssocID="{A74060E1-0C4B-46D0-B130-840248BBD8D6}" presName="dot4" presStyleLbl="alignNode1" presStyleIdx="3" presStyleCnt="13"/>
      <dgm:spPr/>
    </dgm:pt>
    <dgm:pt modelId="{E7941EDC-E624-48C9-964E-5E0786712122}" type="pres">
      <dgm:prSet presAssocID="{A74060E1-0C4B-46D0-B130-840248BBD8D6}" presName="dot5" presStyleLbl="alignNode1" presStyleIdx="4" presStyleCnt="13"/>
      <dgm:spPr/>
    </dgm:pt>
    <dgm:pt modelId="{73CE4101-610F-47FE-A32C-7DAEE80C61DF}" type="pres">
      <dgm:prSet presAssocID="{A74060E1-0C4B-46D0-B130-840248BBD8D6}" presName="dot6" presStyleLbl="alignNode1" presStyleIdx="5" presStyleCnt="13"/>
      <dgm:spPr/>
    </dgm:pt>
    <dgm:pt modelId="{2F1C5EBC-47CD-467B-8DB7-91FC7A079A6B}" type="pres">
      <dgm:prSet presAssocID="{A74060E1-0C4B-46D0-B130-840248BBD8D6}" presName="dotArrow1" presStyleLbl="alignNode1" presStyleIdx="6" presStyleCnt="13"/>
      <dgm:spPr/>
    </dgm:pt>
    <dgm:pt modelId="{CE6B0632-D357-43F0-B71A-04064DCA3FF4}" type="pres">
      <dgm:prSet presAssocID="{A74060E1-0C4B-46D0-B130-840248BBD8D6}" presName="dotArrow2" presStyleLbl="alignNode1" presStyleIdx="7" presStyleCnt="13"/>
      <dgm:spPr/>
    </dgm:pt>
    <dgm:pt modelId="{AC12A7AF-99C7-4C47-89E5-B3B5068DBD87}" type="pres">
      <dgm:prSet presAssocID="{A74060E1-0C4B-46D0-B130-840248BBD8D6}" presName="dotArrow3" presStyleLbl="alignNode1" presStyleIdx="8" presStyleCnt="13"/>
      <dgm:spPr/>
    </dgm:pt>
    <dgm:pt modelId="{CB72F3C3-DEB7-4934-8A51-16DF507FF065}" type="pres">
      <dgm:prSet presAssocID="{A74060E1-0C4B-46D0-B130-840248BBD8D6}" presName="dotArrow4" presStyleLbl="alignNode1" presStyleIdx="9" presStyleCnt="13"/>
      <dgm:spPr/>
    </dgm:pt>
    <dgm:pt modelId="{6BA47119-4E04-4D92-B33A-76DBF3100B21}" type="pres">
      <dgm:prSet presAssocID="{A74060E1-0C4B-46D0-B130-840248BBD8D6}" presName="dotArrow5" presStyleLbl="alignNode1" presStyleIdx="10" presStyleCnt="13"/>
      <dgm:spPr/>
    </dgm:pt>
    <dgm:pt modelId="{5E03B644-350A-47C4-BF55-335F844F658E}" type="pres">
      <dgm:prSet presAssocID="{A74060E1-0C4B-46D0-B130-840248BBD8D6}" presName="dotArrow6" presStyleLbl="alignNode1" presStyleIdx="11" presStyleCnt="13"/>
      <dgm:spPr/>
    </dgm:pt>
    <dgm:pt modelId="{5CE33F4C-617F-4032-AC49-1BC8398B0CFE}" type="pres">
      <dgm:prSet presAssocID="{A74060E1-0C4B-46D0-B130-840248BBD8D6}" presName="dotArrow7" presStyleLbl="alignNode1" presStyleIdx="12" presStyleCnt="13"/>
      <dgm:spPr/>
    </dgm:pt>
    <dgm:pt modelId="{8EEA58C0-F578-4317-BBE0-FC1028CB0B53}" type="pres">
      <dgm:prSet presAssocID="{302EE92E-14FC-43CA-A238-4B21A0C282C5}" presName="parTx1" presStyleLbl="node1" presStyleIdx="0" presStyleCnt="4"/>
      <dgm:spPr/>
      <dgm:t>
        <a:bodyPr/>
        <a:lstStyle/>
        <a:p>
          <a:endParaRPr lang="en-US"/>
        </a:p>
      </dgm:t>
    </dgm:pt>
    <dgm:pt modelId="{C402FEE8-6FD9-4352-A8B5-78FE2D70F845}" type="pres">
      <dgm:prSet presAssocID="{2F8F9566-1CAE-4CB5-91BC-61B207D70E14}" presName="picture1" presStyleCnt="0"/>
      <dgm:spPr/>
    </dgm:pt>
    <dgm:pt modelId="{2459509D-7130-40D2-8E48-7D537C06A8BC}" type="pres">
      <dgm:prSet presAssocID="{2F8F9566-1CAE-4CB5-91BC-61B207D70E14}" presName="imageRepeatNode" presStyleLbl="fgImgPlace1" presStyleIdx="0" presStyleCnt="4"/>
      <dgm:spPr/>
      <dgm:t>
        <a:bodyPr/>
        <a:lstStyle/>
        <a:p>
          <a:endParaRPr lang="en-US"/>
        </a:p>
      </dgm:t>
    </dgm:pt>
    <dgm:pt modelId="{D31447C7-1ABD-4DD0-96C0-8914837E9E28}" type="pres">
      <dgm:prSet presAssocID="{1573DDCE-490F-4B36-BE42-6121006698EE}" presName="parTx2" presStyleLbl="node1" presStyleIdx="1" presStyleCnt="4"/>
      <dgm:spPr/>
      <dgm:t>
        <a:bodyPr/>
        <a:lstStyle/>
        <a:p>
          <a:endParaRPr lang="en-US"/>
        </a:p>
      </dgm:t>
    </dgm:pt>
    <dgm:pt modelId="{59F95B03-784A-4977-A6BF-534A9B8B13E0}" type="pres">
      <dgm:prSet presAssocID="{5C728915-903A-46CC-B77E-1F48A99DE114}" presName="picture2" presStyleCnt="0"/>
      <dgm:spPr/>
    </dgm:pt>
    <dgm:pt modelId="{0F4E3C22-9567-41AD-9E10-DEED9EB1FBC0}" type="pres">
      <dgm:prSet presAssocID="{5C728915-903A-46CC-B77E-1F48A99DE114}" presName="imageRepeatNode" presStyleLbl="fgImgPlace1" presStyleIdx="1" presStyleCnt="4"/>
      <dgm:spPr/>
      <dgm:t>
        <a:bodyPr/>
        <a:lstStyle/>
        <a:p>
          <a:endParaRPr lang="en-US"/>
        </a:p>
      </dgm:t>
    </dgm:pt>
    <dgm:pt modelId="{5CC6B01C-F0B0-4D31-B08A-FE6928997B47}" type="pres">
      <dgm:prSet presAssocID="{83B6ACA6-22AA-453E-BDCF-CC33FF60EDF9}" presName="parTx3" presStyleLbl="node1" presStyleIdx="2" presStyleCnt="4"/>
      <dgm:spPr/>
      <dgm:t>
        <a:bodyPr/>
        <a:lstStyle/>
        <a:p>
          <a:endParaRPr lang="en-US"/>
        </a:p>
      </dgm:t>
    </dgm:pt>
    <dgm:pt modelId="{1B93F1A5-A930-41A4-9B6A-BC20C22DF168}" type="pres">
      <dgm:prSet presAssocID="{B4855A4A-F7E6-444A-AD5B-F8E6273AE3A1}" presName="picture3" presStyleCnt="0"/>
      <dgm:spPr/>
    </dgm:pt>
    <dgm:pt modelId="{880ACD72-523F-419F-836A-7C8EE9DB9D20}" type="pres">
      <dgm:prSet presAssocID="{B4855A4A-F7E6-444A-AD5B-F8E6273AE3A1}" presName="imageRepeatNode" presStyleLbl="fgImgPlace1" presStyleIdx="2" presStyleCnt="4"/>
      <dgm:spPr/>
      <dgm:t>
        <a:bodyPr/>
        <a:lstStyle/>
        <a:p>
          <a:endParaRPr lang="en-US"/>
        </a:p>
      </dgm:t>
    </dgm:pt>
    <dgm:pt modelId="{14E170C3-522C-492D-8BFC-0642B8F55C85}" type="pres">
      <dgm:prSet presAssocID="{3339067D-445E-46F1-8D58-25EA2DE9C766}" presName="parTx4" presStyleLbl="node1" presStyleIdx="3" presStyleCnt="4"/>
      <dgm:spPr/>
      <dgm:t>
        <a:bodyPr/>
        <a:lstStyle/>
        <a:p>
          <a:endParaRPr lang="en-US"/>
        </a:p>
      </dgm:t>
    </dgm:pt>
    <dgm:pt modelId="{CC730185-432F-4218-9960-5486E09F9BC2}" type="pres">
      <dgm:prSet presAssocID="{FB0E9BDC-288B-4297-8AC2-05DBB82763CA}" presName="picture4" presStyleCnt="0"/>
      <dgm:spPr/>
    </dgm:pt>
    <dgm:pt modelId="{B834DA99-C153-4B5B-AE3C-6D6ED2808A3D}" type="pres">
      <dgm:prSet presAssocID="{FB0E9BDC-288B-4297-8AC2-05DBB82763CA}" presName="imageRepeatNode" presStyleLbl="fgImgPlace1" presStyleIdx="3" presStyleCnt="4"/>
      <dgm:spPr/>
      <dgm:t>
        <a:bodyPr/>
        <a:lstStyle/>
        <a:p>
          <a:endParaRPr lang="en-US"/>
        </a:p>
      </dgm:t>
    </dgm:pt>
  </dgm:ptLst>
  <dgm:cxnLst>
    <dgm:cxn modelId="{880FB740-6EF0-464C-9109-79E5AB90C06D}" type="presOf" srcId="{3339067D-445E-46F1-8D58-25EA2DE9C766}" destId="{14E170C3-522C-492D-8BFC-0642B8F55C85}" srcOrd="0" destOrd="0" presId="urn:microsoft.com/office/officeart/2008/layout/AscendingPictureAccentProcess"/>
    <dgm:cxn modelId="{B264AE2C-2C20-4AD2-93DD-0F9AFED6868A}" type="presOf" srcId="{B4855A4A-F7E6-444A-AD5B-F8E6273AE3A1}" destId="{880ACD72-523F-419F-836A-7C8EE9DB9D20}" srcOrd="0" destOrd="0" presId="urn:microsoft.com/office/officeart/2008/layout/AscendingPictureAccentProcess"/>
    <dgm:cxn modelId="{A0DDE14F-0822-4C8C-BC1C-C8CA068CABCA}" type="presOf" srcId="{FB0E9BDC-288B-4297-8AC2-05DBB82763CA}" destId="{B834DA99-C153-4B5B-AE3C-6D6ED2808A3D}" srcOrd="0" destOrd="0" presId="urn:microsoft.com/office/officeart/2008/layout/AscendingPictureAccentProcess"/>
    <dgm:cxn modelId="{7EE4E383-77C4-4B12-8E36-2C0CDA5532EE}" type="presOf" srcId="{302EE92E-14FC-43CA-A238-4B21A0C282C5}" destId="{8EEA58C0-F578-4317-BBE0-FC1028CB0B53}" srcOrd="0" destOrd="0" presId="urn:microsoft.com/office/officeart/2008/layout/AscendingPictureAccentProcess"/>
    <dgm:cxn modelId="{81FD8DB9-3231-4CF7-B46B-F9553AC55EF3}" type="presOf" srcId="{83B6ACA6-22AA-453E-BDCF-CC33FF60EDF9}" destId="{5CC6B01C-F0B0-4D31-B08A-FE6928997B47}" srcOrd="0" destOrd="0" presId="urn:microsoft.com/office/officeart/2008/layout/AscendingPictureAccentProcess"/>
    <dgm:cxn modelId="{35667B99-1D67-4471-A52A-0EE228F7CC9E}" srcId="{A74060E1-0C4B-46D0-B130-840248BBD8D6}" destId="{302EE92E-14FC-43CA-A238-4B21A0C282C5}" srcOrd="0" destOrd="0" parTransId="{347CFD9A-CAC5-4F70-92D7-A1B5C5C7E444}" sibTransId="{2F8F9566-1CAE-4CB5-91BC-61B207D70E14}"/>
    <dgm:cxn modelId="{90AD9A44-CAB0-40C8-8AE1-0631000ACDDD}" srcId="{A74060E1-0C4B-46D0-B130-840248BBD8D6}" destId="{1573DDCE-490F-4B36-BE42-6121006698EE}" srcOrd="1" destOrd="0" parTransId="{B58B1862-48EB-4A8D-87E2-0EB1D198CCD7}" sibTransId="{5C728915-903A-46CC-B77E-1F48A99DE114}"/>
    <dgm:cxn modelId="{E2CDC904-E148-4625-A37E-9AADC031293D}" type="presOf" srcId="{1573DDCE-490F-4B36-BE42-6121006698EE}" destId="{D31447C7-1ABD-4DD0-96C0-8914837E9E28}" srcOrd="0" destOrd="0" presId="urn:microsoft.com/office/officeart/2008/layout/AscendingPictureAccentProcess"/>
    <dgm:cxn modelId="{6FBAE0EF-D3BE-4B8B-A4CF-034D5F582597}" srcId="{A74060E1-0C4B-46D0-B130-840248BBD8D6}" destId="{3339067D-445E-46F1-8D58-25EA2DE9C766}" srcOrd="3" destOrd="0" parTransId="{925D1A85-EDFE-4E04-941E-A182EA9818A0}" sibTransId="{FB0E9BDC-288B-4297-8AC2-05DBB82763CA}"/>
    <dgm:cxn modelId="{3B097CF5-B511-431F-A348-DD6AF7C34317}" srcId="{A74060E1-0C4B-46D0-B130-840248BBD8D6}" destId="{83B6ACA6-22AA-453E-BDCF-CC33FF60EDF9}" srcOrd="2" destOrd="0" parTransId="{99600BD2-5E9A-43B3-808C-D3D882327EDB}" sibTransId="{B4855A4A-F7E6-444A-AD5B-F8E6273AE3A1}"/>
    <dgm:cxn modelId="{CF68D49D-7595-4F30-95A6-8A0D2D462C5D}" type="presOf" srcId="{2F8F9566-1CAE-4CB5-91BC-61B207D70E14}" destId="{2459509D-7130-40D2-8E48-7D537C06A8BC}" srcOrd="0" destOrd="0" presId="urn:microsoft.com/office/officeart/2008/layout/AscendingPictureAccentProcess"/>
    <dgm:cxn modelId="{E65A5D75-098B-4D2A-AB20-95CB9BD90425}" type="presOf" srcId="{5C728915-903A-46CC-B77E-1F48A99DE114}" destId="{0F4E3C22-9567-41AD-9E10-DEED9EB1FBC0}" srcOrd="0" destOrd="0" presId="urn:microsoft.com/office/officeart/2008/layout/AscendingPictureAccentProcess"/>
    <dgm:cxn modelId="{4C8EB1DD-3C0A-4577-9FE0-FF1734580821}" type="presOf" srcId="{A74060E1-0C4B-46D0-B130-840248BBD8D6}" destId="{7876F312-CFB1-4354-86C7-F0B22F6BEEDA}" srcOrd="0" destOrd="0" presId="urn:microsoft.com/office/officeart/2008/layout/AscendingPictureAccentProcess"/>
    <dgm:cxn modelId="{E1A53076-E474-489C-BF98-06C4AF1B2E39}" type="presParOf" srcId="{7876F312-CFB1-4354-86C7-F0B22F6BEEDA}" destId="{54AA3DAC-D9C0-425B-8B45-DBF55560DBD7}" srcOrd="0" destOrd="0" presId="urn:microsoft.com/office/officeart/2008/layout/AscendingPictureAccentProcess"/>
    <dgm:cxn modelId="{1C39DB49-DCDC-4E44-8136-BF1C96E8FC1D}" type="presParOf" srcId="{7876F312-CFB1-4354-86C7-F0B22F6BEEDA}" destId="{4443722C-5178-4AF5-976A-A0CA7C47F850}" srcOrd="1" destOrd="0" presId="urn:microsoft.com/office/officeart/2008/layout/AscendingPictureAccentProcess"/>
    <dgm:cxn modelId="{BA7E2A69-9E57-4431-B30B-2819CC867073}" type="presParOf" srcId="{7876F312-CFB1-4354-86C7-F0B22F6BEEDA}" destId="{2B3F69A6-6C92-4696-A520-16812CF8D1F5}" srcOrd="2" destOrd="0" presId="urn:microsoft.com/office/officeart/2008/layout/AscendingPictureAccentProcess"/>
    <dgm:cxn modelId="{4AB74E99-5D74-43B5-8E5D-620ADED2CF98}" type="presParOf" srcId="{7876F312-CFB1-4354-86C7-F0B22F6BEEDA}" destId="{96E1996D-4901-4A05-AA5E-675D6D8C7EDC}" srcOrd="3" destOrd="0" presId="urn:microsoft.com/office/officeart/2008/layout/AscendingPictureAccentProcess"/>
    <dgm:cxn modelId="{44F4AF0A-3A3E-468F-8BBD-BAF30C4F007C}" type="presParOf" srcId="{7876F312-CFB1-4354-86C7-F0B22F6BEEDA}" destId="{E7941EDC-E624-48C9-964E-5E0786712122}" srcOrd="4" destOrd="0" presId="urn:microsoft.com/office/officeart/2008/layout/AscendingPictureAccentProcess"/>
    <dgm:cxn modelId="{07EF1E9C-582F-41E7-AA9C-B420490322B1}" type="presParOf" srcId="{7876F312-CFB1-4354-86C7-F0B22F6BEEDA}" destId="{73CE4101-610F-47FE-A32C-7DAEE80C61DF}" srcOrd="5" destOrd="0" presId="urn:microsoft.com/office/officeart/2008/layout/AscendingPictureAccentProcess"/>
    <dgm:cxn modelId="{891AEB5B-37B6-4367-B43E-09B57548839C}" type="presParOf" srcId="{7876F312-CFB1-4354-86C7-F0B22F6BEEDA}" destId="{2F1C5EBC-47CD-467B-8DB7-91FC7A079A6B}" srcOrd="6" destOrd="0" presId="urn:microsoft.com/office/officeart/2008/layout/AscendingPictureAccentProcess"/>
    <dgm:cxn modelId="{0567DC44-B6AB-45A0-8015-C4BE7C644ECF}" type="presParOf" srcId="{7876F312-CFB1-4354-86C7-F0B22F6BEEDA}" destId="{CE6B0632-D357-43F0-B71A-04064DCA3FF4}" srcOrd="7" destOrd="0" presId="urn:microsoft.com/office/officeart/2008/layout/AscendingPictureAccentProcess"/>
    <dgm:cxn modelId="{8FDBD68E-3557-4F9B-9EED-A1332A1B935D}" type="presParOf" srcId="{7876F312-CFB1-4354-86C7-F0B22F6BEEDA}" destId="{AC12A7AF-99C7-4C47-89E5-B3B5068DBD87}" srcOrd="8" destOrd="0" presId="urn:microsoft.com/office/officeart/2008/layout/AscendingPictureAccentProcess"/>
    <dgm:cxn modelId="{7B3BC9CD-34EF-4598-8580-ABE5A16F6A82}" type="presParOf" srcId="{7876F312-CFB1-4354-86C7-F0B22F6BEEDA}" destId="{CB72F3C3-DEB7-4934-8A51-16DF507FF065}" srcOrd="9" destOrd="0" presId="urn:microsoft.com/office/officeart/2008/layout/AscendingPictureAccentProcess"/>
    <dgm:cxn modelId="{0362DDC7-E182-40D8-9677-4EBD8F70664F}" type="presParOf" srcId="{7876F312-CFB1-4354-86C7-F0B22F6BEEDA}" destId="{6BA47119-4E04-4D92-B33A-76DBF3100B21}" srcOrd="10" destOrd="0" presId="urn:microsoft.com/office/officeart/2008/layout/AscendingPictureAccentProcess"/>
    <dgm:cxn modelId="{2A779110-60E4-4A83-9EC7-FE0543B07E7D}" type="presParOf" srcId="{7876F312-CFB1-4354-86C7-F0B22F6BEEDA}" destId="{5E03B644-350A-47C4-BF55-335F844F658E}" srcOrd="11" destOrd="0" presId="urn:microsoft.com/office/officeart/2008/layout/AscendingPictureAccentProcess"/>
    <dgm:cxn modelId="{953770B5-8F19-45AD-956F-56E424B2F586}" type="presParOf" srcId="{7876F312-CFB1-4354-86C7-F0B22F6BEEDA}" destId="{5CE33F4C-617F-4032-AC49-1BC8398B0CFE}" srcOrd="12" destOrd="0" presId="urn:microsoft.com/office/officeart/2008/layout/AscendingPictureAccentProcess"/>
    <dgm:cxn modelId="{3E8213F5-644F-4D95-A142-550F944E726B}" type="presParOf" srcId="{7876F312-CFB1-4354-86C7-F0B22F6BEEDA}" destId="{8EEA58C0-F578-4317-BBE0-FC1028CB0B53}" srcOrd="13" destOrd="0" presId="urn:microsoft.com/office/officeart/2008/layout/AscendingPictureAccentProcess"/>
    <dgm:cxn modelId="{1314D670-8CE3-42A8-89D7-CC9E267973D3}" type="presParOf" srcId="{7876F312-CFB1-4354-86C7-F0B22F6BEEDA}" destId="{C402FEE8-6FD9-4352-A8B5-78FE2D70F845}" srcOrd="14" destOrd="0" presId="urn:microsoft.com/office/officeart/2008/layout/AscendingPictureAccentProcess"/>
    <dgm:cxn modelId="{2255640F-E296-4259-8FFA-79C5953C86FD}" type="presParOf" srcId="{C402FEE8-6FD9-4352-A8B5-78FE2D70F845}" destId="{2459509D-7130-40D2-8E48-7D537C06A8BC}" srcOrd="0" destOrd="0" presId="urn:microsoft.com/office/officeart/2008/layout/AscendingPictureAccentProcess"/>
    <dgm:cxn modelId="{98541520-A9AD-4D25-A61A-3D976D459181}" type="presParOf" srcId="{7876F312-CFB1-4354-86C7-F0B22F6BEEDA}" destId="{D31447C7-1ABD-4DD0-96C0-8914837E9E28}" srcOrd="15" destOrd="0" presId="urn:microsoft.com/office/officeart/2008/layout/AscendingPictureAccentProcess"/>
    <dgm:cxn modelId="{41AEE09C-BCAC-40C4-A4FA-C50BA68D9626}" type="presParOf" srcId="{7876F312-CFB1-4354-86C7-F0B22F6BEEDA}" destId="{59F95B03-784A-4977-A6BF-534A9B8B13E0}" srcOrd="16" destOrd="0" presId="urn:microsoft.com/office/officeart/2008/layout/AscendingPictureAccentProcess"/>
    <dgm:cxn modelId="{4932CBD0-FFFC-4C4C-9969-FC75ECD20F09}" type="presParOf" srcId="{59F95B03-784A-4977-A6BF-534A9B8B13E0}" destId="{0F4E3C22-9567-41AD-9E10-DEED9EB1FBC0}" srcOrd="0" destOrd="0" presId="urn:microsoft.com/office/officeart/2008/layout/AscendingPictureAccentProcess"/>
    <dgm:cxn modelId="{DD5DAE52-2CF4-436F-B744-656D549D7991}" type="presParOf" srcId="{7876F312-CFB1-4354-86C7-F0B22F6BEEDA}" destId="{5CC6B01C-F0B0-4D31-B08A-FE6928997B47}" srcOrd="17" destOrd="0" presId="urn:microsoft.com/office/officeart/2008/layout/AscendingPictureAccentProcess"/>
    <dgm:cxn modelId="{7D7027B2-535A-45EA-B079-2C635941AC5C}" type="presParOf" srcId="{7876F312-CFB1-4354-86C7-F0B22F6BEEDA}" destId="{1B93F1A5-A930-41A4-9B6A-BC20C22DF168}" srcOrd="18" destOrd="0" presId="urn:microsoft.com/office/officeart/2008/layout/AscendingPictureAccentProcess"/>
    <dgm:cxn modelId="{29D7603E-08A3-4428-B73C-F4D23DCFCDE2}" type="presParOf" srcId="{1B93F1A5-A930-41A4-9B6A-BC20C22DF168}" destId="{880ACD72-523F-419F-836A-7C8EE9DB9D20}" srcOrd="0" destOrd="0" presId="urn:microsoft.com/office/officeart/2008/layout/AscendingPictureAccentProcess"/>
    <dgm:cxn modelId="{6102B11B-3913-4B50-91E0-61BF388AE647}" type="presParOf" srcId="{7876F312-CFB1-4354-86C7-F0B22F6BEEDA}" destId="{14E170C3-522C-492D-8BFC-0642B8F55C85}" srcOrd="19" destOrd="0" presId="urn:microsoft.com/office/officeart/2008/layout/AscendingPictureAccentProcess"/>
    <dgm:cxn modelId="{217ADD02-35B6-4B89-83E9-94B87205FC6F}" type="presParOf" srcId="{7876F312-CFB1-4354-86C7-F0B22F6BEEDA}" destId="{CC730185-432F-4218-9960-5486E09F9BC2}" srcOrd="20" destOrd="0" presId="urn:microsoft.com/office/officeart/2008/layout/AscendingPictureAccentProcess"/>
    <dgm:cxn modelId="{9494EC7B-984E-4B91-877A-CFD8415E4C7A}" type="presParOf" srcId="{CC730185-432F-4218-9960-5486E09F9BC2}" destId="{B834DA99-C153-4B5B-AE3C-6D6ED2808A3D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32A785-DB6E-4159-9C43-9474604C3E55}">
      <dsp:nvSpPr>
        <dsp:cNvPr id="0" name=""/>
        <dsp:cNvSpPr/>
      </dsp:nvSpPr>
      <dsp:spPr>
        <a:xfrm rot="5400000">
          <a:off x="-251342" y="255121"/>
          <a:ext cx="1675617" cy="117293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2700">
          <a:bevelT w="31750" h="127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+mn-lt"/>
              <a:cs typeface="Times New Roman" pitchFamily="18" charset="0"/>
            </a:rPr>
            <a:t>Pure CaCO</a:t>
          </a:r>
          <a:r>
            <a:rPr lang="en-US" sz="2400" b="1" kern="1200" baseline="-25000" dirty="0" smtClean="0">
              <a:latin typeface="+mn-lt"/>
              <a:cs typeface="Times New Roman" pitchFamily="18" charset="0"/>
            </a:rPr>
            <a:t>3</a:t>
          </a:r>
          <a:endParaRPr lang="en-US" sz="2400" b="1" kern="1200" dirty="0">
            <a:latin typeface="+mn-lt"/>
            <a:cs typeface="Times New Roman" pitchFamily="18" charset="0"/>
          </a:endParaRPr>
        </a:p>
      </dsp:txBody>
      <dsp:txXfrm rot="-5400000">
        <a:off x="1" y="590244"/>
        <a:ext cx="1172932" cy="502685"/>
      </dsp:txXfrm>
    </dsp:sp>
    <dsp:sp modelId="{CB9CDCD9-96B3-4500-BAB2-D647437947AF}">
      <dsp:nvSpPr>
        <dsp:cNvPr id="0" name=""/>
        <dsp:cNvSpPr/>
      </dsp:nvSpPr>
      <dsp:spPr>
        <a:xfrm rot="5400000">
          <a:off x="4118304" y="-2943379"/>
          <a:ext cx="1089724" cy="69804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Cheap filler Comes in various sizes.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Ability to improve impact strength.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Used where lower shrinkage are desirable.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1172933" y="55188"/>
        <a:ext cx="6927271" cy="983332"/>
      </dsp:txXfrm>
    </dsp:sp>
    <dsp:sp modelId="{6EDC60D5-0112-44D9-AA3C-DB01F771CF00}">
      <dsp:nvSpPr>
        <dsp:cNvPr id="0" name=""/>
        <dsp:cNvSpPr/>
      </dsp:nvSpPr>
      <dsp:spPr>
        <a:xfrm rot="5400000">
          <a:off x="-251342" y="1737633"/>
          <a:ext cx="1675617" cy="117293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2700">
          <a:bevelT w="31750" h="127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+mn-lt"/>
            </a:rPr>
            <a:t>Cutting Stone</a:t>
          </a:r>
          <a:endParaRPr lang="en-US" sz="2400" b="1" kern="1200" dirty="0">
            <a:latin typeface="+mn-lt"/>
          </a:endParaRPr>
        </a:p>
      </dsp:txBody>
      <dsp:txXfrm rot="-5400000">
        <a:off x="1" y="2072756"/>
        <a:ext cx="1172932" cy="502685"/>
      </dsp:txXfrm>
    </dsp:sp>
    <dsp:sp modelId="{8CE4FB7E-8AE7-4540-9B89-90B3B9EEA56C}">
      <dsp:nvSpPr>
        <dsp:cNvPr id="0" name=""/>
        <dsp:cNvSpPr/>
      </dsp:nvSpPr>
      <dsp:spPr>
        <a:xfrm rot="5400000">
          <a:off x="4118590" y="-1459366"/>
          <a:ext cx="1089151" cy="69804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Wide available.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Used to improve impact strength.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very cheap filler.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1172932" y="1539460"/>
        <a:ext cx="6927299" cy="982815"/>
      </dsp:txXfrm>
    </dsp:sp>
    <dsp:sp modelId="{3B1FBC68-7C45-45CF-A607-C14B24BFC4D4}">
      <dsp:nvSpPr>
        <dsp:cNvPr id="0" name=""/>
        <dsp:cNvSpPr/>
      </dsp:nvSpPr>
      <dsp:spPr>
        <a:xfrm rot="5400000">
          <a:off x="-251342" y="3220145"/>
          <a:ext cx="1675617" cy="117293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2700">
          <a:bevelT w="31750" h="127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+mn-lt"/>
            </a:rPr>
            <a:t>Talc</a:t>
          </a:r>
          <a:endParaRPr lang="en-US" sz="2400" b="1" kern="1200" dirty="0">
            <a:latin typeface="+mn-lt"/>
          </a:endParaRPr>
        </a:p>
      </dsp:txBody>
      <dsp:txXfrm rot="-5400000">
        <a:off x="1" y="3555268"/>
        <a:ext cx="1172932" cy="502685"/>
      </dsp:txXfrm>
    </dsp:sp>
    <dsp:sp modelId="{7A68527B-89E8-48B6-98C8-DB5989E57C17}">
      <dsp:nvSpPr>
        <dsp:cNvPr id="0" name=""/>
        <dsp:cNvSpPr/>
      </dsp:nvSpPr>
      <dsp:spPr>
        <a:xfrm rot="5400000">
          <a:off x="4118590" y="23145"/>
          <a:ext cx="1089151" cy="69804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Used to increase ‘bulk’ and reduce exothermic   temperature usually in casting applications. 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Used to stiffen thermoplastics 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1172932" y="3021971"/>
        <a:ext cx="6927299" cy="9828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895975-0751-4241-951A-DFACEFDA196B}">
      <dsp:nvSpPr>
        <dsp:cNvPr id="0" name=""/>
        <dsp:cNvSpPr/>
      </dsp:nvSpPr>
      <dsp:spPr>
        <a:xfrm>
          <a:off x="4982" y="815975"/>
          <a:ext cx="3860895" cy="454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7A91041-8961-47CC-A611-AE7BC1419346}">
      <dsp:nvSpPr>
        <dsp:cNvPr id="0" name=""/>
        <dsp:cNvSpPr/>
      </dsp:nvSpPr>
      <dsp:spPr>
        <a:xfrm>
          <a:off x="4982" y="986563"/>
          <a:ext cx="283635" cy="2836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157169-C840-4743-8D92-D259B6B56F97}">
      <dsp:nvSpPr>
        <dsp:cNvPr id="0" name=""/>
        <dsp:cNvSpPr/>
      </dsp:nvSpPr>
      <dsp:spPr>
        <a:xfrm>
          <a:off x="4982" y="0"/>
          <a:ext cx="3860895" cy="8159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Castor oil</a:t>
          </a:r>
          <a:endParaRPr lang="en-US" sz="4000" b="1" kern="1200" dirty="0">
            <a:solidFill>
              <a:schemeClr val="bg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82" y="0"/>
        <a:ext cx="3860895" cy="815975"/>
      </dsp:txXfrm>
    </dsp:sp>
    <dsp:sp modelId="{22F1C7A4-2F97-40F4-B783-D4D5B79D2D20}">
      <dsp:nvSpPr>
        <dsp:cNvPr id="0" name=""/>
        <dsp:cNvSpPr/>
      </dsp:nvSpPr>
      <dsp:spPr>
        <a:xfrm>
          <a:off x="4982" y="1647708"/>
          <a:ext cx="283628" cy="2836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072F34-9B75-4579-A96E-05F620D18BD0}">
      <dsp:nvSpPr>
        <dsp:cNvPr id="0" name=""/>
        <dsp:cNvSpPr/>
      </dsp:nvSpPr>
      <dsp:spPr>
        <a:xfrm>
          <a:off x="275245" y="1458953"/>
          <a:ext cx="3590632" cy="661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Lubricants.</a:t>
          </a:r>
          <a:endParaRPr lang="en-US" sz="28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275245" y="1458953"/>
        <a:ext cx="3590632" cy="661138"/>
      </dsp:txXfrm>
    </dsp:sp>
    <dsp:sp modelId="{C5525B7E-4B1C-4083-92CC-49D72FA2C718}">
      <dsp:nvSpPr>
        <dsp:cNvPr id="0" name=""/>
        <dsp:cNvSpPr/>
      </dsp:nvSpPr>
      <dsp:spPr>
        <a:xfrm>
          <a:off x="21171" y="2413000"/>
          <a:ext cx="283628" cy="2836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70159D-330A-4299-A39C-1405DBA68EC3}">
      <dsp:nvSpPr>
        <dsp:cNvPr id="0" name=""/>
        <dsp:cNvSpPr/>
      </dsp:nvSpPr>
      <dsp:spPr>
        <a:xfrm>
          <a:off x="256932" y="2413002"/>
          <a:ext cx="3590632" cy="661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Tends to form gums in a short time.</a:t>
          </a:r>
          <a:endParaRPr lang="en-US" sz="28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256932" y="2413002"/>
        <a:ext cx="3590632" cy="661138"/>
      </dsp:txXfrm>
    </dsp:sp>
    <dsp:sp modelId="{CCC805B1-13F3-45FE-A047-17C4528E8670}">
      <dsp:nvSpPr>
        <dsp:cNvPr id="0" name=""/>
        <dsp:cNvSpPr/>
      </dsp:nvSpPr>
      <dsp:spPr>
        <a:xfrm>
          <a:off x="4058922" y="815975"/>
          <a:ext cx="3860895" cy="454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D099DAF-A029-4D1E-8B52-735FDA09050A}">
      <dsp:nvSpPr>
        <dsp:cNvPr id="0" name=""/>
        <dsp:cNvSpPr/>
      </dsp:nvSpPr>
      <dsp:spPr>
        <a:xfrm>
          <a:off x="4058922" y="986563"/>
          <a:ext cx="283635" cy="2836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621920-D894-4522-9EAC-6B992BD69243}">
      <dsp:nvSpPr>
        <dsp:cNvPr id="0" name=""/>
        <dsp:cNvSpPr/>
      </dsp:nvSpPr>
      <dsp:spPr>
        <a:xfrm>
          <a:off x="4058922" y="0"/>
          <a:ext cx="3860895" cy="8159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Anti-shrinking</a:t>
          </a:r>
          <a:endParaRPr lang="en-US" sz="4000" b="1" kern="1200" dirty="0">
            <a:solidFill>
              <a:schemeClr val="bg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058922" y="0"/>
        <a:ext cx="3860895" cy="815975"/>
      </dsp:txXfrm>
    </dsp:sp>
    <dsp:sp modelId="{9E3FAEAD-4D23-4D46-9D8A-3B020ABDD6E9}">
      <dsp:nvSpPr>
        <dsp:cNvPr id="0" name=""/>
        <dsp:cNvSpPr/>
      </dsp:nvSpPr>
      <dsp:spPr>
        <a:xfrm>
          <a:off x="4038600" y="1650999"/>
          <a:ext cx="283628" cy="2836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6A05BD-698A-4C2C-B9A0-C7E46DC6AFF6}">
      <dsp:nvSpPr>
        <dsp:cNvPr id="0" name=""/>
        <dsp:cNvSpPr/>
      </dsp:nvSpPr>
      <dsp:spPr>
        <a:xfrm>
          <a:off x="4419615" y="1803399"/>
          <a:ext cx="3383488" cy="1490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Prevent the shrinkage of the material when using to joint parts of stones.</a:t>
          </a:r>
          <a:endParaRPr lang="en-US" sz="28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4419615" y="1803399"/>
        <a:ext cx="3383488" cy="14903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6B5A72-7C05-4F1D-A7AC-90EE81FF1246}">
      <dsp:nvSpPr>
        <dsp:cNvPr id="0" name=""/>
        <dsp:cNvSpPr/>
      </dsp:nvSpPr>
      <dsp:spPr>
        <a:xfrm>
          <a:off x="1918" y="682348"/>
          <a:ext cx="3228621" cy="3798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8276581-DBA5-48C9-8C56-CE4F47076AC6}">
      <dsp:nvSpPr>
        <dsp:cNvPr id="0" name=""/>
        <dsp:cNvSpPr/>
      </dsp:nvSpPr>
      <dsp:spPr>
        <a:xfrm>
          <a:off x="1918" y="825000"/>
          <a:ext cx="237186" cy="23718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2754A5-389A-4FEC-8C79-52EEEB0318BA}">
      <dsp:nvSpPr>
        <dsp:cNvPr id="0" name=""/>
        <dsp:cNvSpPr/>
      </dsp:nvSpPr>
      <dsp:spPr>
        <a:xfrm>
          <a:off x="1918" y="0"/>
          <a:ext cx="3228621" cy="6823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Plasticizer</a:t>
          </a:r>
          <a:endParaRPr lang="en-US" sz="4000" b="1" kern="1200" dirty="0">
            <a:solidFill>
              <a:schemeClr val="bg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18" y="0"/>
        <a:ext cx="3228621" cy="682348"/>
      </dsp:txXfrm>
    </dsp:sp>
    <dsp:sp modelId="{ED9825A3-CC1C-4898-B45B-85E69135C6E7}">
      <dsp:nvSpPr>
        <dsp:cNvPr id="0" name=""/>
        <dsp:cNvSpPr/>
      </dsp:nvSpPr>
      <dsp:spPr>
        <a:xfrm>
          <a:off x="0" y="1507890"/>
          <a:ext cx="237180" cy="2371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6A8616-9971-48F9-BE13-49B9A85814BB}">
      <dsp:nvSpPr>
        <dsp:cNvPr id="0" name=""/>
        <dsp:cNvSpPr/>
      </dsp:nvSpPr>
      <dsp:spPr>
        <a:xfrm>
          <a:off x="216497" y="1165301"/>
          <a:ext cx="3175718" cy="1171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Degrade most physical properties.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216497" y="1165301"/>
        <a:ext cx="3175718" cy="1171930"/>
      </dsp:txXfrm>
    </dsp:sp>
    <dsp:sp modelId="{391B9661-FB42-480B-82BB-6C8131AA2395}">
      <dsp:nvSpPr>
        <dsp:cNvPr id="0" name=""/>
        <dsp:cNvSpPr/>
      </dsp:nvSpPr>
      <dsp:spPr>
        <a:xfrm>
          <a:off x="0" y="2563414"/>
          <a:ext cx="237180" cy="2371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E7F984-D11D-4912-A851-D3B3CC04C4B3}">
      <dsp:nvSpPr>
        <dsp:cNvPr id="0" name=""/>
        <dsp:cNvSpPr/>
      </dsp:nvSpPr>
      <dsp:spPr>
        <a:xfrm>
          <a:off x="234272" y="2337227"/>
          <a:ext cx="3082817" cy="9219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Increase impact resistance.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234272" y="2337227"/>
        <a:ext cx="3082817" cy="921907"/>
      </dsp:txXfrm>
    </dsp:sp>
    <dsp:sp modelId="{824B506F-D491-462B-B430-55EC0818EC50}">
      <dsp:nvSpPr>
        <dsp:cNvPr id="0" name=""/>
        <dsp:cNvSpPr/>
      </dsp:nvSpPr>
      <dsp:spPr>
        <a:xfrm>
          <a:off x="0" y="3457150"/>
          <a:ext cx="237180" cy="2371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1E598A-4DB5-4801-93A4-F09A4617B771}">
      <dsp:nvSpPr>
        <dsp:cNvPr id="0" name=""/>
        <dsp:cNvSpPr/>
      </dsp:nvSpPr>
      <dsp:spPr>
        <a:xfrm>
          <a:off x="301050" y="3468146"/>
          <a:ext cx="3002618" cy="8112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Decrease tensile strength and chemical resistance.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301050" y="3468146"/>
        <a:ext cx="3002618" cy="811217"/>
      </dsp:txXfrm>
    </dsp:sp>
    <dsp:sp modelId="{9FDBB371-C0EE-40B7-92EC-8A60F677AEB9}">
      <dsp:nvSpPr>
        <dsp:cNvPr id="0" name=""/>
        <dsp:cNvSpPr/>
      </dsp:nvSpPr>
      <dsp:spPr>
        <a:xfrm>
          <a:off x="3478521" y="682348"/>
          <a:ext cx="3228621" cy="3798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96B5A5B-E31A-46F1-88C8-EA545F05157F}">
      <dsp:nvSpPr>
        <dsp:cNvPr id="0" name=""/>
        <dsp:cNvSpPr/>
      </dsp:nvSpPr>
      <dsp:spPr>
        <a:xfrm>
          <a:off x="3478521" y="825000"/>
          <a:ext cx="237186" cy="23718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6EEFD6-936A-4C20-8053-C5483B43F1D5}">
      <dsp:nvSpPr>
        <dsp:cNvPr id="0" name=""/>
        <dsp:cNvSpPr/>
      </dsp:nvSpPr>
      <dsp:spPr>
        <a:xfrm>
          <a:off x="3478521" y="0"/>
          <a:ext cx="3228621" cy="6823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err="1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Thixotrops</a:t>
          </a:r>
          <a:endParaRPr lang="en-US" sz="4000" b="1" kern="1200" dirty="0">
            <a:solidFill>
              <a:schemeClr val="bg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78521" y="0"/>
        <a:ext cx="3228621" cy="682348"/>
      </dsp:txXfrm>
    </dsp:sp>
    <dsp:sp modelId="{FC616275-03A2-437C-A7A2-FD2346C21CE6}">
      <dsp:nvSpPr>
        <dsp:cNvPr id="0" name=""/>
        <dsp:cNvSpPr/>
      </dsp:nvSpPr>
      <dsp:spPr>
        <a:xfrm>
          <a:off x="3478521" y="1475750"/>
          <a:ext cx="237180" cy="2371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92737-C726-4BF0-A2BF-AD96B4FDA44A}">
      <dsp:nvSpPr>
        <dsp:cNvPr id="0" name=""/>
        <dsp:cNvSpPr/>
      </dsp:nvSpPr>
      <dsp:spPr>
        <a:xfrm>
          <a:off x="3633705" y="1384978"/>
          <a:ext cx="3148094" cy="7486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 Reduce flow in product.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3633705" y="1384978"/>
        <a:ext cx="3148094" cy="748621"/>
      </dsp:txXfrm>
    </dsp:sp>
    <dsp:sp modelId="{546B364E-C698-40E4-8D1F-BB39F18AACF5}">
      <dsp:nvSpPr>
        <dsp:cNvPr id="0" name=""/>
        <dsp:cNvSpPr/>
      </dsp:nvSpPr>
      <dsp:spPr>
        <a:xfrm>
          <a:off x="3496620" y="2514601"/>
          <a:ext cx="237180" cy="2371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4942A4-4BC2-4B39-AAFD-D96D8FC3C615}">
      <dsp:nvSpPr>
        <dsp:cNvPr id="0" name=""/>
        <dsp:cNvSpPr/>
      </dsp:nvSpPr>
      <dsp:spPr>
        <a:xfrm>
          <a:off x="3779181" y="2362200"/>
          <a:ext cx="3002618" cy="5528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Improve gap filling.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3779181" y="2362200"/>
        <a:ext cx="3002618" cy="552867"/>
      </dsp:txXfrm>
    </dsp:sp>
    <dsp:sp modelId="{CCAC78A2-C9E2-4D3D-A685-A21D8C6057C4}">
      <dsp:nvSpPr>
        <dsp:cNvPr id="0" name=""/>
        <dsp:cNvSpPr/>
      </dsp:nvSpPr>
      <dsp:spPr>
        <a:xfrm>
          <a:off x="3505201" y="3429000"/>
          <a:ext cx="237180" cy="2371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1F1784-A45E-439E-A64D-FA11954179B5}">
      <dsp:nvSpPr>
        <dsp:cNvPr id="0" name=""/>
        <dsp:cNvSpPr/>
      </dsp:nvSpPr>
      <dsp:spPr>
        <a:xfrm>
          <a:off x="3779181" y="3352801"/>
          <a:ext cx="3002618" cy="5528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rPr>
            <a:t>Reduce settlement of fillers.</a:t>
          </a:r>
          <a:endParaRPr lang="en-US" sz="2400" b="1" kern="1200" dirty="0">
            <a:ln w="1905"/>
            <a:solidFill>
              <a:schemeClr val="bg2">
                <a:lumMod val="2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3779181" y="3352801"/>
        <a:ext cx="3002618" cy="5528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9DE0-4E4F-448C-A384-7DED57FA2724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3D53-AA67-4BFF-ABA3-37BB95E9E19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9DE0-4E4F-448C-A384-7DED57FA2724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3D53-AA67-4BFF-ABA3-37BB95E9E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9DE0-4E4F-448C-A384-7DED57FA2724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3D53-AA67-4BFF-ABA3-37BB95E9E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9DE0-4E4F-448C-A384-7DED57FA2724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3D53-AA67-4BFF-ABA3-37BB95E9E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9DE0-4E4F-448C-A384-7DED57FA2724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3D53-AA67-4BFF-ABA3-37BB95E9E19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9DE0-4E4F-448C-A384-7DED57FA2724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3D53-AA67-4BFF-ABA3-37BB95E9E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9DE0-4E4F-448C-A384-7DED57FA2724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3D53-AA67-4BFF-ABA3-37BB95E9E19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9DE0-4E4F-448C-A384-7DED57FA2724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3D53-AA67-4BFF-ABA3-37BB95E9E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9DE0-4E4F-448C-A384-7DED57FA2724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3D53-AA67-4BFF-ABA3-37BB95E9E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9DE0-4E4F-448C-A384-7DED57FA2724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3D53-AA67-4BFF-ABA3-37BB95E9E19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9DE0-4E4F-448C-A384-7DED57FA2724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3D53-AA67-4BFF-ABA3-37BB95E9E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33C9DE0-4E4F-448C-A384-7DED57FA2724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2C0E3D53-AA67-4BFF-ABA3-37BB95E9E19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6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6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33400"/>
            <a:ext cx="1658983" cy="16002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7" y="1856101"/>
            <a:ext cx="1979023" cy="187769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4191000"/>
            <a:ext cx="2657475" cy="26670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657600"/>
            <a:ext cx="3291839" cy="3089364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Rectangle 8"/>
          <p:cNvSpPr/>
          <p:nvPr/>
        </p:nvSpPr>
        <p:spPr>
          <a:xfrm>
            <a:off x="1422463" y="886361"/>
            <a:ext cx="711193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000" b="1" spc="150" dirty="0" smtClean="0">
                <a:ln w="11430">
                  <a:solidFill>
                    <a:schemeClr val="tx2">
                      <a:lumMod val="10000"/>
                      <a:lumOff val="90000"/>
                    </a:schemeClr>
                  </a:solidFill>
                </a:ln>
                <a:solidFill>
                  <a:srgbClr val="F8F8F8"/>
                </a:solidFill>
                <a:latin typeface="Andalus" pitchFamily="18" charset="-78"/>
                <a:cs typeface="Andalus" pitchFamily="18" charset="-78"/>
              </a:rPr>
              <a:t>Production and </a:t>
            </a:r>
          </a:p>
          <a:p>
            <a:pPr algn="ctr"/>
            <a:r>
              <a:rPr lang="en-US" sz="4000" b="1" spc="150" dirty="0" smtClean="0">
                <a:ln w="11430">
                  <a:solidFill>
                    <a:schemeClr val="tx2">
                      <a:lumMod val="10000"/>
                      <a:lumOff val="90000"/>
                    </a:schemeClr>
                  </a:solidFill>
                </a:ln>
                <a:solidFill>
                  <a:srgbClr val="F8F8F8"/>
                </a:solidFill>
                <a:latin typeface="Andalus" pitchFamily="18" charset="-78"/>
                <a:cs typeface="Andalus" pitchFamily="18" charset="-78"/>
              </a:rPr>
              <a:t>Characterization of Marble Glue</a:t>
            </a:r>
            <a:endParaRPr lang="en-US" sz="4000" b="1" spc="150" dirty="0">
              <a:ln w="11430">
                <a:solidFill>
                  <a:schemeClr val="tx2">
                    <a:lumMod val="10000"/>
                    <a:lumOff val="90000"/>
                  </a:schemeClr>
                </a:solidFill>
              </a:ln>
              <a:solidFill>
                <a:srgbClr val="F8F8F8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10568" y="3276600"/>
            <a:ext cx="291618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dirty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Prepared by:-</a:t>
            </a:r>
          </a:p>
          <a:p>
            <a:pPr algn="ctr"/>
            <a:r>
              <a:rPr lang="en-US" sz="3200" b="1" dirty="0" err="1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Asmhan</a:t>
            </a:r>
            <a:r>
              <a:rPr lang="en-US" sz="3200" b="1" dirty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b="1" dirty="0" err="1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To’meh</a:t>
            </a:r>
            <a:endParaRPr lang="en-US" sz="3200" b="1" dirty="0">
              <a:ln w="11430"/>
              <a:solidFill>
                <a:srgbClr val="312B31"/>
              </a:solidFill>
              <a:latin typeface="Andalus" pitchFamily="18" charset="-78"/>
              <a:cs typeface="Andalus" pitchFamily="18" charset="-78"/>
            </a:endParaRPr>
          </a:p>
          <a:p>
            <a:pPr algn="ctr"/>
            <a:r>
              <a:rPr lang="en-US" sz="3200" b="1" dirty="0" err="1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Haneen</a:t>
            </a:r>
            <a:r>
              <a:rPr lang="en-US" sz="3200" b="1" dirty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b="1" dirty="0" err="1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Alama</a:t>
            </a:r>
            <a:endParaRPr lang="en-US" sz="3200" b="1" dirty="0">
              <a:ln w="11430"/>
              <a:solidFill>
                <a:srgbClr val="312B3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63660" y="5109001"/>
            <a:ext cx="3810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400" b="1" dirty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Submitted to supervisor:-</a:t>
            </a:r>
          </a:p>
          <a:p>
            <a:pPr algn="ctr"/>
            <a:r>
              <a:rPr lang="en-US" sz="2400" b="1" dirty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Eng. </a:t>
            </a:r>
            <a:r>
              <a:rPr lang="en-US" sz="2400" b="1" dirty="0" err="1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Shadi</a:t>
            </a:r>
            <a:r>
              <a:rPr lang="en-US" sz="2400" b="1" dirty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b="1" dirty="0" err="1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Sawalha</a:t>
            </a:r>
            <a:r>
              <a:rPr lang="en-US" sz="2400" b="1" dirty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38400" y="54114"/>
            <a:ext cx="4572000" cy="70788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000" b="1" dirty="0">
                <a:ln/>
                <a:solidFill>
                  <a:srgbClr val="D4C8B4"/>
                </a:solidFill>
                <a:latin typeface="Andalus" pitchFamily="18" charset="-78"/>
                <a:cs typeface="Andalus" pitchFamily="18" charset="-78"/>
              </a:rPr>
              <a:t>An-</a:t>
            </a:r>
            <a:r>
              <a:rPr lang="en-US" sz="2000" b="1" dirty="0" err="1">
                <a:ln/>
                <a:solidFill>
                  <a:srgbClr val="D4C8B4"/>
                </a:solidFill>
                <a:latin typeface="Andalus" pitchFamily="18" charset="-78"/>
                <a:cs typeface="Andalus" pitchFamily="18" charset="-78"/>
              </a:rPr>
              <a:t>Najah</a:t>
            </a:r>
            <a:r>
              <a:rPr lang="en-US" sz="2000" b="1" dirty="0">
                <a:ln/>
                <a:solidFill>
                  <a:srgbClr val="D4C8B4"/>
                </a:solidFill>
                <a:latin typeface="Andalus" pitchFamily="18" charset="-78"/>
                <a:cs typeface="Andalus" pitchFamily="18" charset="-78"/>
              </a:rPr>
              <a:t> National University</a:t>
            </a:r>
          </a:p>
          <a:p>
            <a:pPr algn="ctr"/>
            <a:r>
              <a:rPr lang="en-US" sz="2000" b="1" dirty="0">
                <a:ln/>
                <a:solidFill>
                  <a:srgbClr val="D4C8B4"/>
                </a:solidFill>
                <a:latin typeface="Andalus" pitchFamily="18" charset="-78"/>
                <a:cs typeface="Andalus" pitchFamily="18" charset="-78"/>
              </a:rPr>
              <a:t>Chemical Engineering Department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928683" y="6258580"/>
            <a:ext cx="211949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dirty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2012/2013</a:t>
            </a:r>
          </a:p>
        </p:txBody>
      </p:sp>
    </p:spTree>
    <p:extLst>
      <p:ext uri="{BB962C8B-B14F-4D97-AF65-F5344CB8AC3E}">
        <p14:creationId xmlns:p14="http://schemas.microsoft.com/office/powerpoint/2010/main" val="34941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449759"/>
            <a:ext cx="34948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3- Additives:-</a:t>
            </a:r>
            <a:endParaRPr lang="en-US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533856161"/>
              </p:ext>
            </p:extLst>
          </p:nvPr>
        </p:nvGraphicFramePr>
        <p:xfrm>
          <a:off x="457200" y="1397000"/>
          <a:ext cx="7924800" cy="439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63617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8444832"/>
              </p:ext>
            </p:extLst>
          </p:nvPr>
        </p:nvGraphicFramePr>
        <p:xfrm>
          <a:off x="1143000" y="838200"/>
          <a:ext cx="67818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504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609600"/>
            <a:ext cx="33409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Hardener:-</a:t>
            </a:r>
          </a:p>
        </p:txBody>
      </p:sp>
      <p:sp>
        <p:nvSpPr>
          <p:cNvPr id="2" name="Rectangle 1"/>
          <p:cNvSpPr/>
          <p:nvPr/>
        </p:nvSpPr>
        <p:spPr>
          <a:xfrm>
            <a:off x="-19594" y="1396518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q"/>
            </a:pPr>
            <a:r>
              <a:rPr lang="en-US" sz="28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To achieve the function of the marble glue of joining two parts it’s very essential to use the hardener in a suitable </a:t>
            </a:r>
            <a:r>
              <a:rPr lang="en-US" sz="2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percent.</a:t>
            </a:r>
          </a:p>
          <a:p>
            <a:pPr algn="just"/>
            <a:endParaRPr lang="en-US" sz="2800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Wingdings" pitchFamily="2" charset="2"/>
              <a:buChar char="q"/>
            </a:pPr>
            <a:r>
              <a:rPr lang="en-US" sz="28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Each type of resin has its suitable hardener, for polyester the suitable hardener is </a:t>
            </a:r>
            <a:r>
              <a:rPr lang="en-US" sz="2800" b="1" dirty="0" err="1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Cycloheaxanone</a:t>
            </a:r>
            <a:r>
              <a:rPr lang="en-US" sz="28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Peroxide. The usage of hardener will achieve the drying of the material, but it’s important to accelerate drying, so an initiator like Zinc </a:t>
            </a:r>
            <a:r>
              <a:rPr lang="en-US" sz="2800" b="1" dirty="0" err="1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Octate</a:t>
            </a:r>
            <a:r>
              <a:rPr lang="en-US" sz="28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was used, as a result the drying time was reduced to 5 minute.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59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3250" y="457200"/>
            <a:ext cx="36134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Methodology:-</a:t>
            </a:r>
            <a:endParaRPr lang="en-US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latin typeface="Andalus" pitchFamily="18" charset="-78"/>
              <a:cs typeface="Andalus" pitchFamily="18" charset="-7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447800" y="1425216"/>
            <a:ext cx="5943600" cy="4642831"/>
            <a:chOff x="1718250" y="1425216"/>
            <a:chExt cx="5305368" cy="464283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6897" y="2590800"/>
              <a:ext cx="3376721" cy="1980792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" name="Picture 34" descr="17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4800" y="4089924"/>
              <a:ext cx="2487327" cy="1978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51767">
              <a:off x="2227819" y="1425216"/>
              <a:ext cx="2335344" cy="2065377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8250" y="3275300"/>
              <a:ext cx="2565422" cy="223826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" name="Picture 5" descr="03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1878" y="1613389"/>
              <a:ext cx="2701740" cy="1560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8290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68145343"/>
              </p:ext>
            </p:extLst>
          </p:nvPr>
        </p:nvGraphicFramePr>
        <p:xfrm>
          <a:off x="735186" y="533400"/>
          <a:ext cx="7418214" cy="5350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  <p:sp>
        <p:nvSpPr>
          <p:cNvPr id="5" name="Rectangle 4"/>
          <p:cNvSpPr/>
          <p:nvPr/>
        </p:nvSpPr>
        <p:spPr>
          <a:xfrm>
            <a:off x="853250" y="457200"/>
            <a:ext cx="36134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Methodology:-</a:t>
            </a:r>
            <a:endParaRPr lang="en-US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3142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09600" y="533400"/>
            <a:ext cx="57054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1- Experimental work:-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200" y="1379041"/>
            <a:ext cx="8686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1- The cutting stone filler was dried at 80</a:t>
            </a:r>
            <a:r>
              <a:rPr lang="en-US" sz="24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</a:t>
            </a:r>
            <a:r>
              <a:rPr lang="en-US" sz="24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sz="24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sz="2400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24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2- Firstly, 40% of resin and 60% of different fillers were weighted</a:t>
            </a:r>
            <a:r>
              <a:rPr lang="en-US" sz="24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endParaRPr lang="en-US" sz="2400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24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3- The second step was mixing by adding the fillers to the resin until the desired texture was reached</a:t>
            </a:r>
            <a:r>
              <a:rPr lang="en-US" sz="24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endParaRPr lang="en-US" sz="2400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4- During the mixing, anti-shrinking material and lubricant oil </a:t>
            </a:r>
            <a:r>
              <a:rPr lang="en-US" sz="24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were </a:t>
            </a:r>
            <a:r>
              <a:rPr lang="en-US" sz="24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added</a:t>
            </a:r>
            <a:r>
              <a:rPr lang="en-US" sz="24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52832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1351508"/>
            <a:ext cx="8305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5- The strength of product was tested by joining two pieces of stone with suitable amount of marble glue and hardener</a:t>
            </a:r>
            <a:r>
              <a:rPr lang="en-US" sz="24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sz="24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6- The stone was tested by the flexural test, and the test were analyzed to get the optimum sample</a:t>
            </a:r>
            <a:r>
              <a:rPr lang="en-US" sz="24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sz="24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7- Service life test was applied by soaking joining stones in (water, Citric acid and </a:t>
            </a:r>
            <a:r>
              <a:rPr lang="en-US" sz="2400" b="1" dirty="0" err="1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 for 72 hour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06487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685800"/>
            <a:ext cx="24513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 </a:t>
            </a:r>
            <a:r>
              <a:rPr lang="en-US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2- Tests:-</a:t>
            </a:r>
          </a:p>
        </p:txBody>
      </p:sp>
      <p:sp>
        <p:nvSpPr>
          <p:cNvPr id="6" name="Rectangle 5"/>
          <p:cNvSpPr/>
          <p:nvPr/>
        </p:nvSpPr>
        <p:spPr>
          <a:xfrm>
            <a:off x="152400" y="1411069"/>
            <a:ext cx="33586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A- Flexure Test:-</a:t>
            </a:r>
          </a:p>
        </p:txBody>
      </p:sp>
      <p:sp>
        <p:nvSpPr>
          <p:cNvPr id="2" name="Rectangle 1"/>
          <p:cNvSpPr/>
          <p:nvPr/>
        </p:nvSpPr>
        <p:spPr>
          <a:xfrm>
            <a:off x="195411" y="2209800"/>
            <a:ext cx="8686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The flexural strength of a material is defined as its ability to resist deformation under load</a:t>
            </a:r>
          </a:p>
        </p:txBody>
      </p:sp>
      <p:sp>
        <p:nvSpPr>
          <p:cNvPr id="3" name="Rectangle 2"/>
          <p:cNvSpPr/>
          <p:nvPr/>
        </p:nvSpPr>
        <p:spPr>
          <a:xfrm>
            <a:off x="195411" y="3561474"/>
            <a:ext cx="85774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q"/>
            </a:pPr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use of flexural tests to determine the mechanical properties of resins and to determine the </a:t>
            </a:r>
            <a:r>
              <a:rPr lang="en-US" sz="2800" b="1" dirty="0" err="1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interlaminar</a:t>
            </a:r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shear strength using a short </a:t>
            </a:r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beam.</a:t>
            </a:r>
            <a:endParaRPr lang="en-US" sz="28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06301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762000"/>
            <a:ext cx="8610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Two test 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types of </a:t>
            </a:r>
            <a:r>
              <a:rPr lang="en-US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Flexure 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test :- 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latin typeface="Andalus" pitchFamily="18" charset="-78"/>
              <a:cs typeface="Andalus" pitchFamily="18" charset="-78"/>
            </a:endParaRPr>
          </a:p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A-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3-point </a:t>
            </a:r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flexure </a:t>
            </a:r>
            <a:endParaRPr lang="en-US" sz="2800" b="1" dirty="0" smtClean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B- </a:t>
            </a:r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4-point flexure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012923"/>
            <a:ext cx="2678430" cy="1047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301430"/>
            <a:ext cx="2693035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99605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762000"/>
            <a:ext cx="22076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Flexure unit:-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285220"/>
            <a:ext cx="4419600" cy="3972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8913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  <p:grpSp>
        <p:nvGrpSpPr>
          <p:cNvPr id="9" name="Group 49"/>
          <p:cNvGrpSpPr>
            <a:grpSpLocks/>
          </p:cNvGrpSpPr>
          <p:nvPr/>
        </p:nvGrpSpPr>
        <p:grpSpPr bwMode="auto">
          <a:xfrm>
            <a:off x="1676400" y="914400"/>
            <a:ext cx="5867400" cy="496493"/>
            <a:chOff x="960" y="1536"/>
            <a:chExt cx="3696" cy="336"/>
          </a:xfrm>
        </p:grpSpPr>
        <p:grpSp>
          <p:nvGrpSpPr>
            <p:cNvPr id="10" name="Group 50"/>
            <p:cNvGrpSpPr>
              <a:grpSpLocks/>
            </p:cNvGrpSpPr>
            <p:nvPr/>
          </p:nvGrpSpPr>
          <p:grpSpPr bwMode="auto">
            <a:xfrm>
              <a:off x="1103" y="1670"/>
              <a:ext cx="3553" cy="68"/>
              <a:chOff x="528" y="1824"/>
              <a:chExt cx="4512" cy="71"/>
            </a:xfrm>
          </p:grpSpPr>
          <p:sp>
            <p:nvSpPr>
              <p:cNvPr id="26" name="Rectangle 51"/>
              <p:cNvSpPr>
                <a:spLocks noChangeArrowheads="1"/>
              </p:cNvSpPr>
              <p:nvPr/>
            </p:nvSpPr>
            <p:spPr bwMode="gray">
              <a:xfrm>
                <a:off x="528" y="1844"/>
                <a:ext cx="4512" cy="3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Rectangle 52"/>
              <p:cNvSpPr>
                <a:spLocks noChangeArrowheads="1"/>
              </p:cNvSpPr>
              <p:nvPr/>
            </p:nvSpPr>
            <p:spPr bwMode="gray">
              <a:xfrm>
                <a:off x="528" y="1885"/>
                <a:ext cx="4512" cy="10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Rectangle 53"/>
              <p:cNvSpPr>
                <a:spLocks noChangeArrowheads="1"/>
              </p:cNvSpPr>
              <p:nvPr/>
            </p:nvSpPr>
            <p:spPr bwMode="gray">
              <a:xfrm>
                <a:off x="528" y="1824"/>
                <a:ext cx="4512" cy="10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" name="Group 54"/>
            <p:cNvGrpSpPr>
              <a:grpSpLocks/>
            </p:cNvGrpSpPr>
            <p:nvPr/>
          </p:nvGrpSpPr>
          <p:grpSpPr bwMode="auto">
            <a:xfrm>
              <a:off x="960" y="1536"/>
              <a:ext cx="336" cy="336"/>
              <a:chOff x="288" y="1632"/>
              <a:chExt cx="2112" cy="2448"/>
            </a:xfrm>
          </p:grpSpPr>
          <p:sp>
            <p:nvSpPr>
              <p:cNvPr id="12" name="Rectangle 55"/>
              <p:cNvSpPr>
                <a:spLocks noChangeArrowheads="1"/>
              </p:cNvSpPr>
              <p:nvPr/>
            </p:nvSpPr>
            <p:spPr bwMode="gray">
              <a:xfrm rot="2686397">
                <a:off x="1252" y="2085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Rectangle 56"/>
              <p:cNvSpPr>
                <a:spLocks noChangeArrowheads="1"/>
              </p:cNvSpPr>
              <p:nvPr/>
            </p:nvSpPr>
            <p:spPr bwMode="gray">
              <a:xfrm rot="2686397">
                <a:off x="1515" y="2386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Rectangle 57"/>
              <p:cNvSpPr>
                <a:spLocks noChangeArrowheads="1"/>
              </p:cNvSpPr>
              <p:nvPr/>
            </p:nvSpPr>
            <p:spPr bwMode="gray">
              <a:xfrm rot="2686397">
                <a:off x="986" y="1780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Rectangle 58"/>
              <p:cNvSpPr>
                <a:spLocks noChangeArrowheads="1"/>
              </p:cNvSpPr>
              <p:nvPr/>
            </p:nvSpPr>
            <p:spPr bwMode="gray">
              <a:xfrm rot="2686397">
                <a:off x="288" y="3237"/>
                <a:ext cx="1327" cy="149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Rectangle 59"/>
              <p:cNvSpPr>
                <a:spLocks noChangeArrowheads="1"/>
              </p:cNvSpPr>
              <p:nvPr/>
            </p:nvSpPr>
            <p:spPr bwMode="gray">
              <a:xfrm rot="2686397">
                <a:off x="551" y="2936"/>
                <a:ext cx="1327" cy="145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Rectangle 60"/>
              <p:cNvSpPr>
                <a:spLocks noChangeArrowheads="1"/>
              </p:cNvSpPr>
              <p:nvPr/>
            </p:nvSpPr>
            <p:spPr bwMode="gray">
              <a:xfrm rot="2686397">
                <a:off x="810" y="2627"/>
                <a:ext cx="1327" cy="149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Rectangle 61"/>
              <p:cNvSpPr>
                <a:spLocks noChangeArrowheads="1"/>
              </p:cNvSpPr>
              <p:nvPr/>
            </p:nvSpPr>
            <p:spPr bwMode="gray">
              <a:xfrm rot="2686397">
                <a:off x="1073" y="2322"/>
                <a:ext cx="1327" cy="145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Rectangle 62"/>
              <p:cNvSpPr>
                <a:spLocks noChangeArrowheads="1"/>
              </p:cNvSpPr>
              <p:nvPr/>
            </p:nvSpPr>
            <p:spPr bwMode="gray">
              <a:xfrm rot="2686397">
                <a:off x="1646" y="2539"/>
                <a:ext cx="128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Rectangle 63"/>
              <p:cNvSpPr>
                <a:spLocks noChangeArrowheads="1"/>
              </p:cNvSpPr>
              <p:nvPr/>
            </p:nvSpPr>
            <p:spPr bwMode="gray">
              <a:xfrm rot="2686397">
                <a:off x="1387" y="2234"/>
                <a:ext cx="125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Rectangle 64"/>
              <p:cNvSpPr>
                <a:spLocks noChangeArrowheads="1"/>
              </p:cNvSpPr>
              <p:nvPr/>
            </p:nvSpPr>
            <p:spPr bwMode="gray">
              <a:xfrm rot="2686397">
                <a:off x="858" y="1632"/>
                <a:ext cx="125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Rectangle 65"/>
              <p:cNvSpPr>
                <a:spLocks noChangeArrowheads="1"/>
              </p:cNvSpPr>
              <p:nvPr/>
            </p:nvSpPr>
            <p:spPr bwMode="gray">
              <a:xfrm rot="2686397">
                <a:off x="1121" y="1933"/>
                <a:ext cx="128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Rectangle 66"/>
              <p:cNvSpPr>
                <a:spLocks noChangeArrowheads="1"/>
              </p:cNvSpPr>
              <p:nvPr/>
            </p:nvSpPr>
            <p:spPr bwMode="gray">
              <a:xfrm rot="2686397">
                <a:off x="419" y="3085"/>
                <a:ext cx="1328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Rectangle 67"/>
              <p:cNvSpPr>
                <a:spLocks noChangeArrowheads="1"/>
              </p:cNvSpPr>
              <p:nvPr/>
            </p:nvSpPr>
            <p:spPr bwMode="gray">
              <a:xfrm rot="2686397">
                <a:off x="679" y="2780"/>
                <a:ext cx="1327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Rectangle 68"/>
              <p:cNvSpPr>
                <a:spLocks noChangeArrowheads="1"/>
              </p:cNvSpPr>
              <p:nvPr/>
            </p:nvSpPr>
            <p:spPr bwMode="gray">
              <a:xfrm rot="2686397">
                <a:off x="941" y="2471"/>
                <a:ext cx="1328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9" name="Group 49"/>
          <p:cNvGrpSpPr>
            <a:grpSpLocks/>
          </p:cNvGrpSpPr>
          <p:nvPr/>
        </p:nvGrpSpPr>
        <p:grpSpPr bwMode="auto">
          <a:xfrm>
            <a:off x="1676400" y="1789507"/>
            <a:ext cx="5867400" cy="496493"/>
            <a:chOff x="960" y="1536"/>
            <a:chExt cx="3696" cy="336"/>
          </a:xfrm>
        </p:grpSpPr>
        <p:grpSp>
          <p:nvGrpSpPr>
            <p:cNvPr id="30" name="Group 50"/>
            <p:cNvGrpSpPr>
              <a:grpSpLocks/>
            </p:cNvGrpSpPr>
            <p:nvPr/>
          </p:nvGrpSpPr>
          <p:grpSpPr bwMode="auto">
            <a:xfrm>
              <a:off x="1103" y="1670"/>
              <a:ext cx="3553" cy="68"/>
              <a:chOff x="528" y="1824"/>
              <a:chExt cx="4512" cy="71"/>
            </a:xfrm>
          </p:grpSpPr>
          <p:sp>
            <p:nvSpPr>
              <p:cNvPr id="46" name="Rectangle 51"/>
              <p:cNvSpPr>
                <a:spLocks noChangeArrowheads="1"/>
              </p:cNvSpPr>
              <p:nvPr/>
            </p:nvSpPr>
            <p:spPr bwMode="gray">
              <a:xfrm>
                <a:off x="528" y="1844"/>
                <a:ext cx="4512" cy="3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Rectangle 52"/>
              <p:cNvSpPr>
                <a:spLocks noChangeArrowheads="1"/>
              </p:cNvSpPr>
              <p:nvPr/>
            </p:nvSpPr>
            <p:spPr bwMode="gray">
              <a:xfrm>
                <a:off x="528" y="1885"/>
                <a:ext cx="4512" cy="10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Rectangle 53"/>
              <p:cNvSpPr>
                <a:spLocks noChangeArrowheads="1"/>
              </p:cNvSpPr>
              <p:nvPr/>
            </p:nvSpPr>
            <p:spPr bwMode="gray">
              <a:xfrm>
                <a:off x="528" y="1824"/>
                <a:ext cx="4512" cy="10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1" name="Group 54"/>
            <p:cNvGrpSpPr>
              <a:grpSpLocks/>
            </p:cNvGrpSpPr>
            <p:nvPr/>
          </p:nvGrpSpPr>
          <p:grpSpPr bwMode="auto">
            <a:xfrm>
              <a:off x="960" y="1536"/>
              <a:ext cx="336" cy="336"/>
              <a:chOff x="288" y="1632"/>
              <a:chExt cx="2112" cy="2448"/>
            </a:xfrm>
          </p:grpSpPr>
          <p:sp>
            <p:nvSpPr>
              <p:cNvPr id="32" name="Rectangle 55"/>
              <p:cNvSpPr>
                <a:spLocks noChangeArrowheads="1"/>
              </p:cNvSpPr>
              <p:nvPr/>
            </p:nvSpPr>
            <p:spPr bwMode="gray">
              <a:xfrm rot="2686397">
                <a:off x="1252" y="2085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Rectangle 56"/>
              <p:cNvSpPr>
                <a:spLocks noChangeArrowheads="1"/>
              </p:cNvSpPr>
              <p:nvPr/>
            </p:nvSpPr>
            <p:spPr bwMode="gray">
              <a:xfrm rot="2686397">
                <a:off x="1515" y="2386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Rectangle 57"/>
              <p:cNvSpPr>
                <a:spLocks noChangeArrowheads="1"/>
              </p:cNvSpPr>
              <p:nvPr/>
            </p:nvSpPr>
            <p:spPr bwMode="gray">
              <a:xfrm rot="2686397">
                <a:off x="986" y="1780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Rectangle 58"/>
              <p:cNvSpPr>
                <a:spLocks noChangeArrowheads="1"/>
              </p:cNvSpPr>
              <p:nvPr/>
            </p:nvSpPr>
            <p:spPr bwMode="gray">
              <a:xfrm rot="2686397">
                <a:off x="288" y="3237"/>
                <a:ext cx="1327" cy="149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Rectangle 59"/>
              <p:cNvSpPr>
                <a:spLocks noChangeArrowheads="1"/>
              </p:cNvSpPr>
              <p:nvPr/>
            </p:nvSpPr>
            <p:spPr bwMode="gray">
              <a:xfrm rot="2686397">
                <a:off x="551" y="2936"/>
                <a:ext cx="1327" cy="145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Rectangle 60"/>
              <p:cNvSpPr>
                <a:spLocks noChangeArrowheads="1"/>
              </p:cNvSpPr>
              <p:nvPr/>
            </p:nvSpPr>
            <p:spPr bwMode="gray">
              <a:xfrm rot="2686397">
                <a:off x="810" y="2627"/>
                <a:ext cx="1327" cy="149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Rectangle 61"/>
              <p:cNvSpPr>
                <a:spLocks noChangeArrowheads="1"/>
              </p:cNvSpPr>
              <p:nvPr/>
            </p:nvSpPr>
            <p:spPr bwMode="gray">
              <a:xfrm rot="2686397">
                <a:off x="1073" y="2322"/>
                <a:ext cx="1327" cy="145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Rectangle 62"/>
              <p:cNvSpPr>
                <a:spLocks noChangeArrowheads="1"/>
              </p:cNvSpPr>
              <p:nvPr/>
            </p:nvSpPr>
            <p:spPr bwMode="gray">
              <a:xfrm rot="2686397">
                <a:off x="1646" y="2539"/>
                <a:ext cx="128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Rectangle 63"/>
              <p:cNvSpPr>
                <a:spLocks noChangeArrowheads="1"/>
              </p:cNvSpPr>
              <p:nvPr/>
            </p:nvSpPr>
            <p:spPr bwMode="gray">
              <a:xfrm rot="2686397">
                <a:off x="1387" y="2234"/>
                <a:ext cx="125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Rectangle 64"/>
              <p:cNvSpPr>
                <a:spLocks noChangeArrowheads="1"/>
              </p:cNvSpPr>
              <p:nvPr/>
            </p:nvSpPr>
            <p:spPr bwMode="gray">
              <a:xfrm rot="2686397">
                <a:off x="858" y="1632"/>
                <a:ext cx="125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Rectangle 65"/>
              <p:cNvSpPr>
                <a:spLocks noChangeArrowheads="1"/>
              </p:cNvSpPr>
              <p:nvPr/>
            </p:nvSpPr>
            <p:spPr bwMode="gray">
              <a:xfrm rot="2686397">
                <a:off x="1121" y="1933"/>
                <a:ext cx="128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Rectangle 66"/>
              <p:cNvSpPr>
                <a:spLocks noChangeArrowheads="1"/>
              </p:cNvSpPr>
              <p:nvPr/>
            </p:nvSpPr>
            <p:spPr bwMode="gray">
              <a:xfrm rot="2686397">
                <a:off x="419" y="3085"/>
                <a:ext cx="1328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Rectangle 67"/>
              <p:cNvSpPr>
                <a:spLocks noChangeArrowheads="1"/>
              </p:cNvSpPr>
              <p:nvPr/>
            </p:nvSpPr>
            <p:spPr bwMode="gray">
              <a:xfrm rot="2686397">
                <a:off x="679" y="2780"/>
                <a:ext cx="1327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Rectangle 68"/>
              <p:cNvSpPr>
                <a:spLocks noChangeArrowheads="1"/>
              </p:cNvSpPr>
              <p:nvPr/>
            </p:nvSpPr>
            <p:spPr bwMode="gray">
              <a:xfrm rot="2686397">
                <a:off x="941" y="2471"/>
                <a:ext cx="1328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9" name="Group 49"/>
          <p:cNvGrpSpPr>
            <a:grpSpLocks/>
          </p:cNvGrpSpPr>
          <p:nvPr/>
        </p:nvGrpSpPr>
        <p:grpSpPr bwMode="auto">
          <a:xfrm>
            <a:off x="1676400" y="2703907"/>
            <a:ext cx="5867400" cy="496493"/>
            <a:chOff x="960" y="1536"/>
            <a:chExt cx="3696" cy="336"/>
          </a:xfrm>
        </p:grpSpPr>
        <p:grpSp>
          <p:nvGrpSpPr>
            <p:cNvPr id="50" name="Group 50"/>
            <p:cNvGrpSpPr>
              <a:grpSpLocks/>
            </p:cNvGrpSpPr>
            <p:nvPr/>
          </p:nvGrpSpPr>
          <p:grpSpPr bwMode="auto">
            <a:xfrm>
              <a:off x="1103" y="1670"/>
              <a:ext cx="3553" cy="68"/>
              <a:chOff x="528" y="1824"/>
              <a:chExt cx="4512" cy="71"/>
            </a:xfrm>
          </p:grpSpPr>
          <p:sp>
            <p:nvSpPr>
              <p:cNvPr id="66" name="Rectangle 51"/>
              <p:cNvSpPr>
                <a:spLocks noChangeArrowheads="1"/>
              </p:cNvSpPr>
              <p:nvPr/>
            </p:nvSpPr>
            <p:spPr bwMode="gray">
              <a:xfrm>
                <a:off x="528" y="1844"/>
                <a:ext cx="4512" cy="3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Rectangle 52"/>
              <p:cNvSpPr>
                <a:spLocks noChangeArrowheads="1"/>
              </p:cNvSpPr>
              <p:nvPr/>
            </p:nvSpPr>
            <p:spPr bwMode="gray">
              <a:xfrm>
                <a:off x="528" y="1885"/>
                <a:ext cx="4512" cy="10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Rectangle 53"/>
              <p:cNvSpPr>
                <a:spLocks noChangeArrowheads="1"/>
              </p:cNvSpPr>
              <p:nvPr/>
            </p:nvSpPr>
            <p:spPr bwMode="gray">
              <a:xfrm>
                <a:off x="528" y="1824"/>
                <a:ext cx="4512" cy="10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" name="Group 54"/>
            <p:cNvGrpSpPr>
              <a:grpSpLocks/>
            </p:cNvGrpSpPr>
            <p:nvPr/>
          </p:nvGrpSpPr>
          <p:grpSpPr bwMode="auto">
            <a:xfrm>
              <a:off x="960" y="1536"/>
              <a:ext cx="336" cy="336"/>
              <a:chOff x="288" y="1632"/>
              <a:chExt cx="2112" cy="2448"/>
            </a:xfrm>
          </p:grpSpPr>
          <p:sp>
            <p:nvSpPr>
              <p:cNvPr id="52" name="Rectangle 55"/>
              <p:cNvSpPr>
                <a:spLocks noChangeArrowheads="1"/>
              </p:cNvSpPr>
              <p:nvPr/>
            </p:nvSpPr>
            <p:spPr bwMode="gray">
              <a:xfrm rot="2686397">
                <a:off x="1252" y="2085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Rectangle 56"/>
              <p:cNvSpPr>
                <a:spLocks noChangeArrowheads="1"/>
              </p:cNvSpPr>
              <p:nvPr/>
            </p:nvSpPr>
            <p:spPr bwMode="gray">
              <a:xfrm rot="2686397">
                <a:off x="1515" y="2386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Rectangle 57"/>
              <p:cNvSpPr>
                <a:spLocks noChangeArrowheads="1"/>
              </p:cNvSpPr>
              <p:nvPr/>
            </p:nvSpPr>
            <p:spPr bwMode="gray">
              <a:xfrm rot="2686397">
                <a:off x="986" y="1780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Rectangle 58"/>
              <p:cNvSpPr>
                <a:spLocks noChangeArrowheads="1"/>
              </p:cNvSpPr>
              <p:nvPr/>
            </p:nvSpPr>
            <p:spPr bwMode="gray">
              <a:xfrm rot="2686397">
                <a:off x="288" y="3237"/>
                <a:ext cx="1327" cy="149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Rectangle 59"/>
              <p:cNvSpPr>
                <a:spLocks noChangeArrowheads="1"/>
              </p:cNvSpPr>
              <p:nvPr/>
            </p:nvSpPr>
            <p:spPr bwMode="gray">
              <a:xfrm rot="2686397">
                <a:off x="551" y="2936"/>
                <a:ext cx="1327" cy="145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Rectangle 60"/>
              <p:cNvSpPr>
                <a:spLocks noChangeArrowheads="1"/>
              </p:cNvSpPr>
              <p:nvPr/>
            </p:nvSpPr>
            <p:spPr bwMode="gray">
              <a:xfrm rot="2686397">
                <a:off x="810" y="2627"/>
                <a:ext cx="1327" cy="149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Rectangle 61"/>
              <p:cNvSpPr>
                <a:spLocks noChangeArrowheads="1"/>
              </p:cNvSpPr>
              <p:nvPr/>
            </p:nvSpPr>
            <p:spPr bwMode="gray">
              <a:xfrm rot="2686397">
                <a:off x="1073" y="2322"/>
                <a:ext cx="1327" cy="145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Rectangle 62"/>
              <p:cNvSpPr>
                <a:spLocks noChangeArrowheads="1"/>
              </p:cNvSpPr>
              <p:nvPr/>
            </p:nvSpPr>
            <p:spPr bwMode="gray">
              <a:xfrm rot="2686397">
                <a:off x="1646" y="2539"/>
                <a:ext cx="128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Rectangle 63"/>
              <p:cNvSpPr>
                <a:spLocks noChangeArrowheads="1"/>
              </p:cNvSpPr>
              <p:nvPr/>
            </p:nvSpPr>
            <p:spPr bwMode="gray">
              <a:xfrm rot="2686397">
                <a:off x="1387" y="2234"/>
                <a:ext cx="125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Rectangle 64"/>
              <p:cNvSpPr>
                <a:spLocks noChangeArrowheads="1"/>
              </p:cNvSpPr>
              <p:nvPr/>
            </p:nvSpPr>
            <p:spPr bwMode="gray">
              <a:xfrm rot="2686397">
                <a:off x="858" y="1632"/>
                <a:ext cx="125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Rectangle 65"/>
              <p:cNvSpPr>
                <a:spLocks noChangeArrowheads="1"/>
              </p:cNvSpPr>
              <p:nvPr/>
            </p:nvSpPr>
            <p:spPr bwMode="gray">
              <a:xfrm rot="2686397">
                <a:off x="1121" y="1933"/>
                <a:ext cx="128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Rectangle 66"/>
              <p:cNvSpPr>
                <a:spLocks noChangeArrowheads="1"/>
              </p:cNvSpPr>
              <p:nvPr/>
            </p:nvSpPr>
            <p:spPr bwMode="gray">
              <a:xfrm rot="2686397">
                <a:off x="419" y="3085"/>
                <a:ext cx="1328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Rectangle 67"/>
              <p:cNvSpPr>
                <a:spLocks noChangeArrowheads="1"/>
              </p:cNvSpPr>
              <p:nvPr/>
            </p:nvSpPr>
            <p:spPr bwMode="gray">
              <a:xfrm rot="2686397">
                <a:off x="679" y="2780"/>
                <a:ext cx="1327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Rectangle 68"/>
              <p:cNvSpPr>
                <a:spLocks noChangeArrowheads="1"/>
              </p:cNvSpPr>
              <p:nvPr/>
            </p:nvSpPr>
            <p:spPr bwMode="gray">
              <a:xfrm rot="2686397">
                <a:off x="941" y="2471"/>
                <a:ext cx="1328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69" name="Group 49"/>
          <p:cNvGrpSpPr>
            <a:grpSpLocks/>
          </p:cNvGrpSpPr>
          <p:nvPr/>
        </p:nvGrpSpPr>
        <p:grpSpPr bwMode="auto">
          <a:xfrm>
            <a:off x="1676400" y="3657600"/>
            <a:ext cx="5867400" cy="496493"/>
            <a:chOff x="960" y="1536"/>
            <a:chExt cx="3696" cy="336"/>
          </a:xfrm>
        </p:grpSpPr>
        <p:grpSp>
          <p:nvGrpSpPr>
            <p:cNvPr id="70" name="Group 50"/>
            <p:cNvGrpSpPr>
              <a:grpSpLocks/>
            </p:cNvGrpSpPr>
            <p:nvPr/>
          </p:nvGrpSpPr>
          <p:grpSpPr bwMode="auto">
            <a:xfrm>
              <a:off x="1103" y="1670"/>
              <a:ext cx="3553" cy="68"/>
              <a:chOff x="528" y="1824"/>
              <a:chExt cx="4512" cy="71"/>
            </a:xfrm>
          </p:grpSpPr>
          <p:sp>
            <p:nvSpPr>
              <p:cNvPr id="86" name="Rectangle 51"/>
              <p:cNvSpPr>
                <a:spLocks noChangeArrowheads="1"/>
              </p:cNvSpPr>
              <p:nvPr/>
            </p:nvSpPr>
            <p:spPr bwMode="gray">
              <a:xfrm>
                <a:off x="528" y="1844"/>
                <a:ext cx="4512" cy="3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Rectangle 52"/>
              <p:cNvSpPr>
                <a:spLocks noChangeArrowheads="1"/>
              </p:cNvSpPr>
              <p:nvPr/>
            </p:nvSpPr>
            <p:spPr bwMode="gray">
              <a:xfrm>
                <a:off x="528" y="1885"/>
                <a:ext cx="4512" cy="10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Rectangle 53"/>
              <p:cNvSpPr>
                <a:spLocks noChangeArrowheads="1"/>
              </p:cNvSpPr>
              <p:nvPr/>
            </p:nvSpPr>
            <p:spPr bwMode="gray">
              <a:xfrm>
                <a:off x="528" y="1824"/>
                <a:ext cx="4512" cy="10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1" name="Group 54"/>
            <p:cNvGrpSpPr>
              <a:grpSpLocks/>
            </p:cNvGrpSpPr>
            <p:nvPr/>
          </p:nvGrpSpPr>
          <p:grpSpPr bwMode="auto">
            <a:xfrm>
              <a:off x="960" y="1536"/>
              <a:ext cx="336" cy="336"/>
              <a:chOff x="288" y="1632"/>
              <a:chExt cx="2112" cy="2448"/>
            </a:xfrm>
          </p:grpSpPr>
          <p:sp>
            <p:nvSpPr>
              <p:cNvPr id="72" name="Rectangle 55"/>
              <p:cNvSpPr>
                <a:spLocks noChangeArrowheads="1"/>
              </p:cNvSpPr>
              <p:nvPr/>
            </p:nvSpPr>
            <p:spPr bwMode="gray">
              <a:xfrm rot="2686397">
                <a:off x="1252" y="2085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Rectangle 56"/>
              <p:cNvSpPr>
                <a:spLocks noChangeArrowheads="1"/>
              </p:cNvSpPr>
              <p:nvPr/>
            </p:nvSpPr>
            <p:spPr bwMode="gray">
              <a:xfrm rot="2686397">
                <a:off x="1515" y="2386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Rectangle 57"/>
              <p:cNvSpPr>
                <a:spLocks noChangeArrowheads="1"/>
              </p:cNvSpPr>
              <p:nvPr/>
            </p:nvSpPr>
            <p:spPr bwMode="gray">
              <a:xfrm rot="2686397">
                <a:off x="986" y="1780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Rectangle 58"/>
              <p:cNvSpPr>
                <a:spLocks noChangeArrowheads="1"/>
              </p:cNvSpPr>
              <p:nvPr/>
            </p:nvSpPr>
            <p:spPr bwMode="gray">
              <a:xfrm rot="2686397">
                <a:off x="288" y="3237"/>
                <a:ext cx="1327" cy="149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Rectangle 59"/>
              <p:cNvSpPr>
                <a:spLocks noChangeArrowheads="1"/>
              </p:cNvSpPr>
              <p:nvPr/>
            </p:nvSpPr>
            <p:spPr bwMode="gray">
              <a:xfrm rot="2686397">
                <a:off x="551" y="2936"/>
                <a:ext cx="1327" cy="145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Rectangle 60"/>
              <p:cNvSpPr>
                <a:spLocks noChangeArrowheads="1"/>
              </p:cNvSpPr>
              <p:nvPr/>
            </p:nvSpPr>
            <p:spPr bwMode="gray">
              <a:xfrm rot="2686397">
                <a:off x="810" y="2627"/>
                <a:ext cx="1327" cy="149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Rectangle 61"/>
              <p:cNvSpPr>
                <a:spLocks noChangeArrowheads="1"/>
              </p:cNvSpPr>
              <p:nvPr/>
            </p:nvSpPr>
            <p:spPr bwMode="gray">
              <a:xfrm rot="2686397">
                <a:off x="1073" y="2322"/>
                <a:ext cx="1327" cy="145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Rectangle 62"/>
              <p:cNvSpPr>
                <a:spLocks noChangeArrowheads="1"/>
              </p:cNvSpPr>
              <p:nvPr/>
            </p:nvSpPr>
            <p:spPr bwMode="gray">
              <a:xfrm rot="2686397">
                <a:off x="1646" y="2539"/>
                <a:ext cx="128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Rectangle 63"/>
              <p:cNvSpPr>
                <a:spLocks noChangeArrowheads="1"/>
              </p:cNvSpPr>
              <p:nvPr/>
            </p:nvSpPr>
            <p:spPr bwMode="gray">
              <a:xfrm rot="2686397">
                <a:off x="1387" y="2234"/>
                <a:ext cx="125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Rectangle 64"/>
              <p:cNvSpPr>
                <a:spLocks noChangeArrowheads="1"/>
              </p:cNvSpPr>
              <p:nvPr/>
            </p:nvSpPr>
            <p:spPr bwMode="gray">
              <a:xfrm rot="2686397">
                <a:off x="858" y="1632"/>
                <a:ext cx="125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Rectangle 65"/>
              <p:cNvSpPr>
                <a:spLocks noChangeArrowheads="1"/>
              </p:cNvSpPr>
              <p:nvPr/>
            </p:nvSpPr>
            <p:spPr bwMode="gray">
              <a:xfrm rot="2686397">
                <a:off x="1121" y="1933"/>
                <a:ext cx="128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Rectangle 66"/>
              <p:cNvSpPr>
                <a:spLocks noChangeArrowheads="1"/>
              </p:cNvSpPr>
              <p:nvPr/>
            </p:nvSpPr>
            <p:spPr bwMode="gray">
              <a:xfrm rot="2686397">
                <a:off x="419" y="3085"/>
                <a:ext cx="1328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Rectangle 67"/>
              <p:cNvSpPr>
                <a:spLocks noChangeArrowheads="1"/>
              </p:cNvSpPr>
              <p:nvPr/>
            </p:nvSpPr>
            <p:spPr bwMode="gray">
              <a:xfrm rot="2686397">
                <a:off x="679" y="2780"/>
                <a:ext cx="1327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Rectangle 68"/>
              <p:cNvSpPr>
                <a:spLocks noChangeArrowheads="1"/>
              </p:cNvSpPr>
              <p:nvPr/>
            </p:nvSpPr>
            <p:spPr bwMode="gray">
              <a:xfrm rot="2686397">
                <a:off x="941" y="2471"/>
                <a:ext cx="1328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9" name="Group 49"/>
          <p:cNvGrpSpPr>
            <a:grpSpLocks/>
          </p:cNvGrpSpPr>
          <p:nvPr/>
        </p:nvGrpSpPr>
        <p:grpSpPr bwMode="auto">
          <a:xfrm>
            <a:off x="1676400" y="4648200"/>
            <a:ext cx="5867400" cy="496493"/>
            <a:chOff x="960" y="1536"/>
            <a:chExt cx="3696" cy="336"/>
          </a:xfrm>
        </p:grpSpPr>
        <p:grpSp>
          <p:nvGrpSpPr>
            <p:cNvPr id="90" name="Group 50"/>
            <p:cNvGrpSpPr>
              <a:grpSpLocks/>
            </p:cNvGrpSpPr>
            <p:nvPr/>
          </p:nvGrpSpPr>
          <p:grpSpPr bwMode="auto">
            <a:xfrm>
              <a:off x="1103" y="1670"/>
              <a:ext cx="3553" cy="68"/>
              <a:chOff x="528" y="1824"/>
              <a:chExt cx="4512" cy="71"/>
            </a:xfrm>
          </p:grpSpPr>
          <p:sp>
            <p:nvSpPr>
              <p:cNvPr id="106" name="Rectangle 51"/>
              <p:cNvSpPr>
                <a:spLocks noChangeArrowheads="1"/>
              </p:cNvSpPr>
              <p:nvPr/>
            </p:nvSpPr>
            <p:spPr bwMode="gray">
              <a:xfrm>
                <a:off x="528" y="1844"/>
                <a:ext cx="4512" cy="3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Rectangle 52"/>
              <p:cNvSpPr>
                <a:spLocks noChangeArrowheads="1"/>
              </p:cNvSpPr>
              <p:nvPr/>
            </p:nvSpPr>
            <p:spPr bwMode="gray">
              <a:xfrm>
                <a:off x="528" y="1885"/>
                <a:ext cx="4512" cy="10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Rectangle 53"/>
              <p:cNvSpPr>
                <a:spLocks noChangeArrowheads="1"/>
              </p:cNvSpPr>
              <p:nvPr/>
            </p:nvSpPr>
            <p:spPr bwMode="gray">
              <a:xfrm>
                <a:off x="528" y="1824"/>
                <a:ext cx="4512" cy="10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1" name="Group 54"/>
            <p:cNvGrpSpPr>
              <a:grpSpLocks/>
            </p:cNvGrpSpPr>
            <p:nvPr/>
          </p:nvGrpSpPr>
          <p:grpSpPr bwMode="auto">
            <a:xfrm>
              <a:off x="960" y="1536"/>
              <a:ext cx="336" cy="336"/>
              <a:chOff x="288" y="1632"/>
              <a:chExt cx="2112" cy="2448"/>
            </a:xfrm>
          </p:grpSpPr>
          <p:sp>
            <p:nvSpPr>
              <p:cNvPr id="92" name="Rectangle 55"/>
              <p:cNvSpPr>
                <a:spLocks noChangeArrowheads="1"/>
              </p:cNvSpPr>
              <p:nvPr/>
            </p:nvSpPr>
            <p:spPr bwMode="gray">
              <a:xfrm rot="2686397">
                <a:off x="1252" y="2085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Rectangle 56"/>
              <p:cNvSpPr>
                <a:spLocks noChangeArrowheads="1"/>
              </p:cNvSpPr>
              <p:nvPr/>
            </p:nvSpPr>
            <p:spPr bwMode="gray">
              <a:xfrm rot="2686397">
                <a:off x="1515" y="2386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Rectangle 57"/>
              <p:cNvSpPr>
                <a:spLocks noChangeArrowheads="1"/>
              </p:cNvSpPr>
              <p:nvPr/>
            </p:nvSpPr>
            <p:spPr bwMode="gray">
              <a:xfrm rot="2686397">
                <a:off x="986" y="1780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Rectangle 58"/>
              <p:cNvSpPr>
                <a:spLocks noChangeArrowheads="1"/>
              </p:cNvSpPr>
              <p:nvPr/>
            </p:nvSpPr>
            <p:spPr bwMode="gray">
              <a:xfrm rot="2686397">
                <a:off x="288" y="3237"/>
                <a:ext cx="1327" cy="149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Rectangle 59"/>
              <p:cNvSpPr>
                <a:spLocks noChangeArrowheads="1"/>
              </p:cNvSpPr>
              <p:nvPr/>
            </p:nvSpPr>
            <p:spPr bwMode="gray">
              <a:xfrm rot="2686397">
                <a:off x="551" y="2936"/>
                <a:ext cx="1327" cy="145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Rectangle 60"/>
              <p:cNvSpPr>
                <a:spLocks noChangeArrowheads="1"/>
              </p:cNvSpPr>
              <p:nvPr/>
            </p:nvSpPr>
            <p:spPr bwMode="gray">
              <a:xfrm rot="2686397">
                <a:off x="810" y="2627"/>
                <a:ext cx="1327" cy="149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Rectangle 61"/>
              <p:cNvSpPr>
                <a:spLocks noChangeArrowheads="1"/>
              </p:cNvSpPr>
              <p:nvPr/>
            </p:nvSpPr>
            <p:spPr bwMode="gray">
              <a:xfrm rot="2686397">
                <a:off x="1073" y="2322"/>
                <a:ext cx="1327" cy="145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Rectangle 62"/>
              <p:cNvSpPr>
                <a:spLocks noChangeArrowheads="1"/>
              </p:cNvSpPr>
              <p:nvPr/>
            </p:nvSpPr>
            <p:spPr bwMode="gray">
              <a:xfrm rot="2686397">
                <a:off x="1646" y="2539"/>
                <a:ext cx="128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Rectangle 63"/>
              <p:cNvSpPr>
                <a:spLocks noChangeArrowheads="1"/>
              </p:cNvSpPr>
              <p:nvPr/>
            </p:nvSpPr>
            <p:spPr bwMode="gray">
              <a:xfrm rot="2686397">
                <a:off x="1387" y="2234"/>
                <a:ext cx="125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Rectangle 64"/>
              <p:cNvSpPr>
                <a:spLocks noChangeArrowheads="1"/>
              </p:cNvSpPr>
              <p:nvPr/>
            </p:nvSpPr>
            <p:spPr bwMode="gray">
              <a:xfrm rot="2686397">
                <a:off x="858" y="1632"/>
                <a:ext cx="125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Rectangle 65"/>
              <p:cNvSpPr>
                <a:spLocks noChangeArrowheads="1"/>
              </p:cNvSpPr>
              <p:nvPr/>
            </p:nvSpPr>
            <p:spPr bwMode="gray">
              <a:xfrm rot="2686397">
                <a:off x="1121" y="1933"/>
                <a:ext cx="128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Rectangle 66"/>
              <p:cNvSpPr>
                <a:spLocks noChangeArrowheads="1"/>
              </p:cNvSpPr>
              <p:nvPr/>
            </p:nvSpPr>
            <p:spPr bwMode="gray">
              <a:xfrm rot="2686397">
                <a:off x="419" y="3085"/>
                <a:ext cx="1328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Rectangle 67"/>
              <p:cNvSpPr>
                <a:spLocks noChangeArrowheads="1"/>
              </p:cNvSpPr>
              <p:nvPr/>
            </p:nvSpPr>
            <p:spPr bwMode="gray">
              <a:xfrm rot="2686397">
                <a:off x="679" y="2780"/>
                <a:ext cx="1327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Rectangle 68"/>
              <p:cNvSpPr>
                <a:spLocks noChangeArrowheads="1"/>
              </p:cNvSpPr>
              <p:nvPr/>
            </p:nvSpPr>
            <p:spPr bwMode="gray">
              <a:xfrm rot="2686397">
                <a:off x="941" y="2471"/>
                <a:ext cx="1328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09" name="Group 49"/>
          <p:cNvGrpSpPr>
            <a:grpSpLocks/>
          </p:cNvGrpSpPr>
          <p:nvPr/>
        </p:nvGrpSpPr>
        <p:grpSpPr bwMode="auto">
          <a:xfrm>
            <a:off x="1676400" y="5638800"/>
            <a:ext cx="5867400" cy="496493"/>
            <a:chOff x="960" y="1536"/>
            <a:chExt cx="3696" cy="336"/>
          </a:xfrm>
        </p:grpSpPr>
        <p:grpSp>
          <p:nvGrpSpPr>
            <p:cNvPr id="110" name="Group 50"/>
            <p:cNvGrpSpPr>
              <a:grpSpLocks/>
            </p:cNvGrpSpPr>
            <p:nvPr/>
          </p:nvGrpSpPr>
          <p:grpSpPr bwMode="auto">
            <a:xfrm>
              <a:off x="1103" y="1670"/>
              <a:ext cx="3553" cy="68"/>
              <a:chOff x="528" y="1824"/>
              <a:chExt cx="4512" cy="71"/>
            </a:xfrm>
          </p:grpSpPr>
          <p:sp>
            <p:nvSpPr>
              <p:cNvPr id="126" name="Rectangle 51"/>
              <p:cNvSpPr>
                <a:spLocks noChangeArrowheads="1"/>
              </p:cNvSpPr>
              <p:nvPr/>
            </p:nvSpPr>
            <p:spPr bwMode="gray">
              <a:xfrm>
                <a:off x="528" y="1844"/>
                <a:ext cx="4512" cy="3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" name="Rectangle 52"/>
              <p:cNvSpPr>
                <a:spLocks noChangeArrowheads="1"/>
              </p:cNvSpPr>
              <p:nvPr/>
            </p:nvSpPr>
            <p:spPr bwMode="gray">
              <a:xfrm>
                <a:off x="528" y="1885"/>
                <a:ext cx="4512" cy="10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Rectangle 53"/>
              <p:cNvSpPr>
                <a:spLocks noChangeArrowheads="1"/>
              </p:cNvSpPr>
              <p:nvPr/>
            </p:nvSpPr>
            <p:spPr bwMode="gray">
              <a:xfrm>
                <a:off x="528" y="1824"/>
                <a:ext cx="4512" cy="10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1" name="Group 54"/>
            <p:cNvGrpSpPr>
              <a:grpSpLocks/>
            </p:cNvGrpSpPr>
            <p:nvPr/>
          </p:nvGrpSpPr>
          <p:grpSpPr bwMode="auto">
            <a:xfrm>
              <a:off x="960" y="1536"/>
              <a:ext cx="336" cy="336"/>
              <a:chOff x="288" y="1632"/>
              <a:chExt cx="2112" cy="2448"/>
            </a:xfrm>
          </p:grpSpPr>
          <p:sp>
            <p:nvSpPr>
              <p:cNvPr id="112" name="Rectangle 55"/>
              <p:cNvSpPr>
                <a:spLocks noChangeArrowheads="1"/>
              </p:cNvSpPr>
              <p:nvPr/>
            </p:nvSpPr>
            <p:spPr bwMode="gray">
              <a:xfrm rot="2686397">
                <a:off x="1252" y="2085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13" name="Rectangle 56"/>
              <p:cNvSpPr>
                <a:spLocks noChangeArrowheads="1"/>
              </p:cNvSpPr>
              <p:nvPr/>
            </p:nvSpPr>
            <p:spPr bwMode="gray">
              <a:xfrm rot="2686397">
                <a:off x="1515" y="2386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Rectangle 57"/>
              <p:cNvSpPr>
                <a:spLocks noChangeArrowheads="1"/>
              </p:cNvSpPr>
              <p:nvPr/>
            </p:nvSpPr>
            <p:spPr bwMode="gray">
              <a:xfrm rot="2686397">
                <a:off x="986" y="1780"/>
                <a:ext cx="128" cy="1542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Rectangle 58"/>
              <p:cNvSpPr>
                <a:spLocks noChangeArrowheads="1"/>
              </p:cNvSpPr>
              <p:nvPr/>
            </p:nvSpPr>
            <p:spPr bwMode="gray">
              <a:xfrm rot="2686397">
                <a:off x="288" y="3237"/>
                <a:ext cx="1327" cy="149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Rectangle 59"/>
              <p:cNvSpPr>
                <a:spLocks noChangeArrowheads="1"/>
              </p:cNvSpPr>
              <p:nvPr/>
            </p:nvSpPr>
            <p:spPr bwMode="gray">
              <a:xfrm rot="2686397">
                <a:off x="551" y="2936"/>
                <a:ext cx="1327" cy="145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Rectangle 60"/>
              <p:cNvSpPr>
                <a:spLocks noChangeArrowheads="1"/>
              </p:cNvSpPr>
              <p:nvPr/>
            </p:nvSpPr>
            <p:spPr bwMode="gray">
              <a:xfrm rot="2686397">
                <a:off x="810" y="2627"/>
                <a:ext cx="1327" cy="149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Rectangle 61"/>
              <p:cNvSpPr>
                <a:spLocks noChangeArrowheads="1"/>
              </p:cNvSpPr>
              <p:nvPr/>
            </p:nvSpPr>
            <p:spPr bwMode="gray">
              <a:xfrm rot="2686397">
                <a:off x="1073" y="2322"/>
                <a:ext cx="1327" cy="145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Rectangle 62"/>
              <p:cNvSpPr>
                <a:spLocks noChangeArrowheads="1"/>
              </p:cNvSpPr>
              <p:nvPr/>
            </p:nvSpPr>
            <p:spPr bwMode="gray">
              <a:xfrm rot="2686397">
                <a:off x="1646" y="2539"/>
                <a:ext cx="128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Rectangle 63"/>
              <p:cNvSpPr>
                <a:spLocks noChangeArrowheads="1"/>
              </p:cNvSpPr>
              <p:nvPr/>
            </p:nvSpPr>
            <p:spPr bwMode="gray">
              <a:xfrm rot="2686397">
                <a:off x="1387" y="2234"/>
                <a:ext cx="125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Rectangle 64"/>
              <p:cNvSpPr>
                <a:spLocks noChangeArrowheads="1"/>
              </p:cNvSpPr>
              <p:nvPr/>
            </p:nvSpPr>
            <p:spPr bwMode="gray">
              <a:xfrm rot="2686397">
                <a:off x="858" y="1632"/>
                <a:ext cx="125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22" name="Rectangle 65"/>
              <p:cNvSpPr>
                <a:spLocks noChangeArrowheads="1"/>
              </p:cNvSpPr>
              <p:nvPr/>
            </p:nvSpPr>
            <p:spPr bwMode="gray">
              <a:xfrm rot="2686397">
                <a:off x="1121" y="1933"/>
                <a:ext cx="128" cy="1541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23" name="Rectangle 66"/>
              <p:cNvSpPr>
                <a:spLocks noChangeArrowheads="1"/>
              </p:cNvSpPr>
              <p:nvPr/>
            </p:nvSpPr>
            <p:spPr bwMode="gray">
              <a:xfrm rot="2686397">
                <a:off x="419" y="3085"/>
                <a:ext cx="1328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Rectangle 67"/>
              <p:cNvSpPr>
                <a:spLocks noChangeArrowheads="1"/>
              </p:cNvSpPr>
              <p:nvPr/>
            </p:nvSpPr>
            <p:spPr bwMode="gray">
              <a:xfrm rot="2686397">
                <a:off x="679" y="2780"/>
                <a:ext cx="1327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25" name="Rectangle 68"/>
              <p:cNvSpPr>
                <a:spLocks noChangeArrowheads="1"/>
              </p:cNvSpPr>
              <p:nvPr/>
            </p:nvSpPr>
            <p:spPr bwMode="gray">
              <a:xfrm rot="2686397">
                <a:off x="941" y="2471"/>
                <a:ext cx="1328" cy="148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9" name="Rectangle 128"/>
          <p:cNvSpPr/>
          <p:nvPr/>
        </p:nvSpPr>
        <p:spPr>
          <a:xfrm>
            <a:off x="1828800" y="525959"/>
            <a:ext cx="393868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Objectives</a:t>
            </a:r>
            <a:r>
              <a:rPr lang="en-US" sz="4400" b="1" dirty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.</a:t>
            </a:r>
            <a:endParaRPr lang="en-US" sz="4400" b="1" cap="none" spc="0" dirty="0">
              <a:ln w="11430"/>
              <a:solidFill>
                <a:srgbClr val="312B3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2286000" y="1364159"/>
            <a:ext cx="60198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dirty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Review of last </a:t>
            </a:r>
            <a:r>
              <a:rPr lang="en-US" sz="4400" b="1" dirty="0" smtClean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semester</a:t>
            </a:r>
            <a:r>
              <a:rPr lang="en-US" sz="4400" b="1" dirty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.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2514600" y="2278559"/>
            <a:ext cx="86106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400" b="1" dirty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Main constituents.</a:t>
            </a:r>
          </a:p>
        </p:txBody>
      </p:sp>
      <p:sp>
        <p:nvSpPr>
          <p:cNvPr id="132" name="Rectangle 131"/>
          <p:cNvSpPr/>
          <p:nvPr/>
        </p:nvSpPr>
        <p:spPr>
          <a:xfrm>
            <a:off x="2514600" y="3269159"/>
            <a:ext cx="3352200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400" b="1" dirty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Methodology.</a:t>
            </a:r>
          </a:p>
        </p:txBody>
      </p:sp>
      <p:sp>
        <p:nvSpPr>
          <p:cNvPr id="133" name="Rectangle 132"/>
          <p:cNvSpPr/>
          <p:nvPr/>
        </p:nvSpPr>
        <p:spPr>
          <a:xfrm>
            <a:off x="2514600" y="4259759"/>
            <a:ext cx="5530681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400" b="1" dirty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Results and </a:t>
            </a:r>
            <a:r>
              <a:rPr lang="en-US" sz="4400" b="1" dirty="0" smtClean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Discussion.</a:t>
            </a:r>
            <a:endParaRPr lang="en-US" sz="4400" b="1" dirty="0">
              <a:ln w="11430"/>
              <a:solidFill>
                <a:srgbClr val="312B3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68880" y="5250359"/>
            <a:ext cx="2908168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400" b="1" dirty="0" smtClean="0">
                <a:ln w="11430"/>
                <a:solidFill>
                  <a:srgbClr val="312B31"/>
                </a:solidFill>
                <a:latin typeface="Andalus" pitchFamily="18" charset="-78"/>
                <a:cs typeface="Andalus" pitchFamily="18" charset="-78"/>
              </a:rPr>
              <a:t>Conclusion.</a:t>
            </a:r>
            <a:endParaRPr lang="en-US" sz="4400" b="1" dirty="0">
              <a:ln w="11430"/>
              <a:solidFill>
                <a:srgbClr val="312B3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22086" y="-76200"/>
            <a:ext cx="36263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spc="150" dirty="0" smtClean="0">
                <a:ln w="11430">
                  <a:solidFill>
                    <a:schemeClr val="tx2">
                      <a:lumMod val="10000"/>
                      <a:lumOff val="90000"/>
                    </a:schemeClr>
                  </a:solidFill>
                </a:ln>
                <a:solidFill>
                  <a:srgbClr val="F8F8F8"/>
                </a:solidFill>
                <a:latin typeface="Andalus" pitchFamily="18" charset="-78"/>
                <a:cs typeface="Andalus" pitchFamily="18" charset="-78"/>
              </a:rPr>
              <a:t> Table of content:-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4880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685800"/>
            <a:ext cx="19191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Procedure:-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981200" y="1371600"/>
            <a:ext cx="4940808" cy="3705606"/>
            <a:chOff x="1981200" y="1371600"/>
            <a:chExt cx="4940808" cy="370560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1371600"/>
              <a:ext cx="4940808" cy="370560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115553" y="1458377"/>
              <a:ext cx="3268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  <a:endParaRPr lang="en-US" sz="2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981200" y="1354034"/>
            <a:ext cx="4964229" cy="3723172"/>
            <a:chOff x="1600200" y="1447800"/>
            <a:chExt cx="4964229" cy="372317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200" y="1447800"/>
              <a:ext cx="4964229" cy="372317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225040" y="153418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2</a:t>
              </a:r>
              <a:endParaRPr lang="en-US" sz="3200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981200" y="1354034"/>
            <a:ext cx="4940808" cy="3723172"/>
            <a:chOff x="3200400" y="1066800"/>
            <a:chExt cx="3429000" cy="3644900"/>
          </a:xfrm>
        </p:grpSpPr>
        <p:pic>
          <p:nvPicPr>
            <p:cNvPr id="15" name="Picture 14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0400" y="1066800"/>
              <a:ext cx="3429000" cy="36449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6" name="TextBox 15"/>
            <p:cNvSpPr txBox="1"/>
            <p:nvPr/>
          </p:nvSpPr>
          <p:spPr>
            <a:xfrm>
              <a:off x="3505200" y="1153180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3</a:t>
              </a:r>
              <a:endParaRPr lang="en-US" sz="2800" b="1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559" y="1143000"/>
            <a:ext cx="6046241" cy="4277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1774337" y="1354034"/>
            <a:ext cx="5147671" cy="3723171"/>
            <a:chOff x="3416300" y="1295400"/>
            <a:chExt cx="3594100" cy="3000375"/>
          </a:xfrm>
        </p:grpSpPr>
        <p:pic>
          <p:nvPicPr>
            <p:cNvPr id="19" name="Picture 18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6300" y="1295400"/>
              <a:ext cx="3594100" cy="30003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3505200" y="1371600"/>
              <a:ext cx="533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4</a:t>
              </a:r>
              <a:endParaRPr lang="en-US" sz="2800" b="1" dirty="0"/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5240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82880" y="1371600"/>
                <a:ext cx="8686800" cy="26961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2800" b="1" dirty="0" smtClean="0">
                    <a:ln w="1905"/>
                    <a:solidFill>
                      <a:srgbClr val="DEDEE0">
                        <a:lumMod val="25000"/>
                      </a:srgb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Times New Roman" pitchFamily="18" charset="0"/>
                    <a:cs typeface="Times New Roman" pitchFamily="18" charset="0"/>
                  </a:rPr>
                  <a:t>5- The </a:t>
                </a:r>
                <a:r>
                  <a:rPr lang="en-US" sz="2800" b="1" dirty="0">
                    <a:ln w="1905"/>
                    <a:solidFill>
                      <a:srgbClr val="DEDEE0">
                        <a:lumMod val="25000"/>
                      </a:srgb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Times New Roman" pitchFamily="18" charset="0"/>
                    <a:cs typeface="Times New Roman" pitchFamily="18" charset="0"/>
                  </a:rPr>
                  <a:t>value of load was converted to stress by using </a:t>
                </a:r>
                <a:r>
                  <a:rPr lang="en-US" sz="2800" b="1" dirty="0" smtClean="0">
                    <a:ln w="1905"/>
                    <a:solidFill>
                      <a:srgbClr val="DEDEE0">
                        <a:lumMod val="25000"/>
                      </a:srgb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Times New Roman" pitchFamily="18" charset="0"/>
                    <a:cs typeface="Times New Roman" pitchFamily="18" charset="0"/>
                  </a:rPr>
                  <a:t>equation:-</a:t>
                </a:r>
              </a:p>
              <a:p>
                <a:pPr lvl="0"/>
                <a:endParaRPr lang="en-US" sz="2800" b="1" dirty="0">
                  <a:ln w="1905"/>
                  <a:solidFill>
                    <a:srgbClr val="DEDEE0">
                      <a:lumMod val="25000"/>
                    </a:srgb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cs typeface="Times New Roman" pitchFamily="18" charset="0"/>
                </a:endParaRPr>
              </a:p>
              <a:p>
                <a:pPr lvl="0"/>
                <a:endParaRPr lang="en-US" sz="2800" b="1" dirty="0">
                  <a:ln w="1905"/>
                  <a:solidFill>
                    <a:srgbClr val="DEDEE0">
                      <a:lumMod val="25000"/>
                    </a:srgb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800" b="1" dirty="0" smtClean="0">
                    <a:ln w="1905"/>
                    <a:solidFill>
                      <a:srgbClr val="DEDEE0">
                        <a:lumMod val="25000"/>
                      </a:srgb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Times New Roman" pitchFamily="18" charset="0"/>
                    <a:cs typeface="Times New Roman" pitchFamily="18" charset="0"/>
                  </a:rPr>
                  <a:t>              </a:t>
                </a:r>
                <a:r>
                  <a:rPr lang="en-US" sz="3600" b="1" dirty="0" smtClean="0">
                    <a:ln w="1905"/>
                    <a:solidFill>
                      <a:srgbClr val="DEDEE0">
                        <a:lumMod val="25000"/>
                      </a:srgb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Times New Roman" pitchFamily="18" charset="0"/>
                    <a:cs typeface="Times New Roman" pitchFamily="18" charset="0"/>
                  </a:rPr>
                  <a:t>Stress </a:t>
                </a:r>
                <a:r>
                  <a:rPr lang="en-US" sz="3600" b="1" dirty="0">
                    <a:ln w="1905"/>
                    <a:solidFill>
                      <a:srgbClr val="DEDEE0">
                        <a:lumMod val="25000"/>
                      </a:srgb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3600" b="1" dirty="0">
                    <a:ln w="1905"/>
                    <a:solidFill>
                      <a:srgbClr val="DEDEE0">
                        <a:lumMod val="25000"/>
                      </a:srgb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Times New Roman" pitchFamily="18" charset="0"/>
                    <a:cs typeface="Times New Roman" pitchFamily="18" charset="0"/>
                    <a:sym typeface="Symbol"/>
                  </a:rPr>
                  <a:t></a:t>
                </a:r>
                <a:r>
                  <a:rPr lang="en-US" sz="3600" b="1" dirty="0">
                    <a:ln w="1905"/>
                    <a:solidFill>
                      <a:srgbClr val="DEDEE0">
                        <a:lumMod val="25000"/>
                      </a:srgb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Times New Roman" pitchFamily="18" charset="0"/>
                    <a:cs typeface="Times New Roman" pitchFamily="18" charset="0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>
                            <a:ln w="1905"/>
                            <a:solidFill>
                              <a:srgbClr val="DEDEE0">
                                <a:lumMod val="25000"/>
                              </a:srgbClr>
                            </a:solidFill>
                            <a:effectLst>
                              <a:innerShdw blurRad="69850" dist="43180" dir="5400000">
                                <a:srgbClr val="000000">
                                  <a:alpha val="65000"/>
                                </a:srgbClr>
                              </a:innerShdw>
                            </a:effectLst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3600" b="1">
                            <a:ln w="1905"/>
                            <a:solidFill>
                              <a:srgbClr val="DEDEE0">
                                <a:lumMod val="25000"/>
                              </a:srgbClr>
                            </a:solidFill>
                            <a:effectLst>
                              <a:innerShdw blurRad="69850" dist="43180" dir="5400000">
                                <a:srgbClr val="000000">
                                  <a:alpha val="65000"/>
                                </a:srgbClr>
                              </a:innerShdw>
                            </a:effectLst>
                            <a:latin typeface="Cambria Math"/>
                            <a:cs typeface="Times New Roman" pitchFamily="18" charset="0"/>
                          </a:rPr>
                          <m:t>3∗22.25∗</m:t>
                        </m:r>
                        <m:r>
                          <a:rPr lang="en-US" sz="3600" b="1">
                            <a:ln w="1905"/>
                            <a:solidFill>
                              <a:srgbClr val="DEDEE0">
                                <a:lumMod val="25000"/>
                              </a:srgbClr>
                            </a:solidFill>
                            <a:effectLst>
                              <a:innerShdw blurRad="69850" dist="43180" dir="5400000">
                                <a:srgbClr val="000000">
                                  <a:alpha val="65000"/>
                                </a:srgbClr>
                              </a:innerShdw>
                            </a:effectLst>
                            <a:latin typeface="Cambria Math"/>
                            <a:cs typeface="Times New Roman" pitchFamily="18" charset="0"/>
                          </a:rPr>
                          <m:t>𝑃</m:t>
                        </m:r>
                        <m:r>
                          <a:rPr lang="en-US" sz="3600" b="1">
                            <a:ln w="1905"/>
                            <a:solidFill>
                              <a:srgbClr val="DEDEE0">
                                <a:lumMod val="25000"/>
                              </a:srgbClr>
                            </a:solidFill>
                            <a:effectLst>
                              <a:innerShdw blurRad="69850" dist="43180" dir="5400000">
                                <a:srgbClr val="000000">
                                  <a:alpha val="65000"/>
                                </a:srgbClr>
                              </a:innerShdw>
                            </a:effectLst>
                            <a:latin typeface="Cambria Math"/>
                            <a:cs typeface="Times New Roman" pitchFamily="18" charset="0"/>
                          </a:rPr>
                          <m:t>∗</m:t>
                        </m:r>
                        <m:r>
                          <a:rPr lang="en-US" sz="3600" b="1">
                            <a:ln w="1905"/>
                            <a:solidFill>
                              <a:srgbClr val="DEDEE0">
                                <a:lumMod val="25000"/>
                              </a:srgbClr>
                            </a:solidFill>
                            <a:effectLst>
                              <a:innerShdw blurRad="69850" dist="43180" dir="5400000">
                                <a:srgbClr val="000000">
                                  <a:alpha val="65000"/>
                                </a:srgbClr>
                              </a:innerShdw>
                            </a:effectLst>
                            <a:latin typeface="Cambria Math"/>
                            <a:cs typeface="Times New Roman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3600" b="1">
                            <a:ln w="1905"/>
                            <a:solidFill>
                              <a:srgbClr val="DEDEE0">
                                <a:lumMod val="25000"/>
                              </a:srgbClr>
                            </a:solidFill>
                            <a:effectLst>
                              <a:innerShdw blurRad="69850" dist="43180" dir="5400000">
                                <a:srgbClr val="000000">
                                  <a:alpha val="65000"/>
                                </a:srgbClr>
                              </a:innerShdw>
                            </a:effectLst>
                            <a:latin typeface="Cambria Math"/>
                            <a:cs typeface="Times New Roman" pitchFamily="18" charset="0"/>
                          </a:rPr>
                          <m:t>2∗</m:t>
                        </m:r>
                        <m:r>
                          <a:rPr lang="en-US" sz="3600" b="1">
                            <a:ln w="1905"/>
                            <a:solidFill>
                              <a:srgbClr val="DEDEE0">
                                <a:lumMod val="25000"/>
                              </a:srgbClr>
                            </a:solidFill>
                            <a:effectLst>
                              <a:innerShdw blurRad="69850" dist="43180" dir="5400000">
                                <a:srgbClr val="000000">
                                  <a:alpha val="65000"/>
                                </a:srgbClr>
                              </a:innerShdw>
                            </a:effectLst>
                            <a:latin typeface="Cambria Math"/>
                            <a:cs typeface="Times New Roman" pitchFamily="18" charset="0"/>
                          </a:rPr>
                          <m:t>𝐵</m:t>
                        </m:r>
                        <m:r>
                          <a:rPr lang="en-US" sz="3600" b="1">
                            <a:ln w="1905"/>
                            <a:solidFill>
                              <a:srgbClr val="DEDEE0">
                                <a:lumMod val="25000"/>
                              </a:srgbClr>
                            </a:solidFill>
                            <a:effectLst>
                              <a:innerShdw blurRad="69850" dist="43180" dir="5400000">
                                <a:srgbClr val="000000">
                                  <a:alpha val="65000"/>
                                </a:srgbClr>
                              </a:innerShdw>
                            </a:effectLst>
                            <a:latin typeface="Cambria Math"/>
                            <a:cs typeface="Times New Roman" pitchFamily="18" charset="0"/>
                          </a:rPr>
                          <m:t>∗(</m:t>
                        </m:r>
                        <m:r>
                          <a:rPr lang="en-US" sz="3600" b="1">
                            <a:ln w="1905"/>
                            <a:solidFill>
                              <a:srgbClr val="DEDEE0">
                                <a:lumMod val="25000"/>
                              </a:srgbClr>
                            </a:solidFill>
                            <a:effectLst>
                              <a:innerShdw blurRad="69850" dist="43180" dir="5400000">
                                <a:srgbClr val="000000">
                                  <a:alpha val="65000"/>
                                </a:srgbClr>
                              </a:innerShdw>
                            </a:effectLst>
                            <a:latin typeface="Cambria Math"/>
                            <a:cs typeface="Times New Roman" pitchFamily="18" charset="0"/>
                          </a:rPr>
                          <m:t>𝐷</m:t>
                        </m:r>
                        <m:r>
                          <a:rPr lang="en-US" sz="3600" b="1">
                            <a:ln w="1905"/>
                            <a:solidFill>
                              <a:srgbClr val="DEDEE0">
                                <a:lumMod val="25000"/>
                              </a:srgbClr>
                            </a:solidFill>
                            <a:effectLst>
                              <a:innerShdw blurRad="69850" dist="43180" dir="5400000">
                                <a:srgbClr val="000000">
                                  <a:alpha val="65000"/>
                                </a:srgbClr>
                              </a:innerShdw>
                            </a:effectLst>
                            <a:latin typeface="Cambria Math"/>
                            <a:cs typeface="Times New Roman" pitchFamily="18" charset="0"/>
                          </a:rPr>
                          <m:t>^2)</m:t>
                        </m:r>
                      </m:den>
                    </m:f>
                  </m:oMath>
                </a14:m>
                <a:r>
                  <a:rPr lang="en-US" sz="3600" b="1" dirty="0">
                    <a:ln w="1905"/>
                    <a:solidFill>
                      <a:srgbClr val="DEDEE0">
                        <a:lumMod val="25000"/>
                      </a:srgb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Times New Roman" pitchFamily="18" charset="0"/>
                    <a:cs typeface="Times New Roman" pitchFamily="18" charset="0"/>
                  </a:rPr>
                  <a:t>  </a:t>
                </a:r>
                <a:endParaRPr lang="en-US" sz="2800" b="1" dirty="0">
                  <a:ln w="1905"/>
                  <a:solidFill>
                    <a:srgbClr val="DEDEE0">
                      <a:lumMod val="25000"/>
                    </a:srgb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" y="1371600"/>
                <a:ext cx="8686800" cy="2696123"/>
              </a:xfrm>
              <a:prstGeom prst="rect">
                <a:avLst/>
              </a:prstGeom>
              <a:blipFill rotWithShape="1">
                <a:blip r:embed="rId2"/>
                <a:stretch>
                  <a:fillRect l="-1404" t="-2262" b="-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65596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762000"/>
            <a:ext cx="40927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B- Service life Test:- </a:t>
            </a:r>
          </a:p>
        </p:txBody>
      </p:sp>
      <p:sp>
        <p:nvSpPr>
          <p:cNvPr id="2" name="Rectangle 1"/>
          <p:cNvSpPr/>
          <p:nvPr/>
        </p:nvSpPr>
        <p:spPr>
          <a:xfrm>
            <a:off x="114300" y="1325879"/>
            <a:ext cx="8991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Service life test was applied by soaking joining stones in (water, Citric acid and </a:t>
            </a:r>
            <a:r>
              <a:rPr lang="en-US" sz="2800" b="1" dirty="0" err="1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 for 72 </a:t>
            </a:r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hour.</a:t>
            </a:r>
            <a:endParaRPr lang="en-US" sz="28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133600" y="2514600"/>
            <a:ext cx="4953000" cy="3591306"/>
            <a:chOff x="2133600" y="2514600"/>
            <a:chExt cx="4953000" cy="359130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00" y="2514600"/>
              <a:ext cx="4953000" cy="3591306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581400" y="2514600"/>
              <a:ext cx="252665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/>
                <a:t>5% Citric </a:t>
              </a:r>
              <a:r>
                <a:rPr lang="en-US" sz="2800" b="1" dirty="0"/>
                <a:t>acid </a:t>
              </a: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514600"/>
            <a:ext cx="4953000" cy="3591306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133600" y="2514600"/>
            <a:ext cx="4953000" cy="3615446"/>
            <a:chOff x="914400" y="2362200"/>
            <a:chExt cx="5080000" cy="402945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400" y="2362200"/>
              <a:ext cx="5080000" cy="4029456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914400" y="2980938"/>
              <a:ext cx="145103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/>
                <a:t>5% </a:t>
              </a:r>
              <a:r>
                <a:rPr lang="en-US" sz="2800" b="1" dirty="0" err="1" smtClean="0"/>
                <a:t>HCl</a:t>
              </a:r>
              <a:endParaRPr lang="en-US" sz="2800" b="1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133600" y="2514600"/>
            <a:ext cx="4953000" cy="3448245"/>
            <a:chOff x="2823210" y="1447800"/>
            <a:chExt cx="4263390" cy="3281045"/>
          </a:xfrm>
        </p:grpSpPr>
        <p:pic>
          <p:nvPicPr>
            <p:cNvPr id="12" name="Picture 11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8450" y="1447800"/>
              <a:ext cx="4248150" cy="328104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3" name="Rectangle 12"/>
            <p:cNvSpPr/>
            <p:nvPr/>
          </p:nvSpPr>
          <p:spPr>
            <a:xfrm>
              <a:off x="2823210" y="1828800"/>
              <a:ext cx="114108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/>
                <a:t>Water</a:t>
              </a: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90690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85800" y="609600"/>
            <a:ext cx="57919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Results and Discussion:-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885146" y="1415603"/>
            <a:ext cx="5125254" cy="4680397"/>
            <a:chOff x="1427946" y="1339403"/>
            <a:chExt cx="5125254" cy="4680397"/>
          </a:xfrm>
        </p:grpSpPr>
        <p:pic>
          <p:nvPicPr>
            <p:cNvPr id="12" name="Picture 41" descr="3D_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474" y="1339403"/>
              <a:ext cx="2244726" cy="2895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6" descr="2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7946" y="2286000"/>
              <a:ext cx="3448854" cy="304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8" descr="03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4267200"/>
              <a:ext cx="1752600" cy="1752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18457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347384"/>
              </p:ext>
            </p:extLst>
          </p:nvPr>
        </p:nvGraphicFramePr>
        <p:xfrm>
          <a:off x="762000" y="838200"/>
          <a:ext cx="7848598" cy="5562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0792"/>
                <a:gridCol w="1274994"/>
                <a:gridCol w="1273296"/>
                <a:gridCol w="1273296"/>
                <a:gridCol w="1240191"/>
                <a:gridCol w="1286029"/>
              </a:tblGrid>
              <a:tr h="416960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Sample number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000" dirty="0">
                          <a:effectLst/>
                        </a:rPr>
                        <a:t>Resin percent %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dirty="0">
                          <a:effectLst/>
                        </a:rPr>
                        <a:t>Type of filler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dirty="0">
                          <a:effectLst/>
                        </a:rPr>
                        <a:t>Texture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</a:tr>
              <a:tr h="8339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Pure CaCO3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Cutting stone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Talc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5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800" dirty="0">
                          <a:effectLst/>
                        </a:rPr>
                        <a:t>1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36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64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-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-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1800" b="1">
                          <a:effectLst/>
                        </a:rPr>
                        <a:t>Non acceptable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</a:tr>
              <a:tr h="625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800">
                          <a:effectLst/>
                        </a:rPr>
                        <a:t>2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32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-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68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-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1800" b="1">
                          <a:effectLst/>
                        </a:rPr>
                        <a:t>Non acceptable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</a:tr>
              <a:tr h="625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800" dirty="0">
                          <a:effectLst/>
                        </a:rPr>
                        <a:t>3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58.82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-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-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41.18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1800" b="1">
                          <a:effectLst/>
                        </a:rPr>
                        <a:t>Non acceptable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</a:tr>
              <a:tr h="625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800" dirty="0">
                          <a:effectLst/>
                        </a:rPr>
                        <a:t>4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32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34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34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-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1800" b="1">
                          <a:effectLst/>
                        </a:rPr>
                        <a:t>Non acceptable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</a:tr>
              <a:tr h="625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800">
                          <a:effectLst/>
                        </a:rPr>
                        <a:t>5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46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27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-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27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1800" b="1">
                          <a:effectLst/>
                        </a:rPr>
                        <a:t>Non acceptable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</a:tr>
              <a:tr h="625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800" dirty="0">
                          <a:effectLst/>
                        </a:rPr>
                        <a:t>6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48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-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26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26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1800" b="1">
                          <a:effectLst/>
                        </a:rPr>
                        <a:t>Non acceptable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</a:tr>
              <a:tr h="5590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800" dirty="0">
                          <a:effectLst/>
                        </a:rPr>
                        <a:t>7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41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19.6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>
                          <a:effectLst/>
                        </a:rPr>
                        <a:t>19.6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19.6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acceptable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09" marR="67209" marT="0" marB="0" anchor="ctr"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735185" y="284681"/>
            <a:ext cx="51281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The first samples were prepared</a:t>
            </a:r>
          </a:p>
        </p:txBody>
      </p:sp>
    </p:spTree>
    <p:extLst>
      <p:ext uri="{BB962C8B-B14F-4D97-AF65-F5344CB8AC3E}">
        <p14:creationId xmlns:p14="http://schemas.microsoft.com/office/powerpoint/2010/main" val="231188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210190"/>
              </p:ext>
            </p:extLst>
          </p:nvPr>
        </p:nvGraphicFramePr>
        <p:xfrm>
          <a:off x="457201" y="909627"/>
          <a:ext cx="8000998" cy="55375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9411"/>
                <a:gridCol w="1403354"/>
                <a:gridCol w="1649411"/>
                <a:gridCol w="1649411"/>
                <a:gridCol w="1649411"/>
              </a:tblGrid>
              <a:tr h="50508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Sample number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Resin %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Pure CaCO</a:t>
                      </a:r>
                      <a:r>
                        <a:rPr lang="en-US" sz="2000" baseline="-250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Cutting stone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Talc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</a:tr>
              <a:tr h="5050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Ratio/ Grams / Percentage%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72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40.486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</a:tr>
              <a:tr h="5050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19.8 </a:t>
                      </a:r>
                      <a:r>
                        <a:rPr lang="en-US" sz="1600" b="1" dirty="0">
                          <a:effectLst/>
                        </a:rPr>
                        <a:t>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19.8 </a:t>
                      </a:r>
                      <a:r>
                        <a:rPr lang="en-US" sz="1600" b="1" dirty="0">
                          <a:effectLst/>
                        </a:rPr>
                        <a:t>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19.8 </a:t>
                      </a:r>
                      <a:r>
                        <a:rPr lang="en-US" sz="1600" b="1" dirty="0">
                          <a:effectLst/>
                        </a:rPr>
                        <a:t>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</a:tr>
              <a:tr h="33672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2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38.835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1.5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1.5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</a:tr>
              <a:tr h="5050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22.8155 </a:t>
                      </a:r>
                      <a:r>
                        <a:rPr lang="en-US" sz="1600" b="1" dirty="0">
                          <a:effectLst/>
                        </a:rPr>
                        <a:t>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22.8155 </a:t>
                      </a:r>
                      <a:r>
                        <a:rPr lang="en-US" sz="1600" b="1" dirty="0">
                          <a:effectLst/>
                        </a:rPr>
                        <a:t>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15.534 </a:t>
                      </a:r>
                      <a:r>
                        <a:rPr lang="en-US" sz="1600" b="1" dirty="0">
                          <a:effectLst/>
                        </a:rPr>
                        <a:t>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</a:tr>
              <a:tr h="33672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3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38.835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</a:tr>
              <a:tr h="5050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24.272 </a:t>
                      </a:r>
                      <a:r>
                        <a:rPr lang="en-US" sz="1600" b="1" dirty="0">
                          <a:effectLst/>
                        </a:rPr>
                        <a:t>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24.272 </a:t>
                      </a:r>
                      <a:r>
                        <a:rPr lang="en-US" sz="1600" b="1" dirty="0">
                          <a:effectLst/>
                        </a:rPr>
                        <a:t>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12.6213 </a:t>
                      </a:r>
                      <a:r>
                        <a:rPr lang="en-US" sz="1600" b="1" dirty="0">
                          <a:effectLst/>
                        </a:rPr>
                        <a:t>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</a:tr>
              <a:tr h="33672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4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38.873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2.5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2.5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</a:tr>
              <a:tr h="5050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25.462 </a:t>
                      </a:r>
                      <a:r>
                        <a:rPr lang="en-US" sz="1600" b="1" dirty="0">
                          <a:effectLst/>
                        </a:rPr>
                        <a:t>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25.462 </a:t>
                      </a:r>
                      <a:r>
                        <a:rPr lang="en-US" sz="1600" b="1" dirty="0">
                          <a:effectLst/>
                        </a:rPr>
                        <a:t>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10.204 </a:t>
                      </a:r>
                      <a:r>
                        <a:rPr lang="en-US" sz="1600" b="1" dirty="0">
                          <a:effectLst/>
                        </a:rPr>
                        <a:t>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</a:tr>
              <a:tr h="33672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5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42.554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9.63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9.63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</a:tr>
              <a:tr h="8186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27.305 </a:t>
                      </a:r>
                      <a:r>
                        <a:rPr lang="en-US" sz="1600" b="1" dirty="0">
                          <a:effectLst/>
                        </a:rPr>
                        <a:t>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27.305 </a:t>
                      </a:r>
                      <a:r>
                        <a:rPr lang="en-US" sz="1600" b="1" dirty="0">
                          <a:effectLst/>
                        </a:rPr>
                        <a:t>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2.84 </a:t>
                      </a:r>
                      <a:r>
                        <a:rPr lang="en-US" sz="1600" b="1" dirty="0">
                          <a:effectLst/>
                        </a:rPr>
                        <a:t>%</a:t>
                      </a:r>
                      <a:endParaRPr lang="en-US" sz="14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703" marR="44703" marT="0" marB="0" anchor="ctr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-26504" y="381000"/>
            <a:ext cx="98463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samples prepared </a:t>
            </a:r>
            <a:r>
              <a:rPr lang="en-US" sz="24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by using three different types of filler.</a:t>
            </a:r>
          </a:p>
        </p:txBody>
      </p:sp>
    </p:spTree>
    <p:extLst>
      <p:ext uri="{BB962C8B-B14F-4D97-AF65-F5344CB8AC3E}">
        <p14:creationId xmlns:p14="http://schemas.microsoft.com/office/powerpoint/2010/main" val="355447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86715932"/>
              </p:ext>
            </p:extLst>
          </p:nvPr>
        </p:nvGraphicFramePr>
        <p:xfrm>
          <a:off x="838200" y="762000"/>
          <a:ext cx="75438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586409" y="381000"/>
            <a:ext cx="47402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Results from the flexure </a:t>
            </a:r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test:-</a:t>
            </a:r>
            <a:endParaRPr lang="en-US" sz="28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12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108691812"/>
              </p:ext>
            </p:extLst>
          </p:nvPr>
        </p:nvGraphicFramePr>
        <p:xfrm>
          <a:off x="1104900" y="1219200"/>
          <a:ext cx="6934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  <p:sp>
        <p:nvSpPr>
          <p:cNvPr id="2" name="Rectangle 1"/>
          <p:cNvSpPr/>
          <p:nvPr/>
        </p:nvSpPr>
        <p:spPr>
          <a:xfrm>
            <a:off x="381000" y="457200"/>
            <a:ext cx="8915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The stress and the percentage of talc added to the </a:t>
            </a:r>
            <a:r>
              <a:rPr lang="en-US" sz="24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samples:-</a:t>
            </a:r>
            <a:endParaRPr lang="en-US" sz="24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17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9896" y="483159"/>
            <a:ext cx="34884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3- Cost analysis:-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185821"/>
              </p:ext>
            </p:extLst>
          </p:nvPr>
        </p:nvGraphicFramePr>
        <p:xfrm>
          <a:off x="1752600" y="1905000"/>
          <a:ext cx="5791200" cy="41861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5600"/>
                <a:gridCol w="2895600"/>
              </a:tblGrid>
              <a:tr h="8372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Equipment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Cost (NIS)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372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Sieve trays (Mish)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19500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372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Mixer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585000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372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Filling machine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273000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372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Total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877500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06287" y="1129490"/>
            <a:ext cx="28312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Equipment </a:t>
            </a:r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cost:-</a:t>
            </a:r>
            <a:endParaRPr lang="en-US" sz="28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78912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332081"/>
              </p:ext>
            </p:extLst>
          </p:nvPr>
        </p:nvGraphicFramePr>
        <p:xfrm>
          <a:off x="1371600" y="1485900"/>
          <a:ext cx="6202680" cy="42291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6379"/>
                <a:gridCol w="1966514"/>
                <a:gridCol w="2059787"/>
              </a:tblGrid>
              <a:tr h="845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Infrastructure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cost (NIS)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45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Land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500 m</a:t>
                      </a:r>
                      <a:r>
                        <a:rPr lang="en-US" sz="2000" b="1" baseline="30000">
                          <a:effectLst/>
                        </a:rPr>
                        <a:t>2</a:t>
                      </a:r>
                      <a:r>
                        <a:rPr lang="en-US" sz="2000" b="1">
                          <a:effectLst/>
                        </a:rPr>
                        <a:t>= 10000 JD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50000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45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Building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75000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45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Transportation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Cars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40000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45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Total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165000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24626" y="714154"/>
            <a:ext cx="31693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Infrastructure cost.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69366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  <p:sp>
        <p:nvSpPr>
          <p:cNvPr id="2" name="Rectangle 1"/>
          <p:cNvSpPr/>
          <p:nvPr/>
        </p:nvSpPr>
        <p:spPr>
          <a:xfrm>
            <a:off x="304800" y="457200"/>
            <a:ext cx="393868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Objectives:-</a:t>
            </a:r>
            <a:endParaRPr lang="en-US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1295400"/>
            <a:ext cx="8839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q"/>
            </a:pPr>
            <a:r>
              <a:rPr lang="en-US" sz="28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Marble glue is an adhesive compound used to join parts of marble, granite and other stones in addition to fill holes and cavities that might exist.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" y="3200400"/>
            <a:ext cx="8610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q"/>
            </a:pPr>
            <a:r>
              <a:rPr lang="en-US" sz="28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The objective of this project is to produce local marble glue according to local and international specifications and with competitive cost. This aim was blossomed from the non-existence of a local </a:t>
            </a:r>
            <a:r>
              <a:rPr lang="en-US" sz="2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product </a:t>
            </a:r>
            <a:r>
              <a:rPr lang="en-US" sz="28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to improve the Palestinian economy.</a:t>
            </a:r>
          </a:p>
        </p:txBody>
      </p:sp>
    </p:spTree>
    <p:extLst>
      <p:ext uri="{BB962C8B-B14F-4D97-AF65-F5344CB8AC3E}">
        <p14:creationId xmlns:p14="http://schemas.microsoft.com/office/powerpoint/2010/main" val="146498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7827468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42730" y="685800"/>
            <a:ext cx="50321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Flow diagram of raw </a:t>
            </a:r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material:-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54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949183"/>
              </p:ext>
            </p:extLst>
          </p:nvPr>
        </p:nvGraphicFramePr>
        <p:xfrm>
          <a:off x="1066800" y="1524000"/>
          <a:ext cx="7010400" cy="44614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05200"/>
                <a:gridCol w="3505200"/>
              </a:tblGrid>
              <a:tr h="6150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Factor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Cost (NIS/Kg)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150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Raw materials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15.01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150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Electricity</a:t>
                      </a:r>
                      <a:endParaRPr lang="en-US" sz="18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0.3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150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Labor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0.66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150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Maintenance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0.2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150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Depreciation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2.01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150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Total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18.18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185" y="652790"/>
            <a:ext cx="57775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Price of (1 Kg) of local marble </a:t>
            </a:r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glue:-</a:t>
            </a:r>
            <a:endParaRPr lang="en-US" sz="28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04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819999861"/>
              </p:ext>
            </p:extLst>
          </p:nvPr>
        </p:nvGraphicFramePr>
        <p:xfrm>
          <a:off x="685800" y="1219200"/>
          <a:ext cx="7772400" cy="4648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838200" y="619660"/>
            <a:ext cx="55370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The annual cash flow of the </a:t>
            </a:r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plant:-</a:t>
            </a:r>
            <a:endParaRPr lang="en-US" sz="28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67068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587070265"/>
              </p:ext>
            </p:extLst>
          </p:nvPr>
        </p:nvGraphicFramePr>
        <p:xfrm>
          <a:off x="990600" y="1295400"/>
          <a:ext cx="7239001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762000" y="640080"/>
            <a:ext cx="56364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The payback period of the </a:t>
            </a:r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project:-</a:t>
            </a:r>
            <a:endParaRPr lang="en-US" sz="28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9081" y="5095798"/>
            <a:ext cx="1783081" cy="1762202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66556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43024"/>
            <a:ext cx="7848600" cy="482917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838200" y="609600"/>
            <a:ext cx="40094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The lay out of the </a:t>
            </a:r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plant:-</a:t>
            </a:r>
            <a:endParaRPr lang="en-US" sz="28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35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905" y="1066800"/>
            <a:ext cx="3562350" cy="42310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228600" y="38100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Wingdings" pitchFamily="2" charset="2"/>
              <a:buChar char="q"/>
            </a:pPr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Speedy mix Vacuum mixer homogenizer is used for semi-solid </a:t>
            </a:r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products.</a:t>
            </a:r>
            <a:endParaRPr lang="en-US" sz="28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82880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The designs of this mixer including three types of impeller: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Two slow agitators: coaxial execution with outer anchor.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Fast agitator: rotor and stator type installed in a mixing chamber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96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5348" y="304800"/>
            <a:ext cx="876300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</a:t>
            </a:r>
          </a:p>
          <a:p>
            <a:r>
              <a:rPr lang="en-US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Conclusion</a:t>
            </a:r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:-</a:t>
            </a:r>
          </a:p>
          <a:p>
            <a:endParaRPr lang="en-US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1- The </a:t>
            </a:r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optimum sample which gives the best performance was composed from (38.835 % Polyester, 24.272% Pure CaCO3, 24.272% Cutting stone, and 12.6213% Talc</a:t>
            </a:r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/>
            <a:endParaRPr lang="en-US" sz="28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8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2- The </a:t>
            </a:r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average stress of the optimum sample was 9.3015 (</a:t>
            </a:r>
            <a:r>
              <a:rPr lang="en-US" sz="2800" b="1" dirty="0" err="1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/>
            <a:endParaRPr lang="en-US" sz="28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00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752600"/>
            <a:ext cx="8763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3- The </a:t>
            </a:r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price of 1 Kg of local marble glue was 19.998 NIS with expenses cost of 18.18 NIS, the profit percentage was 10</a:t>
            </a:r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%.</a:t>
            </a:r>
          </a:p>
          <a:p>
            <a:pPr lvl="0"/>
            <a:endParaRPr lang="en-US" sz="28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800" b="1" dirty="0">
              <a:ln w="1905"/>
              <a:solidFill>
                <a:srgbClr val="DEDEE0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4- The payback period of the project was 4 years with 12 years project life. </a:t>
            </a:r>
          </a:p>
        </p:txBody>
      </p:sp>
    </p:spTree>
    <p:extLst>
      <p:ext uri="{BB962C8B-B14F-4D97-AF65-F5344CB8AC3E}">
        <p14:creationId xmlns:p14="http://schemas.microsoft.com/office/powerpoint/2010/main" val="6912612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54765" y="685800"/>
            <a:ext cx="7467600" cy="5361920"/>
            <a:chOff x="838200" y="457200"/>
            <a:chExt cx="7620000" cy="5666720"/>
          </a:xfrm>
          <a:effectLst>
            <a:reflection blurRad="6350" stA="52000" endA="300" endPos="35000" dir="5400000" sy="-100000" algn="bl" rotWithShape="0"/>
          </a:effectLst>
          <a:scene3d>
            <a:camera prst="obliqueTopLeft"/>
            <a:lightRig rig="threePt" dir="t"/>
          </a:scene3d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457200"/>
              <a:ext cx="7620000" cy="5666720"/>
            </a:xfrm>
            <a:prstGeom prst="rect">
              <a:avLst/>
            </a:prstGeom>
            <a:ln>
              <a:noFill/>
            </a:ln>
            <a:effectLst>
              <a:glow rad="228600">
                <a:schemeClr val="accent5">
                  <a:satMod val="175000"/>
                  <a:alpha val="40000"/>
                </a:schemeClr>
              </a:glow>
              <a:softEdge rad="112500"/>
            </a:effectLst>
            <a:sp3d>
              <a:bevelT prst="angle"/>
            </a:sp3d>
          </p:spPr>
        </p:pic>
        <p:sp>
          <p:nvSpPr>
            <p:cNvPr id="3" name="Rectangle 2"/>
            <p:cNvSpPr/>
            <p:nvPr/>
          </p:nvSpPr>
          <p:spPr>
            <a:xfrm>
              <a:off x="3048000" y="1447800"/>
              <a:ext cx="4038600" cy="122251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hevron">
                <a:avLst/>
              </a:prstTxWarp>
              <a:spAutoFit/>
              <a:sp3d extrusionH="57150" contourW="12700">
                <a:bevelT w="25400" h="25400" prst="angle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en-US" sz="16600" b="1" cap="none" spc="0" dirty="0" smtClean="0">
                  <a:ln w="11430"/>
                  <a:solidFill>
                    <a:srgbClr val="580000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60000" endA="900" endPos="58000" dir="5400000" sy="-100000" algn="bl" rotWithShape="0"/>
                  </a:effectLst>
                </a:rPr>
                <a:t>Thank You</a:t>
              </a:r>
              <a:endParaRPr lang="en-US" sz="16600" b="1" cap="none" spc="0" dirty="0">
                <a:ln w="11430"/>
                <a:solidFill>
                  <a:srgbClr val="58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58000" dir="5400000" sy="-10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290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457200"/>
            <a:ext cx="60198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Review of </a:t>
            </a:r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last semester:-</a:t>
            </a:r>
            <a:endParaRPr lang="en-US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8347" y="1596509"/>
            <a:ext cx="8667053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q"/>
            </a:pPr>
            <a:r>
              <a:rPr lang="en-US" sz="2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survey was distributed to study the monthly consumption of the marble glue, the cost and the predicted Market share of the coming local marble glue</a:t>
            </a:r>
            <a:r>
              <a:rPr lang="en-US" sz="2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just">
              <a:buFont typeface="Wingdings" pitchFamily="2" charset="2"/>
              <a:buChar char="q"/>
            </a:pPr>
            <a:endParaRPr lang="en-US" sz="2800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q"/>
            </a:pPr>
            <a:r>
              <a:rPr lang="en-US" sz="2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The raw materials were determined by conducting different primary samples. </a:t>
            </a:r>
          </a:p>
          <a:p>
            <a:pPr algn="just"/>
            <a:endParaRPr lang="en-US" sz="2800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800" b="1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en-US" sz="2800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800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47032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990600"/>
            <a:ext cx="8610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Main constituents of Marble Glue:-</a:t>
            </a:r>
            <a:endParaRPr lang="en-US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133600"/>
            <a:ext cx="4020182" cy="3505200"/>
          </a:xfrm>
          <a:prstGeom prst="rect">
            <a:avLst/>
          </a:prstGeom>
          <a:ln w="127000" cap="rnd">
            <a:solidFill>
              <a:schemeClr val="bg2">
                <a:lumMod val="75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59488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449759"/>
            <a:ext cx="33297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1- Polyester:-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137160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8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typical polyester system consists of polyester resin and </a:t>
            </a:r>
            <a:r>
              <a:rPr lang="en-US" sz="2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styrene. 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sz="2800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en-US" sz="2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The polyester resins are produced by the reaction between </a:t>
            </a:r>
            <a:r>
              <a:rPr lang="en-US" sz="2800" b="1" dirty="0" err="1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terephethalic</a:t>
            </a:r>
            <a:r>
              <a:rPr lang="en-US" sz="2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acid and ethylene glycol to form the ester group which is the repeating unit to form the polyester.</a:t>
            </a:r>
          </a:p>
          <a:p>
            <a:endParaRPr lang="en-US" sz="2800" b="1" dirty="0" smtClean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14511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371600"/>
            <a:ext cx="6248400" cy="4191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00902" y="762000"/>
            <a:ext cx="59666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Mechanism of preparation of Polyester</a:t>
            </a:r>
            <a:r>
              <a:rPr lang="en-US" sz="2800" dirty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2993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447800"/>
            <a:ext cx="8839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q"/>
            </a:pPr>
            <a:r>
              <a:rPr lang="en-US" sz="28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The most important properties of the unsaturated polyester are ease of handling, rapid curing with no </a:t>
            </a:r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volatiles </a:t>
            </a:r>
            <a:r>
              <a:rPr lang="en-US" sz="2800" b="1" dirty="0" smtClean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evolved</a:t>
            </a:r>
            <a:r>
              <a:rPr lang="en-US" sz="2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light color, dimensional stability, and good physical and electrical </a:t>
            </a:r>
            <a:r>
              <a:rPr lang="en-US" sz="2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properties.</a:t>
            </a:r>
            <a:endParaRPr lang="en-US" sz="2800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3429001"/>
            <a:ext cx="8686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q"/>
            </a:pPr>
            <a:r>
              <a:rPr lang="en-US" sz="28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Polyester doesn’t exhibit a strong chemical reaction with the stone, and it works by establishing a mechanical bond with the </a:t>
            </a:r>
            <a:r>
              <a:rPr lang="en-US" sz="2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stone, </a:t>
            </a:r>
            <a:r>
              <a:rPr lang="en-US" sz="2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therefor </a:t>
            </a:r>
            <a:r>
              <a:rPr lang="en-US" sz="2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polyester</a:t>
            </a:r>
            <a:endParaRPr lang="en-US" sz="2800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525959"/>
            <a:ext cx="56925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Properties of polyester:-</a:t>
            </a:r>
            <a:endParaRPr lang="en-US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95400" y="4760893"/>
            <a:ext cx="7620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800" b="1" dirty="0">
                <a:ln w="1905"/>
                <a:solidFill>
                  <a:srgbClr val="DEDEE0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should be restricted to use with pours material like limestone.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12400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4931229"/>
            <a:ext cx="1927571" cy="1905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291358863"/>
              </p:ext>
            </p:extLst>
          </p:nvPr>
        </p:nvGraphicFramePr>
        <p:xfrm>
          <a:off x="457200" y="1371600"/>
          <a:ext cx="81534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762000" y="449759"/>
            <a:ext cx="26548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2- Fillers:-</a:t>
            </a:r>
            <a:endParaRPr lang="en-US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8160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845</TotalTime>
  <Words>1161</Words>
  <Application>Microsoft Office PowerPoint</Application>
  <PresentationFormat>On-screen Show (4:3)</PresentationFormat>
  <Paragraphs>289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NewsPrint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</dc:creator>
  <cp:lastModifiedBy>ali</cp:lastModifiedBy>
  <cp:revision>68</cp:revision>
  <dcterms:created xsi:type="dcterms:W3CDTF">2012-12-30T18:49:38Z</dcterms:created>
  <dcterms:modified xsi:type="dcterms:W3CDTF">2013-01-26T19:10:46Z</dcterms:modified>
</cp:coreProperties>
</file>