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5" r:id="rId1"/>
    <p:sldMasterId id="2147484195" r:id="rId2"/>
  </p:sldMasterIdLst>
  <p:notesMasterIdLst>
    <p:notesMasterId r:id="rId16"/>
  </p:notesMasterIdLst>
  <p:sldIdLst>
    <p:sldId id="256" r:id="rId3"/>
    <p:sldId id="257" r:id="rId4"/>
    <p:sldId id="275" r:id="rId5"/>
    <p:sldId id="289" r:id="rId6"/>
    <p:sldId id="282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4660"/>
  </p:normalViewPr>
  <p:slideViewPr>
    <p:cSldViewPr>
      <p:cViewPr varScale="1">
        <p:scale>
          <a:sx n="108" d="100"/>
          <a:sy n="108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55385B2C-027A-427E-9136-EAB042690B72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EDFD5B8C-5536-457C-B2B3-2D98E44AD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1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5B8C-5536-457C-B2B3-2D98E44AD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2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8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05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01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18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24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612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3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190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41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5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0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53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50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45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2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56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95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12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4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7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08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4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3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6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2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  <p:sldLayoutId id="2147484117" r:id="rId12"/>
    <p:sldLayoutId id="214748418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2F9B995-C955-45B8-835B-DFC34655BDE0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AA93B6-EFA2-4C34-8364-4BAB0626721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55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23900" y="685800"/>
            <a:ext cx="7661032" cy="2209800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en-US" sz="7200" b="1" dirty="0">
                <a:solidFill>
                  <a:schemeClr val="tx1"/>
                </a:solidFill>
                <a:latin typeface="Segoe UI Historic" panose="020B0502040204020203" pitchFamily="34" charset="0"/>
              </a:rPr>
              <a:t>PAL EVENT </a:t>
            </a:r>
            <a:br>
              <a:rPr lang="en-US" sz="3600" dirty="0">
                <a:solidFill>
                  <a:schemeClr val="tx1"/>
                </a:solidFill>
                <a:latin typeface="Segoe UI Historic" panose="020B0502040204020203" pitchFamily="34" charset="0"/>
              </a:rPr>
            </a:br>
            <a:r>
              <a:rPr lang="en-US" sz="1050" dirty="0">
                <a:solidFill>
                  <a:srgbClr val="FF0000"/>
                </a:solidFill>
                <a:latin typeface="Segoe UI Historic" panose="020B0502040204020203" pitchFamily="34" charset="0"/>
              </a:rPr>
              <a:t>LEDS , LIGHT, Dance floor</a:t>
            </a:r>
            <a:endParaRPr lang="en-US" sz="10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8731" y="3276599"/>
            <a:ext cx="7388469" cy="2590801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 name:</a:t>
            </a:r>
            <a:b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Amjad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hawash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                                   student :</a:t>
            </a:r>
          </a:p>
          <a:p>
            <a:r>
              <a:rPr lang="en-US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motasem</a:t>
            </a:r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kharouf</a:t>
            </a:r>
            <a:b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n-US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subhi</a:t>
            </a:r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Eid</a:t>
            </a:r>
            <a:b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Abdallah </a:t>
            </a:r>
            <a:r>
              <a:rPr lang="en-US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abu</a:t>
            </a:r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asbah</a:t>
            </a:r>
            <a:endParaRPr 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252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F1C3A-EDC6-49B2-8F38-959E69C3C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 a services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97D0D4-1BD2-4B59-A767-AB331F496AE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2133600"/>
            <a:ext cx="6400800" cy="81197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4DB1BC7-90B8-413E-B800-C3DB2FD47369}"/>
              </a:ext>
            </a:extLst>
          </p:cNvPr>
          <p:cNvCxnSpPr/>
          <p:nvPr/>
        </p:nvCxnSpPr>
        <p:spPr>
          <a:xfrm>
            <a:off x="6248400" y="2539588"/>
            <a:ext cx="228600" cy="9114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A3B32A2-9EFF-4EA7-95A9-F13E8853C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451029"/>
            <a:ext cx="830580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0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0F81-8831-4D33-A760-9FF5F8377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owner account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5258023-E109-4424-BB9D-BF0D5593C1A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971800"/>
            <a:ext cx="9067800" cy="2438399"/>
          </a:xfrm>
        </p:spPr>
      </p:pic>
    </p:spTree>
    <p:extLst>
      <p:ext uri="{BB962C8B-B14F-4D97-AF65-F5344CB8AC3E}">
        <p14:creationId xmlns:p14="http://schemas.microsoft.com/office/powerpoint/2010/main" val="343666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B4EA8-DEF8-4BF4-8414-43D35950C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 account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F10E5D-EB85-4931-AD5D-276A8111234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14600"/>
            <a:ext cx="8349463" cy="2057400"/>
          </a:xfrm>
        </p:spPr>
      </p:pic>
    </p:spTree>
    <p:extLst>
      <p:ext uri="{BB962C8B-B14F-4D97-AF65-F5344CB8AC3E}">
        <p14:creationId xmlns:p14="http://schemas.microsoft.com/office/powerpoint/2010/main" val="27817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C1DFB-7292-9CBB-BFE6-F3B89CE3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18A13-1C25-B338-CAAD-480C6CFD92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4800" y="2057400"/>
            <a:ext cx="8534400" cy="3779520"/>
          </a:xfrm>
        </p:spPr>
        <p:txBody>
          <a:bodyPr/>
          <a:lstStyle/>
          <a:p>
            <a:r>
              <a:rPr lang="en-US" dirty="0"/>
              <a:t>Linking the program to the field of artificial intelligence, email confirmation service, paid SMS service to customers’ phone numbers, adding a payment gateway such as PayPal and Credit Card, and designing the screens’ shape through a painter so that they can draw them themselves.</a:t>
            </a:r>
          </a:p>
        </p:txBody>
      </p:sp>
    </p:spTree>
    <p:extLst>
      <p:ext uri="{BB962C8B-B14F-4D97-AF65-F5344CB8AC3E}">
        <p14:creationId xmlns:p14="http://schemas.microsoft.com/office/powerpoint/2010/main" val="137704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512511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en-US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and purpose of system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533400" y="2895600"/>
            <a:ext cx="8305800" cy="2895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i="1" dirty="0"/>
              <a:t>The software specified in this document aims to streamline the party organization process for Pal Event. Its purpose is to provide a robust platform for efficiently managing and coordinating LED screens, lighting setups, dance floors, and corridors. The software facilitates automation of tasks related to party planning and execution, ensuring a seamless and memorable experience for both clients and attendees.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6512511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r>
              <a:rPr lang="ar-SA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solution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04800" y="2286000"/>
            <a:ext cx="8229600" cy="25908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The large number of details of the party for which the services you provide can result in any of the customer’s requests being lost, so the system provided him with a space to review who was requested and another service the system provides through us is to reserve the hall through us.</a:t>
            </a: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Facilitating the reservation process with all the details on one site instead of going to more than one site.</a:t>
            </a:r>
            <a:br>
              <a:rPr lang="ar-SA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ar-SA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ar-SA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Adding a restriction to prevent the data base from being filled with unimportant information or empty requests</a:t>
            </a: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US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ar-SA" i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ar-SA" i="1" dirty="0">
                <a:solidFill>
                  <a:schemeClr val="bg2">
                    <a:lumMod val="10000"/>
                  </a:schemeClr>
                </a:solidFill>
              </a:rPr>
            </a:b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68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0B51D-3F63-462E-A3DC-1B62042DB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TOOLS And programming language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AE807-333A-4B46-B11F-54C57B6260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2362200"/>
            <a:ext cx="6400800" cy="3474720"/>
          </a:xfrm>
        </p:spPr>
        <p:txBody>
          <a:bodyPr/>
          <a:lstStyle/>
          <a:p>
            <a:r>
              <a:rPr lang="en-US" dirty="0"/>
              <a:t>phpMyAdmin </a:t>
            </a:r>
            <a:br>
              <a:rPr lang="en-US" dirty="0"/>
            </a:br>
            <a:r>
              <a:rPr lang="en-US" dirty="0"/>
              <a:t>SQL Server </a:t>
            </a:r>
            <a:br>
              <a:rPr lang="en-US" dirty="0"/>
            </a:br>
            <a:r>
              <a:rPr lang="en-US" dirty="0"/>
              <a:t>MYSQL</a:t>
            </a:r>
            <a:br>
              <a:rPr lang="en-US" dirty="0"/>
            </a:br>
            <a:r>
              <a:rPr lang="en-US" dirty="0"/>
              <a:t>JAVASCRIPT</a:t>
            </a:r>
            <a:br>
              <a:rPr lang="en-US" dirty="0"/>
            </a:br>
            <a:r>
              <a:rPr lang="en-US" dirty="0"/>
              <a:t>PHP</a:t>
            </a:r>
            <a:br>
              <a:rPr lang="en-US" dirty="0"/>
            </a:br>
            <a:r>
              <a:rPr lang="en-US" dirty="0"/>
              <a:t>HTML </a:t>
            </a:r>
            <a:br>
              <a:rPr lang="en-US" dirty="0"/>
            </a:br>
            <a:r>
              <a:rPr lang="en-US" dirty="0"/>
              <a:t>CSS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2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512511" cy="1143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050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</a:rPr>
              <a:t>Sign up &amp; Replies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1798A-8EA8-460F-B866-CE2E6E82F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31" y="1828800"/>
            <a:ext cx="7973538" cy="437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512511" cy="1143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050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</a:rPr>
              <a:t>Sign in &amp; Replies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EB0913-76BE-4EDD-9167-41CD88DED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8392696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2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DF1C8-2B0E-42BB-9C7F-3A060445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Cutomer</a:t>
            </a:r>
            <a:r>
              <a:rPr lang="en-US" dirty="0"/>
              <a:t> account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76A71C-1A41-48BD-AAAA-FD822183385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2743200"/>
            <a:ext cx="7810601" cy="9716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F1124B-B021-45C6-B0D0-2D8997721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45" y="4338961"/>
            <a:ext cx="8362910" cy="106088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1BA35D4-5B53-4712-8AFC-0B41C9AFA198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4572000" y="3424561"/>
            <a:ext cx="1152546" cy="914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90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2767-7D37-46F6-A98B-CF589B7EF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899161"/>
          </a:xfrm>
        </p:spPr>
        <p:txBody>
          <a:bodyPr/>
          <a:lstStyle/>
          <a:p>
            <a:r>
              <a:rPr lang="en-US" dirty="0"/>
              <a:t>Request Hall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284B4C-F232-4719-834F-F9096015F9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19400"/>
            <a:ext cx="2209800" cy="359672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E6DEAE-168A-407E-BD35-44E20B2BC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752600"/>
            <a:ext cx="5257800" cy="77873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F510043-9666-4138-9D10-679340B4E01D}"/>
              </a:ext>
            </a:extLst>
          </p:cNvPr>
          <p:cNvCxnSpPr/>
          <p:nvPr/>
        </p:nvCxnSpPr>
        <p:spPr>
          <a:xfrm>
            <a:off x="3429000" y="2174517"/>
            <a:ext cx="228600" cy="9114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64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59145-1F1D-4768-8505-3F24EB234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Orders to hall owner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3812A6-F7F7-4960-A0F7-4D96FB8E0CB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7341" y="3810000"/>
            <a:ext cx="8156918" cy="17241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D47155-7C5E-4EF9-857E-4F61B3F0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847" y="2368118"/>
            <a:ext cx="7162800" cy="106088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5F72BAC-4E42-484C-B622-1FCD53091173}"/>
              </a:ext>
            </a:extLst>
          </p:cNvPr>
          <p:cNvCxnSpPr/>
          <p:nvPr/>
        </p:nvCxnSpPr>
        <p:spPr>
          <a:xfrm>
            <a:off x="4495800" y="2898559"/>
            <a:ext cx="228600" cy="9114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CEDA94B-803C-4879-9481-F56C86757798}"/>
              </a:ext>
            </a:extLst>
          </p:cNvPr>
          <p:cNvSpPr/>
          <p:nvPr/>
        </p:nvSpPr>
        <p:spPr>
          <a:xfrm>
            <a:off x="7620000" y="4419600"/>
            <a:ext cx="304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EF38E6-4248-4487-A688-A585596EE639}"/>
              </a:ext>
            </a:extLst>
          </p:cNvPr>
          <p:cNvSpPr/>
          <p:nvPr/>
        </p:nvSpPr>
        <p:spPr>
          <a:xfrm>
            <a:off x="8061960" y="5181600"/>
            <a:ext cx="304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9CF0CE-5777-470A-966A-2D95FF5B0763}"/>
              </a:ext>
            </a:extLst>
          </p:cNvPr>
          <p:cNvSpPr/>
          <p:nvPr/>
        </p:nvSpPr>
        <p:spPr>
          <a:xfrm>
            <a:off x="7620000" y="4815576"/>
            <a:ext cx="304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D51F30-B055-4FD3-8021-3DA336D08BE6}"/>
              </a:ext>
            </a:extLst>
          </p:cNvPr>
          <p:cNvSpPr/>
          <p:nvPr/>
        </p:nvSpPr>
        <p:spPr>
          <a:xfrm>
            <a:off x="7611713" y="5174841"/>
            <a:ext cx="304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12272</TotalTime>
  <Words>307</Words>
  <Application>Microsoft Office PowerPoint</Application>
  <PresentationFormat>On-screen Show (4:3)</PresentationFormat>
  <Paragraphs>21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Arabic Typesetting</vt:lpstr>
      <vt:lpstr>Arial</vt:lpstr>
      <vt:lpstr>Arial Narrow</vt:lpstr>
      <vt:lpstr>Calibri</vt:lpstr>
      <vt:lpstr>Calibri Light</vt:lpstr>
      <vt:lpstr>Segoe UI Historic</vt:lpstr>
      <vt:lpstr>Times New Roman</vt:lpstr>
      <vt:lpstr>Wingdings 2</vt:lpstr>
      <vt:lpstr>HDOfficeLightV0</vt:lpstr>
      <vt:lpstr>Retrospect</vt:lpstr>
      <vt:lpstr>PAL EVENT  LEDS , LIGHT, Dance floor</vt:lpstr>
      <vt:lpstr>INTRODUCTION and purpose of system</vt:lpstr>
      <vt:lpstr>problem and solution</vt:lpstr>
      <vt:lpstr>OUR TOOLS And programming language </vt:lpstr>
      <vt:lpstr>Sign up &amp; Replies</vt:lpstr>
      <vt:lpstr>Sign in &amp; Replies</vt:lpstr>
      <vt:lpstr>Cutomer account</vt:lpstr>
      <vt:lpstr>Request Hall </vt:lpstr>
      <vt:lpstr>Orders to hall owner </vt:lpstr>
      <vt:lpstr>Order a services</vt:lpstr>
      <vt:lpstr>Hall owner account</vt:lpstr>
      <vt:lpstr>Manager account 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AUTOMATED SHEDULING SYSTEM</dc:title>
  <dc:creator>Msys</dc:creator>
  <cp:lastModifiedBy>zAts</cp:lastModifiedBy>
  <cp:revision>37</cp:revision>
  <dcterms:created xsi:type="dcterms:W3CDTF">2022-01-02T08:09:56Z</dcterms:created>
  <dcterms:modified xsi:type="dcterms:W3CDTF">2024-02-06T21:20:56Z</dcterms:modified>
</cp:coreProperties>
</file>