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data11.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2.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3.xml" ContentType="application/vnd.openxmlformats-officedocument.drawingml.diagramData+xml"/>
  <Override PartName="/docProps/core.xml" ContentType="application/vnd.openxmlformats-package.core-properties+xml"/>
  <Override PartName="/docProps/app.xml" ContentType="application/vnd.openxmlformats-officedocument.extended-properties+xml"/>
  <Override PartName="/ppt/diagrams/data40.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2" r:id="rId1"/>
  </p:sldMasterIdLst>
  <p:notesMasterIdLst>
    <p:notesMasterId r:id="rId27"/>
  </p:notesMasterIdLst>
  <p:sldIdLst>
    <p:sldId id="266" r:id="rId2"/>
    <p:sldId id="259" r:id="rId3"/>
    <p:sldId id="277" r:id="rId4"/>
    <p:sldId id="261" r:id="rId5"/>
    <p:sldId id="298" r:id="rId6"/>
    <p:sldId id="260" r:id="rId7"/>
    <p:sldId id="262" r:id="rId8"/>
    <p:sldId id="267" r:id="rId9"/>
    <p:sldId id="280" r:id="rId10"/>
    <p:sldId id="269" r:id="rId11"/>
    <p:sldId id="273" r:id="rId12"/>
    <p:sldId id="272" r:id="rId13"/>
    <p:sldId id="271" r:id="rId14"/>
    <p:sldId id="281" r:id="rId15"/>
    <p:sldId id="264" r:id="rId16"/>
    <p:sldId id="283" r:id="rId17"/>
    <p:sldId id="282" r:id="rId18"/>
    <p:sldId id="292" r:id="rId19"/>
    <p:sldId id="287" r:id="rId20"/>
    <p:sldId id="290" r:id="rId21"/>
    <p:sldId id="284" r:id="rId22"/>
    <p:sldId id="285" r:id="rId23"/>
    <p:sldId id="291" r:id="rId24"/>
    <p:sldId id="293" r:id="rId25"/>
    <p:sldId id="274"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36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62" autoAdjust="0"/>
    <p:restoredTop sz="94660"/>
  </p:normalViewPr>
  <p:slideViewPr>
    <p:cSldViewPr snapToGrid="0">
      <p:cViewPr varScale="1">
        <p:scale>
          <a:sx n="88" d="100"/>
          <a:sy n="88" d="100"/>
        </p:scale>
        <p:origin x="422"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_rels/data10.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image" Target="../media/image26.png"/><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diagrams/_rels/data13.xml.rels><?xml version="1.0" encoding="UTF-8" standalone="yes"?>
<Relationships xmlns="http://schemas.openxmlformats.org/package/2006/relationships"><Relationship Id="rId1" Type="http://schemas.openxmlformats.org/officeDocument/2006/relationships/image" Target="../media/image44.png"/></Relationships>
</file>

<file path=ppt/diagrams/_rels/data40.xml.rels><?xml version="1.0" encoding="UTF-8" standalone="yes"?>
<Relationships xmlns="http://schemas.openxmlformats.org/package/2006/relationships"><Relationship Id="rId1" Type="http://schemas.openxmlformats.org/officeDocument/2006/relationships/image" Target="../media/image200.png"/></Relationships>
</file>

<file path=ppt/diagrams/_rels/data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 Id="rId5" Type="http://schemas.openxmlformats.org/officeDocument/2006/relationships/image" Target="../media/image25.png"/><Relationship Id="rId4" Type="http://schemas.microsoft.com/office/2007/relationships/hdphoto" Target="../media/hdphoto2.wdp"/></Relationships>
</file>

<file path=ppt/diagrams/_rels/drawing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 Id="rId5" Type="http://schemas.openxmlformats.org/officeDocument/2006/relationships/image" Target="../media/image25.png"/><Relationship Id="rId4" Type="http://schemas.microsoft.com/office/2007/relationships/hdphoto" Target="../media/hdphoto2.wdp"/></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4E6086-8604-4A5E-8D64-A149CC776D3A}" type="doc">
      <dgm:prSet loTypeId="urn:microsoft.com/office/officeart/2005/8/layout/hList9" loCatId="list" qsTypeId="urn:microsoft.com/office/officeart/2005/8/quickstyle/simple1" qsCatId="simple" csTypeId="urn:microsoft.com/office/officeart/2005/8/colors/accent2_1" csCatId="accent2" phldr="1"/>
      <dgm:spPr/>
      <dgm:t>
        <a:bodyPr/>
        <a:lstStyle/>
        <a:p>
          <a:endParaRPr lang="en-US"/>
        </a:p>
      </dgm:t>
    </dgm:pt>
    <dgm:pt modelId="{2B49D784-ADF2-494A-A5A5-14F20EACCDE8}">
      <dgm:prSet phldrT="[Text]" custT="1"/>
      <dgm:spPr>
        <a:solidFill>
          <a:schemeClr val="accent2">
            <a:lumMod val="50000"/>
          </a:schemeClr>
        </a:solidFill>
        <a:ln>
          <a:solidFill>
            <a:schemeClr val="tx1"/>
          </a:solidFill>
        </a:ln>
      </dgm:spPr>
      <dgm:t>
        <a:bodyPr/>
        <a:lstStyle/>
        <a:p>
          <a:r>
            <a:rPr lang="en-US" sz="1800" b="0" dirty="0">
              <a:solidFill>
                <a:schemeClr val="bg1"/>
              </a:solidFill>
              <a:latin typeface="+mj-lt"/>
            </a:rPr>
            <a:t>Presented by</a:t>
          </a:r>
        </a:p>
      </dgm:t>
    </dgm:pt>
    <dgm:pt modelId="{18F6E152-E35C-4E42-B7DA-D115D1E1CD83}" type="parTrans" cxnId="{A3395A09-6AD2-4443-9F3C-B7FBE11109F4}">
      <dgm:prSet/>
      <dgm:spPr/>
      <dgm:t>
        <a:bodyPr/>
        <a:lstStyle/>
        <a:p>
          <a:endParaRPr lang="en-US"/>
        </a:p>
      </dgm:t>
    </dgm:pt>
    <dgm:pt modelId="{D2CA5193-C61B-4B26-B90B-6D942045814F}" type="sibTrans" cxnId="{A3395A09-6AD2-4443-9F3C-B7FBE11109F4}">
      <dgm:prSet/>
      <dgm:spPr/>
      <dgm:t>
        <a:bodyPr/>
        <a:lstStyle/>
        <a:p>
          <a:endParaRPr lang="en-US"/>
        </a:p>
      </dgm:t>
    </dgm:pt>
    <dgm:pt modelId="{ACB125C5-04D5-4137-B1CB-BEED2E22E51F}">
      <dgm:prSet phldrT="[Text]" custT="1"/>
      <dgm:spPr>
        <a:solidFill>
          <a:schemeClr val="accent2">
            <a:lumMod val="20000"/>
            <a:lumOff val="80000"/>
            <a:alpha val="90000"/>
          </a:schemeClr>
        </a:solidFill>
        <a:ln>
          <a:solidFill>
            <a:schemeClr val="tx1">
              <a:alpha val="90000"/>
            </a:schemeClr>
          </a:solidFill>
        </a:ln>
      </dgm:spPr>
      <dgm:t>
        <a:bodyPr/>
        <a:lstStyle/>
        <a:p>
          <a:r>
            <a:rPr lang="en-US" sz="1800" dirty="0" err="1">
              <a:solidFill>
                <a:schemeClr val="tx1">
                  <a:lumMod val="95000"/>
                  <a:lumOff val="5000"/>
                </a:schemeClr>
              </a:solidFill>
              <a:latin typeface="+mn-lt"/>
            </a:rPr>
            <a:t>Amal</a:t>
          </a:r>
          <a:r>
            <a:rPr lang="en-US" sz="1800" dirty="0">
              <a:solidFill>
                <a:schemeClr val="tx1">
                  <a:lumMod val="95000"/>
                  <a:lumOff val="5000"/>
                </a:schemeClr>
              </a:solidFill>
              <a:latin typeface="+mn-lt"/>
            </a:rPr>
            <a:t> </a:t>
          </a:r>
          <a:r>
            <a:rPr lang="en-US" sz="1800" dirty="0" err="1" smtClean="0">
              <a:solidFill>
                <a:schemeClr val="tx1">
                  <a:lumMod val="95000"/>
                  <a:lumOff val="5000"/>
                </a:schemeClr>
              </a:solidFill>
              <a:latin typeface="+mn-lt"/>
            </a:rPr>
            <a:t>Yaseen</a:t>
          </a:r>
          <a:endParaRPr lang="en-US" sz="1800" dirty="0" smtClean="0">
            <a:solidFill>
              <a:schemeClr val="tx1">
                <a:lumMod val="95000"/>
                <a:lumOff val="5000"/>
              </a:schemeClr>
            </a:solidFill>
            <a:latin typeface="+mn-lt"/>
          </a:endParaRPr>
        </a:p>
        <a:p>
          <a:r>
            <a:rPr lang="en-US" sz="1800" dirty="0" err="1" smtClean="0">
              <a:solidFill>
                <a:schemeClr val="tx1">
                  <a:lumMod val="95000"/>
                  <a:lumOff val="5000"/>
                </a:schemeClr>
              </a:solidFill>
              <a:latin typeface="+mn-lt"/>
            </a:rPr>
            <a:t>Aya</a:t>
          </a:r>
          <a:r>
            <a:rPr lang="en-US" sz="1800" dirty="0" smtClean="0">
              <a:solidFill>
                <a:schemeClr val="tx1">
                  <a:lumMod val="95000"/>
                  <a:lumOff val="5000"/>
                </a:schemeClr>
              </a:solidFill>
              <a:latin typeface="+mn-lt"/>
            </a:rPr>
            <a:t> </a:t>
          </a:r>
          <a:r>
            <a:rPr lang="en-US" sz="1800" dirty="0" err="1" smtClean="0">
              <a:solidFill>
                <a:schemeClr val="tx1">
                  <a:lumMod val="95000"/>
                  <a:lumOff val="5000"/>
                </a:schemeClr>
              </a:solidFill>
              <a:latin typeface="+mn-lt"/>
            </a:rPr>
            <a:t>Ataya</a:t>
          </a:r>
          <a:r>
            <a:rPr lang="en-US" sz="1800" dirty="0" smtClean="0">
              <a:solidFill>
                <a:schemeClr val="tx1">
                  <a:lumMod val="95000"/>
                  <a:lumOff val="5000"/>
                </a:schemeClr>
              </a:solidFill>
              <a:latin typeface="+mn-lt"/>
            </a:rPr>
            <a:t> </a:t>
          </a:r>
          <a:endParaRPr lang="en-US" sz="1800" dirty="0">
            <a:solidFill>
              <a:schemeClr val="tx1">
                <a:lumMod val="95000"/>
                <a:lumOff val="5000"/>
              </a:schemeClr>
            </a:solidFill>
            <a:latin typeface="+mn-lt"/>
          </a:endParaRPr>
        </a:p>
        <a:p>
          <a:r>
            <a:rPr lang="en-US" sz="1800" dirty="0" err="1">
              <a:solidFill>
                <a:schemeClr val="tx1">
                  <a:lumMod val="95000"/>
                  <a:lumOff val="5000"/>
                </a:schemeClr>
              </a:solidFill>
              <a:latin typeface="+mn-lt"/>
            </a:rPr>
            <a:t>Leena</a:t>
          </a:r>
          <a:r>
            <a:rPr lang="en-US" sz="1800" dirty="0">
              <a:solidFill>
                <a:schemeClr val="tx1">
                  <a:lumMod val="95000"/>
                  <a:lumOff val="5000"/>
                </a:schemeClr>
              </a:solidFill>
              <a:latin typeface="+mn-lt"/>
            </a:rPr>
            <a:t> </a:t>
          </a:r>
          <a:r>
            <a:rPr lang="en-US" sz="1800" dirty="0" err="1" smtClean="0">
              <a:solidFill>
                <a:schemeClr val="tx1">
                  <a:lumMod val="95000"/>
                  <a:lumOff val="5000"/>
                </a:schemeClr>
              </a:solidFill>
              <a:latin typeface="+mn-lt"/>
            </a:rPr>
            <a:t>Rifai</a:t>
          </a:r>
          <a:endParaRPr lang="en-US" sz="1800" dirty="0">
            <a:solidFill>
              <a:schemeClr val="tx1">
                <a:lumMod val="95000"/>
                <a:lumOff val="5000"/>
              </a:schemeClr>
            </a:solidFill>
            <a:latin typeface="+mn-lt"/>
          </a:endParaRPr>
        </a:p>
      </dgm:t>
    </dgm:pt>
    <dgm:pt modelId="{A3DC84DE-AA6D-4B0D-AA69-2B32F32586F4}" type="parTrans" cxnId="{5E44896E-2F5D-473E-A339-61F4AEEBC461}">
      <dgm:prSet/>
      <dgm:spPr/>
      <dgm:t>
        <a:bodyPr/>
        <a:lstStyle/>
        <a:p>
          <a:endParaRPr lang="en-US"/>
        </a:p>
      </dgm:t>
    </dgm:pt>
    <dgm:pt modelId="{5E8C3EAB-0EFA-41AB-B2E0-F05C7BE1A74A}" type="sibTrans" cxnId="{5E44896E-2F5D-473E-A339-61F4AEEBC461}">
      <dgm:prSet/>
      <dgm:spPr/>
      <dgm:t>
        <a:bodyPr/>
        <a:lstStyle/>
        <a:p>
          <a:endParaRPr lang="en-US"/>
        </a:p>
      </dgm:t>
    </dgm:pt>
    <dgm:pt modelId="{CEA1C6AA-E458-4B58-B5B3-906BCF693C70}">
      <dgm:prSet phldrT="[Text]" custT="1"/>
      <dgm:spPr>
        <a:solidFill>
          <a:schemeClr val="accent2">
            <a:lumMod val="50000"/>
          </a:schemeClr>
        </a:solidFill>
        <a:ln>
          <a:solidFill>
            <a:schemeClr val="tx1"/>
          </a:solidFill>
        </a:ln>
      </dgm:spPr>
      <dgm:t>
        <a:bodyPr/>
        <a:lstStyle/>
        <a:p>
          <a:r>
            <a:rPr lang="en-US" sz="1800" b="0" dirty="0">
              <a:solidFill>
                <a:schemeClr val="bg1"/>
              </a:solidFill>
              <a:latin typeface="+mn-lt"/>
            </a:rPr>
            <a:t>Prepared to </a:t>
          </a:r>
        </a:p>
      </dgm:t>
    </dgm:pt>
    <dgm:pt modelId="{9E28A192-68B9-47BC-992F-178C71C2B384}" type="parTrans" cxnId="{86DC358A-04C8-4255-AA25-F7BC4059B82C}">
      <dgm:prSet/>
      <dgm:spPr/>
      <dgm:t>
        <a:bodyPr/>
        <a:lstStyle/>
        <a:p>
          <a:endParaRPr lang="en-US"/>
        </a:p>
      </dgm:t>
    </dgm:pt>
    <dgm:pt modelId="{E12E8417-3767-4031-B3B0-6F381D34385B}" type="sibTrans" cxnId="{86DC358A-04C8-4255-AA25-F7BC4059B82C}">
      <dgm:prSet/>
      <dgm:spPr/>
      <dgm:t>
        <a:bodyPr/>
        <a:lstStyle/>
        <a:p>
          <a:endParaRPr lang="en-US"/>
        </a:p>
      </dgm:t>
    </dgm:pt>
    <dgm:pt modelId="{AECB40B9-865E-4F86-A9B5-FB8B84CC92F1}">
      <dgm:prSet phldrT="[Text]" custT="1"/>
      <dgm:spPr>
        <a:solidFill>
          <a:schemeClr val="accent2">
            <a:lumMod val="20000"/>
            <a:lumOff val="80000"/>
          </a:schemeClr>
        </a:solidFill>
        <a:ln>
          <a:solidFill>
            <a:schemeClr val="tx1">
              <a:alpha val="90000"/>
            </a:schemeClr>
          </a:solidFill>
        </a:ln>
      </dgm:spPr>
      <dgm:t>
        <a:bodyPr/>
        <a:lstStyle/>
        <a:p>
          <a:r>
            <a:rPr lang="en-US" sz="1800" dirty="0">
              <a:solidFill>
                <a:schemeClr val="tx1">
                  <a:lumMod val="95000"/>
                  <a:lumOff val="5000"/>
                </a:schemeClr>
              </a:solidFill>
              <a:latin typeface="+mn-lt"/>
            </a:rPr>
            <a:t>Dr.  </a:t>
          </a:r>
          <a:r>
            <a:rPr lang="en-US" sz="1800" dirty="0" err="1" smtClean="0">
              <a:solidFill>
                <a:schemeClr val="tx1">
                  <a:lumMod val="95000"/>
                  <a:lumOff val="5000"/>
                </a:schemeClr>
              </a:solidFill>
              <a:latin typeface="+mn-lt"/>
            </a:rPr>
            <a:t>Shadi</a:t>
          </a:r>
          <a:r>
            <a:rPr lang="en-US" sz="1800" dirty="0" smtClean="0">
              <a:solidFill>
                <a:schemeClr val="tx1">
                  <a:lumMod val="95000"/>
                  <a:lumOff val="5000"/>
                </a:schemeClr>
              </a:solidFill>
              <a:latin typeface="+mn-lt"/>
            </a:rPr>
            <a:t> </a:t>
          </a:r>
          <a:r>
            <a:rPr lang="en-US" sz="1800" dirty="0" err="1" smtClean="0">
              <a:solidFill>
                <a:schemeClr val="tx1">
                  <a:lumMod val="95000"/>
                  <a:lumOff val="5000"/>
                </a:schemeClr>
              </a:solidFill>
              <a:latin typeface="+mn-lt"/>
            </a:rPr>
            <a:t>Sawalha</a:t>
          </a:r>
          <a:endParaRPr lang="en-US" sz="1800" dirty="0">
            <a:solidFill>
              <a:schemeClr val="tx1">
                <a:lumMod val="95000"/>
                <a:lumOff val="5000"/>
              </a:schemeClr>
            </a:solidFill>
            <a:latin typeface="+mn-lt"/>
          </a:endParaRPr>
        </a:p>
      </dgm:t>
    </dgm:pt>
    <dgm:pt modelId="{066DA804-A14D-49E9-9CC7-3D942E1AB351}" type="parTrans" cxnId="{B69DDA4C-25FA-424E-855B-E205DA0842BC}">
      <dgm:prSet/>
      <dgm:spPr/>
      <dgm:t>
        <a:bodyPr/>
        <a:lstStyle/>
        <a:p>
          <a:endParaRPr lang="en-US"/>
        </a:p>
      </dgm:t>
    </dgm:pt>
    <dgm:pt modelId="{088A5479-7D50-4C92-A97E-0264447BA080}" type="sibTrans" cxnId="{B69DDA4C-25FA-424E-855B-E205DA0842BC}">
      <dgm:prSet/>
      <dgm:spPr/>
      <dgm:t>
        <a:bodyPr/>
        <a:lstStyle/>
        <a:p>
          <a:endParaRPr lang="en-US"/>
        </a:p>
      </dgm:t>
    </dgm:pt>
    <dgm:pt modelId="{4EFD8113-C455-4A33-B92B-74D888017F85}" type="pres">
      <dgm:prSet presAssocID="{AF4E6086-8604-4A5E-8D64-A149CC776D3A}" presName="list" presStyleCnt="0">
        <dgm:presLayoutVars>
          <dgm:dir/>
          <dgm:animLvl val="lvl"/>
        </dgm:presLayoutVars>
      </dgm:prSet>
      <dgm:spPr/>
      <dgm:t>
        <a:bodyPr/>
        <a:lstStyle/>
        <a:p>
          <a:endParaRPr lang="en-US"/>
        </a:p>
      </dgm:t>
    </dgm:pt>
    <dgm:pt modelId="{514510E0-D3E1-4B1E-8266-B0D6ED3C7A60}" type="pres">
      <dgm:prSet presAssocID="{2B49D784-ADF2-494A-A5A5-14F20EACCDE8}" presName="posSpace" presStyleCnt="0"/>
      <dgm:spPr/>
    </dgm:pt>
    <dgm:pt modelId="{D00EEADA-658D-40F2-B69C-E324D51D8E7A}" type="pres">
      <dgm:prSet presAssocID="{2B49D784-ADF2-494A-A5A5-14F20EACCDE8}" presName="vertFlow" presStyleCnt="0"/>
      <dgm:spPr/>
    </dgm:pt>
    <dgm:pt modelId="{1C050290-CC7F-487C-9A2C-BC38DE451177}" type="pres">
      <dgm:prSet presAssocID="{2B49D784-ADF2-494A-A5A5-14F20EACCDE8}" presName="topSpace" presStyleCnt="0"/>
      <dgm:spPr/>
    </dgm:pt>
    <dgm:pt modelId="{F8A85657-964D-43CF-8421-9378F125AEF5}" type="pres">
      <dgm:prSet presAssocID="{2B49D784-ADF2-494A-A5A5-14F20EACCDE8}" presName="firstComp" presStyleCnt="0"/>
      <dgm:spPr/>
    </dgm:pt>
    <dgm:pt modelId="{1D7AE870-88B2-4D76-8B11-7493E52EB3C6}" type="pres">
      <dgm:prSet presAssocID="{2B49D784-ADF2-494A-A5A5-14F20EACCDE8}" presName="firstChild" presStyleLbl="bgAccFollowNode1" presStyleIdx="0" presStyleCnt="2" custLinFactNeighborX="677" custLinFactNeighborY="507"/>
      <dgm:spPr/>
      <dgm:t>
        <a:bodyPr/>
        <a:lstStyle/>
        <a:p>
          <a:endParaRPr lang="en-US"/>
        </a:p>
      </dgm:t>
    </dgm:pt>
    <dgm:pt modelId="{C370E7E0-15D7-4A91-B13B-2C15AA3450E1}" type="pres">
      <dgm:prSet presAssocID="{2B49D784-ADF2-494A-A5A5-14F20EACCDE8}" presName="firstChildTx" presStyleLbl="bgAccFollowNode1" presStyleIdx="0" presStyleCnt="2">
        <dgm:presLayoutVars>
          <dgm:bulletEnabled val="1"/>
        </dgm:presLayoutVars>
      </dgm:prSet>
      <dgm:spPr/>
      <dgm:t>
        <a:bodyPr/>
        <a:lstStyle/>
        <a:p>
          <a:endParaRPr lang="en-US"/>
        </a:p>
      </dgm:t>
    </dgm:pt>
    <dgm:pt modelId="{EA0BBFC6-69D1-42C2-8AD9-42668C1FBE4E}" type="pres">
      <dgm:prSet presAssocID="{2B49D784-ADF2-494A-A5A5-14F20EACCDE8}" presName="negSpace" presStyleCnt="0"/>
      <dgm:spPr/>
    </dgm:pt>
    <dgm:pt modelId="{2B3C7B37-B6E3-442C-AC92-24E2A27DA184}" type="pres">
      <dgm:prSet presAssocID="{2B49D784-ADF2-494A-A5A5-14F20EACCDE8}" presName="circle" presStyleLbl="node1" presStyleIdx="0" presStyleCnt="2"/>
      <dgm:spPr/>
      <dgm:t>
        <a:bodyPr/>
        <a:lstStyle/>
        <a:p>
          <a:endParaRPr lang="en-US"/>
        </a:p>
      </dgm:t>
    </dgm:pt>
    <dgm:pt modelId="{7824194C-EAC2-4F52-8CCD-C6DEC14CB888}" type="pres">
      <dgm:prSet presAssocID="{D2CA5193-C61B-4B26-B90B-6D942045814F}" presName="transSpace" presStyleCnt="0"/>
      <dgm:spPr/>
    </dgm:pt>
    <dgm:pt modelId="{5CE9A5E6-6FF6-4DBA-A8CC-115A7A735489}" type="pres">
      <dgm:prSet presAssocID="{CEA1C6AA-E458-4B58-B5B3-906BCF693C70}" presName="posSpace" presStyleCnt="0"/>
      <dgm:spPr/>
    </dgm:pt>
    <dgm:pt modelId="{E081ED99-AB34-4CF2-B4D8-BB9ECE9EFF33}" type="pres">
      <dgm:prSet presAssocID="{CEA1C6AA-E458-4B58-B5B3-906BCF693C70}" presName="vertFlow" presStyleCnt="0"/>
      <dgm:spPr/>
    </dgm:pt>
    <dgm:pt modelId="{90116929-EA47-47FC-9528-C5AF8145D157}" type="pres">
      <dgm:prSet presAssocID="{CEA1C6AA-E458-4B58-B5B3-906BCF693C70}" presName="topSpace" presStyleCnt="0"/>
      <dgm:spPr/>
    </dgm:pt>
    <dgm:pt modelId="{44A35845-63A4-4973-A9FB-C07688F95905}" type="pres">
      <dgm:prSet presAssocID="{CEA1C6AA-E458-4B58-B5B3-906BCF693C70}" presName="firstComp" presStyleCnt="0"/>
      <dgm:spPr/>
    </dgm:pt>
    <dgm:pt modelId="{41EB4D6F-7890-4314-8A33-57C92B9794F9}" type="pres">
      <dgm:prSet presAssocID="{CEA1C6AA-E458-4B58-B5B3-906BCF693C70}" presName="firstChild" presStyleLbl="bgAccFollowNode1" presStyleIdx="1" presStyleCnt="2"/>
      <dgm:spPr/>
      <dgm:t>
        <a:bodyPr/>
        <a:lstStyle/>
        <a:p>
          <a:endParaRPr lang="en-US"/>
        </a:p>
      </dgm:t>
    </dgm:pt>
    <dgm:pt modelId="{DA65E918-AC8A-4010-BD12-3DEDE2A1F688}" type="pres">
      <dgm:prSet presAssocID="{CEA1C6AA-E458-4B58-B5B3-906BCF693C70}" presName="firstChildTx" presStyleLbl="bgAccFollowNode1" presStyleIdx="1" presStyleCnt="2">
        <dgm:presLayoutVars>
          <dgm:bulletEnabled val="1"/>
        </dgm:presLayoutVars>
      </dgm:prSet>
      <dgm:spPr/>
      <dgm:t>
        <a:bodyPr/>
        <a:lstStyle/>
        <a:p>
          <a:endParaRPr lang="en-US"/>
        </a:p>
      </dgm:t>
    </dgm:pt>
    <dgm:pt modelId="{F36C3419-2C84-456A-A0B0-9CAFA747B17F}" type="pres">
      <dgm:prSet presAssocID="{CEA1C6AA-E458-4B58-B5B3-906BCF693C70}" presName="negSpace" presStyleCnt="0"/>
      <dgm:spPr/>
    </dgm:pt>
    <dgm:pt modelId="{BC4B0C17-563A-4551-8FFE-E885127DB62D}" type="pres">
      <dgm:prSet presAssocID="{CEA1C6AA-E458-4B58-B5B3-906BCF693C70}" presName="circle" presStyleLbl="node1" presStyleIdx="1" presStyleCnt="2"/>
      <dgm:spPr/>
      <dgm:t>
        <a:bodyPr/>
        <a:lstStyle/>
        <a:p>
          <a:endParaRPr lang="en-US"/>
        </a:p>
      </dgm:t>
    </dgm:pt>
  </dgm:ptLst>
  <dgm:cxnLst>
    <dgm:cxn modelId="{B69DDA4C-25FA-424E-855B-E205DA0842BC}" srcId="{CEA1C6AA-E458-4B58-B5B3-906BCF693C70}" destId="{AECB40B9-865E-4F86-A9B5-FB8B84CC92F1}" srcOrd="0" destOrd="0" parTransId="{066DA804-A14D-49E9-9CC7-3D942E1AB351}" sibTransId="{088A5479-7D50-4C92-A97E-0264447BA080}"/>
    <dgm:cxn modelId="{710CB0D1-C470-46A8-9673-B3712FF68930}" type="presOf" srcId="{CEA1C6AA-E458-4B58-B5B3-906BCF693C70}" destId="{BC4B0C17-563A-4551-8FFE-E885127DB62D}" srcOrd="0" destOrd="0" presId="urn:microsoft.com/office/officeart/2005/8/layout/hList9"/>
    <dgm:cxn modelId="{5D73B512-40E8-498C-9587-88F14FC96269}" type="presOf" srcId="{AF4E6086-8604-4A5E-8D64-A149CC776D3A}" destId="{4EFD8113-C455-4A33-B92B-74D888017F85}" srcOrd="0" destOrd="0" presId="urn:microsoft.com/office/officeart/2005/8/layout/hList9"/>
    <dgm:cxn modelId="{F4E51960-385D-4AF5-ACDA-20F3FB78375C}" type="presOf" srcId="{2B49D784-ADF2-494A-A5A5-14F20EACCDE8}" destId="{2B3C7B37-B6E3-442C-AC92-24E2A27DA184}" srcOrd="0" destOrd="0" presId="urn:microsoft.com/office/officeart/2005/8/layout/hList9"/>
    <dgm:cxn modelId="{C43F08F4-B180-411C-A752-29254BF12508}" type="presOf" srcId="{AECB40B9-865E-4F86-A9B5-FB8B84CC92F1}" destId="{41EB4D6F-7890-4314-8A33-57C92B9794F9}" srcOrd="0" destOrd="0" presId="urn:microsoft.com/office/officeart/2005/8/layout/hList9"/>
    <dgm:cxn modelId="{B56CEF5F-7CBE-415B-8569-EE1C90F3855F}" type="presOf" srcId="{ACB125C5-04D5-4137-B1CB-BEED2E22E51F}" destId="{C370E7E0-15D7-4A91-B13B-2C15AA3450E1}" srcOrd="1" destOrd="0" presId="urn:microsoft.com/office/officeart/2005/8/layout/hList9"/>
    <dgm:cxn modelId="{86DC358A-04C8-4255-AA25-F7BC4059B82C}" srcId="{AF4E6086-8604-4A5E-8D64-A149CC776D3A}" destId="{CEA1C6AA-E458-4B58-B5B3-906BCF693C70}" srcOrd="1" destOrd="0" parTransId="{9E28A192-68B9-47BC-992F-178C71C2B384}" sibTransId="{E12E8417-3767-4031-B3B0-6F381D34385B}"/>
    <dgm:cxn modelId="{730A26C6-B410-43E5-9A11-F8F5000A34DE}" type="presOf" srcId="{ACB125C5-04D5-4137-B1CB-BEED2E22E51F}" destId="{1D7AE870-88B2-4D76-8B11-7493E52EB3C6}" srcOrd="0" destOrd="0" presId="urn:microsoft.com/office/officeart/2005/8/layout/hList9"/>
    <dgm:cxn modelId="{5E44896E-2F5D-473E-A339-61F4AEEBC461}" srcId="{2B49D784-ADF2-494A-A5A5-14F20EACCDE8}" destId="{ACB125C5-04D5-4137-B1CB-BEED2E22E51F}" srcOrd="0" destOrd="0" parTransId="{A3DC84DE-AA6D-4B0D-AA69-2B32F32586F4}" sibTransId="{5E8C3EAB-0EFA-41AB-B2E0-F05C7BE1A74A}"/>
    <dgm:cxn modelId="{F920A779-14D2-4A91-9C49-A626710D9F96}" type="presOf" srcId="{AECB40B9-865E-4F86-A9B5-FB8B84CC92F1}" destId="{DA65E918-AC8A-4010-BD12-3DEDE2A1F688}" srcOrd="1" destOrd="0" presId="urn:microsoft.com/office/officeart/2005/8/layout/hList9"/>
    <dgm:cxn modelId="{A3395A09-6AD2-4443-9F3C-B7FBE11109F4}" srcId="{AF4E6086-8604-4A5E-8D64-A149CC776D3A}" destId="{2B49D784-ADF2-494A-A5A5-14F20EACCDE8}" srcOrd="0" destOrd="0" parTransId="{18F6E152-E35C-4E42-B7DA-D115D1E1CD83}" sibTransId="{D2CA5193-C61B-4B26-B90B-6D942045814F}"/>
    <dgm:cxn modelId="{EB2FE146-BF83-41A6-B527-D875BC174646}" type="presParOf" srcId="{4EFD8113-C455-4A33-B92B-74D888017F85}" destId="{514510E0-D3E1-4B1E-8266-B0D6ED3C7A60}" srcOrd="0" destOrd="0" presId="urn:microsoft.com/office/officeart/2005/8/layout/hList9"/>
    <dgm:cxn modelId="{A8BBA782-94DD-46D1-ADA5-A86E2BD39FF5}" type="presParOf" srcId="{4EFD8113-C455-4A33-B92B-74D888017F85}" destId="{D00EEADA-658D-40F2-B69C-E324D51D8E7A}" srcOrd="1" destOrd="0" presId="urn:microsoft.com/office/officeart/2005/8/layout/hList9"/>
    <dgm:cxn modelId="{7CE5CCE0-C0E8-400F-A6DB-3AFD4B077420}" type="presParOf" srcId="{D00EEADA-658D-40F2-B69C-E324D51D8E7A}" destId="{1C050290-CC7F-487C-9A2C-BC38DE451177}" srcOrd="0" destOrd="0" presId="urn:microsoft.com/office/officeart/2005/8/layout/hList9"/>
    <dgm:cxn modelId="{1899629B-E05C-4C5E-BFEF-78652C4F5CE5}" type="presParOf" srcId="{D00EEADA-658D-40F2-B69C-E324D51D8E7A}" destId="{F8A85657-964D-43CF-8421-9378F125AEF5}" srcOrd="1" destOrd="0" presId="urn:microsoft.com/office/officeart/2005/8/layout/hList9"/>
    <dgm:cxn modelId="{C0CC5341-CFDE-47EC-9DC5-DF0CAF3C4E64}" type="presParOf" srcId="{F8A85657-964D-43CF-8421-9378F125AEF5}" destId="{1D7AE870-88B2-4D76-8B11-7493E52EB3C6}" srcOrd="0" destOrd="0" presId="urn:microsoft.com/office/officeart/2005/8/layout/hList9"/>
    <dgm:cxn modelId="{FBC10498-CEC4-4AD4-9511-FB4DA0BAFCB7}" type="presParOf" srcId="{F8A85657-964D-43CF-8421-9378F125AEF5}" destId="{C370E7E0-15D7-4A91-B13B-2C15AA3450E1}" srcOrd="1" destOrd="0" presId="urn:microsoft.com/office/officeart/2005/8/layout/hList9"/>
    <dgm:cxn modelId="{5ECE5B68-30DB-4BD5-87A1-C42846F82CC3}" type="presParOf" srcId="{4EFD8113-C455-4A33-B92B-74D888017F85}" destId="{EA0BBFC6-69D1-42C2-8AD9-42668C1FBE4E}" srcOrd="2" destOrd="0" presId="urn:microsoft.com/office/officeart/2005/8/layout/hList9"/>
    <dgm:cxn modelId="{576E29DC-A99F-4595-B228-E5CF1639CA7E}" type="presParOf" srcId="{4EFD8113-C455-4A33-B92B-74D888017F85}" destId="{2B3C7B37-B6E3-442C-AC92-24E2A27DA184}" srcOrd="3" destOrd="0" presId="urn:microsoft.com/office/officeart/2005/8/layout/hList9"/>
    <dgm:cxn modelId="{09A5BB91-9A37-41F5-A80D-DFE9E6D90AE6}" type="presParOf" srcId="{4EFD8113-C455-4A33-B92B-74D888017F85}" destId="{7824194C-EAC2-4F52-8CCD-C6DEC14CB888}" srcOrd="4" destOrd="0" presId="urn:microsoft.com/office/officeart/2005/8/layout/hList9"/>
    <dgm:cxn modelId="{AAC06A95-616F-43A7-B347-95FCC839E8D2}" type="presParOf" srcId="{4EFD8113-C455-4A33-B92B-74D888017F85}" destId="{5CE9A5E6-6FF6-4DBA-A8CC-115A7A735489}" srcOrd="5" destOrd="0" presId="urn:microsoft.com/office/officeart/2005/8/layout/hList9"/>
    <dgm:cxn modelId="{82B1EFB8-5C71-44C3-97E2-4AD3E58472D5}" type="presParOf" srcId="{4EFD8113-C455-4A33-B92B-74D888017F85}" destId="{E081ED99-AB34-4CF2-B4D8-BB9ECE9EFF33}" srcOrd="6" destOrd="0" presId="urn:microsoft.com/office/officeart/2005/8/layout/hList9"/>
    <dgm:cxn modelId="{20A5BC79-9D68-41C7-8474-88DB08596C7C}" type="presParOf" srcId="{E081ED99-AB34-4CF2-B4D8-BB9ECE9EFF33}" destId="{90116929-EA47-47FC-9528-C5AF8145D157}" srcOrd="0" destOrd="0" presId="urn:microsoft.com/office/officeart/2005/8/layout/hList9"/>
    <dgm:cxn modelId="{E82E6F7A-CF3F-46C3-9B67-D2B1D25EE8EA}" type="presParOf" srcId="{E081ED99-AB34-4CF2-B4D8-BB9ECE9EFF33}" destId="{44A35845-63A4-4973-A9FB-C07688F95905}" srcOrd="1" destOrd="0" presId="urn:microsoft.com/office/officeart/2005/8/layout/hList9"/>
    <dgm:cxn modelId="{B351E36A-CC16-4D6B-BE1F-5A35C808078F}" type="presParOf" srcId="{44A35845-63A4-4973-A9FB-C07688F95905}" destId="{41EB4D6F-7890-4314-8A33-57C92B9794F9}" srcOrd="0" destOrd="0" presId="urn:microsoft.com/office/officeart/2005/8/layout/hList9"/>
    <dgm:cxn modelId="{B354A542-7A32-4D4E-8161-9568F7C2A60A}" type="presParOf" srcId="{44A35845-63A4-4973-A9FB-C07688F95905}" destId="{DA65E918-AC8A-4010-BD12-3DEDE2A1F688}" srcOrd="1" destOrd="0" presId="urn:microsoft.com/office/officeart/2005/8/layout/hList9"/>
    <dgm:cxn modelId="{BA6C7B5C-8545-4CED-9C13-A4623EBE4FB4}" type="presParOf" srcId="{4EFD8113-C455-4A33-B92B-74D888017F85}" destId="{F36C3419-2C84-456A-A0B0-9CAFA747B17F}" srcOrd="7" destOrd="0" presId="urn:microsoft.com/office/officeart/2005/8/layout/hList9"/>
    <dgm:cxn modelId="{7A64B689-CBA6-4326-9E5F-D413AF781591}" type="presParOf" srcId="{4EFD8113-C455-4A33-B92B-74D888017F85}" destId="{BC4B0C17-563A-4551-8FFE-E885127DB62D}" srcOrd="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6F43FB0-A370-4E49-B0FD-11478A9CC203}" type="doc">
      <dgm:prSet loTypeId="urn:microsoft.com/office/officeart/2005/8/layout/radial5" loCatId="cycle" qsTypeId="urn:microsoft.com/office/officeart/2005/8/quickstyle/simple1" qsCatId="simple" csTypeId="urn:microsoft.com/office/officeart/2005/8/colors/accent0_1" csCatId="mainScheme" phldr="1"/>
      <dgm:spPr/>
      <dgm:t>
        <a:bodyPr/>
        <a:lstStyle/>
        <a:p>
          <a:endParaRPr lang="en-US"/>
        </a:p>
      </dgm:t>
    </dgm:pt>
    <dgm:pt modelId="{B260B621-B151-4BD2-986C-A06E6CF27945}">
      <dgm:prSet phldrT="[Text]"/>
      <dgm:spPr/>
      <dgm:t>
        <a:bodyPr/>
        <a:lstStyle/>
        <a:p>
          <a:pPr algn="ctr"/>
          <a:r>
            <a:rPr lang="en-US" dirty="0" smtClean="0"/>
            <a:t>Metal Salts </a:t>
          </a:r>
          <a:endParaRPr lang="en-US" dirty="0"/>
        </a:p>
      </dgm:t>
    </dgm:pt>
    <dgm:pt modelId="{B79DEA95-C809-4C62-83FA-1C788BD33B4D}" type="parTrans" cxnId="{6744C245-FAF2-40A0-A7D0-FD8DB3194521}">
      <dgm:prSet/>
      <dgm:spPr/>
      <dgm:t>
        <a:bodyPr/>
        <a:lstStyle/>
        <a:p>
          <a:endParaRPr lang="en-US">
            <a:solidFill>
              <a:sysClr val="windowText" lastClr="000000"/>
            </a:solidFill>
          </a:endParaRPr>
        </a:p>
      </dgm:t>
    </dgm:pt>
    <dgm:pt modelId="{BB1A3D09-0055-45FD-AF72-0DF2E7C4000C}" type="sibTrans" cxnId="{6744C245-FAF2-40A0-A7D0-FD8DB3194521}">
      <dgm:prSet/>
      <dgm:spPr/>
      <dgm:t>
        <a:bodyPr/>
        <a:lstStyle/>
        <a:p>
          <a:endParaRPr lang="en-US">
            <a:solidFill>
              <a:sysClr val="windowText" lastClr="000000"/>
            </a:solidFill>
          </a:endParaRPr>
        </a:p>
      </dgm:t>
    </dgm:pt>
    <dgm:pt modelId="{239A48B4-05C9-42AC-9622-354B3FEB8D5A}">
      <dgm:prSet phldrT="[Text]" custT="1"/>
      <dgm:spPr>
        <a:blipFill>
          <a:blip xmlns:r="http://schemas.openxmlformats.org/officeDocument/2006/relationships" r:embed="rId1"/>
          <a:stretch>
            <a:fillRect/>
          </a:stretch>
        </a:blipFill>
      </dgm:spPr>
      <dgm:t>
        <a:bodyPr/>
        <a:lstStyle/>
        <a:p>
          <a:r>
            <a:rPr lang="en-US">
              <a:noFill/>
            </a:rPr>
            <a:t> </a:t>
          </a:r>
        </a:p>
      </dgm:t>
    </dgm:pt>
    <dgm:pt modelId="{8394321F-0336-4F60-9708-C8870943BE8F}" type="parTrans" cxnId="{1AB43E04-E7CF-49DB-8389-85D2D23271D3}">
      <dgm:prSet/>
      <dgm:spPr/>
      <dgm:t>
        <a:bodyPr/>
        <a:lstStyle/>
        <a:p>
          <a:endParaRPr lang="en-US">
            <a:solidFill>
              <a:sysClr val="windowText" lastClr="000000"/>
            </a:solidFill>
          </a:endParaRPr>
        </a:p>
      </dgm:t>
    </dgm:pt>
    <dgm:pt modelId="{9D277606-30F2-43F0-80A0-14444CD6688F}" type="sibTrans" cxnId="{1AB43E04-E7CF-49DB-8389-85D2D23271D3}">
      <dgm:prSet/>
      <dgm:spPr/>
      <dgm:t>
        <a:bodyPr/>
        <a:lstStyle/>
        <a:p>
          <a:endParaRPr lang="en-US">
            <a:solidFill>
              <a:sysClr val="windowText" lastClr="000000"/>
            </a:solidFill>
          </a:endParaRPr>
        </a:p>
      </dgm:t>
    </dgm:pt>
    <dgm:pt modelId="{FD7338BF-75DE-4752-AE21-AFE13E35DF13}">
      <dgm:prSet phldrT="[Text]" custT="1"/>
      <dgm:spPr>
        <a:blipFill>
          <a:blip xmlns:r="http://schemas.openxmlformats.org/officeDocument/2006/relationships" r:embed="rId2"/>
          <a:stretch>
            <a:fillRect/>
          </a:stretch>
        </a:blipFill>
      </dgm:spPr>
      <dgm:t>
        <a:bodyPr/>
        <a:lstStyle/>
        <a:p>
          <a:r>
            <a:rPr lang="en-US">
              <a:noFill/>
            </a:rPr>
            <a:t> </a:t>
          </a:r>
        </a:p>
      </dgm:t>
    </dgm:pt>
    <dgm:pt modelId="{FF538649-36EE-45F8-87DC-AB25F939D93D}" type="parTrans" cxnId="{26C159EB-6DB5-4DCF-ACFB-1499DE7FFEA2}">
      <dgm:prSet/>
      <dgm:spPr/>
      <dgm:t>
        <a:bodyPr/>
        <a:lstStyle/>
        <a:p>
          <a:endParaRPr lang="en-US">
            <a:solidFill>
              <a:sysClr val="windowText" lastClr="000000"/>
            </a:solidFill>
          </a:endParaRPr>
        </a:p>
      </dgm:t>
    </dgm:pt>
    <dgm:pt modelId="{805BF41F-DAB3-4DF3-B570-CF3B1CA1F059}" type="sibTrans" cxnId="{26C159EB-6DB5-4DCF-ACFB-1499DE7FFEA2}">
      <dgm:prSet/>
      <dgm:spPr/>
      <dgm:t>
        <a:bodyPr/>
        <a:lstStyle/>
        <a:p>
          <a:endParaRPr lang="en-US">
            <a:solidFill>
              <a:sysClr val="windowText" lastClr="000000"/>
            </a:solidFill>
          </a:endParaRPr>
        </a:p>
      </dgm:t>
    </dgm:pt>
    <dgm:pt modelId="{F5A1C345-70B9-4B31-9C4F-2869CAD317C4}">
      <dgm:prSet phldrT="[Text]" custT="1"/>
      <dgm:spPr>
        <a:blipFill>
          <a:blip xmlns:r="http://schemas.openxmlformats.org/officeDocument/2006/relationships" r:embed="rId3"/>
          <a:stretch>
            <a:fillRect/>
          </a:stretch>
        </a:blipFill>
      </dgm:spPr>
      <dgm:t>
        <a:bodyPr/>
        <a:lstStyle/>
        <a:p>
          <a:r>
            <a:rPr lang="en-US">
              <a:noFill/>
            </a:rPr>
            <a:t> </a:t>
          </a:r>
        </a:p>
      </dgm:t>
    </dgm:pt>
    <dgm:pt modelId="{E20FB617-002B-4E3A-9854-35EDADF0D87D}" type="parTrans" cxnId="{C62F0E83-BC94-4549-B608-E866F5D58606}">
      <dgm:prSet/>
      <dgm:spPr/>
      <dgm:t>
        <a:bodyPr/>
        <a:lstStyle/>
        <a:p>
          <a:endParaRPr lang="en-US">
            <a:solidFill>
              <a:sysClr val="windowText" lastClr="000000"/>
            </a:solidFill>
          </a:endParaRPr>
        </a:p>
      </dgm:t>
    </dgm:pt>
    <dgm:pt modelId="{9C28F591-ADAB-4FEF-BC61-0DD614DB7C9A}" type="sibTrans" cxnId="{C62F0E83-BC94-4549-B608-E866F5D58606}">
      <dgm:prSet/>
      <dgm:spPr/>
      <dgm:t>
        <a:bodyPr/>
        <a:lstStyle/>
        <a:p>
          <a:endParaRPr lang="en-US">
            <a:solidFill>
              <a:sysClr val="windowText" lastClr="000000"/>
            </a:solidFill>
          </a:endParaRPr>
        </a:p>
      </dgm:t>
    </dgm:pt>
    <dgm:pt modelId="{5D381BA7-C8C7-4B2D-A8A5-E7632DD62DD5}">
      <dgm:prSet custT="1"/>
      <dgm:spPr>
        <a:blipFill>
          <a:blip xmlns:r="http://schemas.openxmlformats.org/officeDocument/2006/relationships" r:embed="rId4"/>
          <a:stretch>
            <a:fillRect/>
          </a:stretch>
        </a:blipFill>
      </dgm:spPr>
      <dgm:t>
        <a:bodyPr/>
        <a:lstStyle/>
        <a:p>
          <a:r>
            <a:rPr lang="en-US">
              <a:noFill/>
            </a:rPr>
            <a:t> </a:t>
          </a:r>
        </a:p>
      </dgm:t>
    </dgm:pt>
    <dgm:pt modelId="{9952A808-5E45-4542-A4B9-99523FE06861}" type="parTrans" cxnId="{91C658FB-2845-41F4-BD4A-A4421F0EB5E8}">
      <dgm:prSet/>
      <dgm:spPr/>
      <dgm:t>
        <a:bodyPr/>
        <a:lstStyle/>
        <a:p>
          <a:endParaRPr lang="en-US">
            <a:solidFill>
              <a:sysClr val="windowText" lastClr="000000"/>
            </a:solidFill>
          </a:endParaRPr>
        </a:p>
      </dgm:t>
    </dgm:pt>
    <dgm:pt modelId="{A0029FAA-B463-4ADA-B2CA-DDCCC1ABE09C}" type="sibTrans" cxnId="{91C658FB-2845-41F4-BD4A-A4421F0EB5E8}">
      <dgm:prSet/>
      <dgm:spPr/>
      <dgm:t>
        <a:bodyPr/>
        <a:lstStyle/>
        <a:p>
          <a:endParaRPr lang="en-US">
            <a:solidFill>
              <a:sysClr val="windowText" lastClr="000000"/>
            </a:solidFill>
          </a:endParaRPr>
        </a:p>
      </dgm:t>
    </dgm:pt>
    <dgm:pt modelId="{D70B481D-EE06-482E-8526-57155C2D2210}">
      <dgm:prSet custT="1"/>
      <dgm:spPr>
        <a:blipFill>
          <a:blip xmlns:r="http://schemas.openxmlformats.org/officeDocument/2006/relationships" r:embed="rId5"/>
          <a:stretch>
            <a:fillRect/>
          </a:stretch>
        </a:blipFill>
      </dgm:spPr>
      <dgm:t>
        <a:bodyPr/>
        <a:lstStyle/>
        <a:p>
          <a:r>
            <a:rPr lang="en-US">
              <a:noFill/>
            </a:rPr>
            <a:t> </a:t>
          </a:r>
        </a:p>
      </dgm:t>
    </dgm:pt>
    <dgm:pt modelId="{E26268CF-BDBB-4CB2-B830-2D2358CE81BD}" type="parTrans" cxnId="{2CE02F26-3901-4872-841A-DF6761CBA275}">
      <dgm:prSet/>
      <dgm:spPr/>
      <dgm:t>
        <a:bodyPr/>
        <a:lstStyle/>
        <a:p>
          <a:endParaRPr lang="en-US">
            <a:solidFill>
              <a:sysClr val="windowText" lastClr="000000"/>
            </a:solidFill>
          </a:endParaRPr>
        </a:p>
      </dgm:t>
    </dgm:pt>
    <dgm:pt modelId="{7283E0FD-D64A-40F4-8D1A-BAF3A4E4E648}" type="sibTrans" cxnId="{2CE02F26-3901-4872-841A-DF6761CBA275}">
      <dgm:prSet/>
      <dgm:spPr/>
      <dgm:t>
        <a:bodyPr/>
        <a:lstStyle/>
        <a:p>
          <a:endParaRPr lang="en-US">
            <a:solidFill>
              <a:sysClr val="windowText" lastClr="000000"/>
            </a:solidFill>
          </a:endParaRPr>
        </a:p>
      </dgm:t>
    </dgm:pt>
    <dgm:pt modelId="{9352A045-87F6-4FDB-9349-4AA77B4ECC5F}">
      <dgm:prSet custT="1"/>
      <dgm:spPr>
        <a:blipFill>
          <a:blip xmlns:r="http://schemas.openxmlformats.org/officeDocument/2006/relationships" r:embed="rId6"/>
          <a:stretch>
            <a:fillRect/>
          </a:stretch>
        </a:blipFill>
      </dgm:spPr>
      <dgm:t>
        <a:bodyPr/>
        <a:lstStyle/>
        <a:p>
          <a:r>
            <a:rPr lang="en-US">
              <a:noFill/>
            </a:rPr>
            <a:t> </a:t>
          </a:r>
        </a:p>
      </dgm:t>
    </dgm:pt>
    <dgm:pt modelId="{0DDF03B9-A57C-4601-BBAA-2D538E56F665}" type="parTrans" cxnId="{EA2ECC7A-8C01-4DC6-9A54-401FD011FD5C}">
      <dgm:prSet/>
      <dgm:spPr/>
      <dgm:t>
        <a:bodyPr/>
        <a:lstStyle/>
        <a:p>
          <a:endParaRPr lang="en-US"/>
        </a:p>
      </dgm:t>
    </dgm:pt>
    <dgm:pt modelId="{D3B2D638-DD00-4912-80AB-20B49084887B}" type="sibTrans" cxnId="{EA2ECC7A-8C01-4DC6-9A54-401FD011FD5C}">
      <dgm:prSet/>
      <dgm:spPr/>
      <dgm:t>
        <a:bodyPr/>
        <a:lstStyle/>
        <a:p>
          <a:endParaRPr lang="en-US"/>
        </a:p>
      </dgm:t>
    </dgm:pt>
    <dgm:pt modelId="{A2C9453B-324E-4E36-AD3D-F4B54E3BE83B}">
      <dgm:prSet custT="1"/>
      <dgm:spPr>
        <a:blipFill>
          <a:blip xmlns:r="http://schemas.openxmlformats.org/officeDocument/2006/relationships" r:embed="rId7"/>
          <a:stretch>
            <a:fillRect/>
          </a:stretch>
        </a:blipFill>
      </dgm:spPr>
      <dgm:t>
        <a:bodyPr/>
        <a:lstStyle/>
        <a:p>
          <a:r>
            <a:rPr lang="en-US">
              <a:noFill/>
            </a:rPr>
            <a:t> </a:t>
          </a:r>
        </a:p>
      </dgm:t>
    </dgm:pt>
    <dgm:pt modelId="{6B2A9F0A-7C28-48BB-B38B-5F9BE1E6EBBC}" type="parTrans" cxnId="{BEEE0075-3FE8-4B1E-8EA5-53A0FEF65160}">
      <dgm:prSet/>
      <dgm:spPr/>
      <dgm:t>
        <a:bodyPr/>
        <a:lstStyle/>
        <a:p>
          <a:endParaRPr lang="en-US"/>
        </a:p>
      </dgm:t>
    </dgm:pt>
    <dgm:pt modelId="{1D95C5DF-9352-4687-AA5C-20BC733B5D93}" type="sibTrans" cxnId="{BEEE0075-3FE8-4B1E-8EA5-53A0FEF65160}">
      <dgm:prSet/>
      <dgm:spPr/>
      <dgm:t>
        <a:bodyPr/>
        <a:lstStyle/>
        <a:p>
          <a:endParaRPr lang="en-US"/>
        </a:p>
      </dgm:t>
    </dgm:pt>
    <dgm:pt modelId="{6D4D8890-1098-4BCC-B0B5-53B0A5E63EA5}" type="pres">
      <dgm:prSet presAssocID="{E6F43FB0-A370-4E49-B0FD-11478A9CC203}" presName="Name0" presStyleCnt="0">
        <dgm:presLayoutVars>
          <dgm:chMax val="1"/>
          <dgm:dir/>
          <dgm:animLvl val="ctr"/>
          <dgm:resizeHandles val="exact"/>
        </dgm:presLayoutVars>
      </dgm:prSet>
      <dgm:spPr/>
      <dgm:t>
        <a:bodyPr/>
        <a:lstStyle/>
        <a:p>
          <a:endParaRPr lang="en-US"/>
        </a:p>
      </dgm:t>
    </dgm:pt>
    <dgm:pt modelId="{4940ADCD-33F2-4562-A311-1E91D1A606E1}" type="pres">
      <dgm:prSet presAssocID="{B260B621-B151-4BD2-986C-A06E6CF27945}" presName="centerShape" presStyleLbl="node0" presStyleIdx="0" presStyleCnt="1"/>
      <dgm:spPr/>
      <dgm:t>
        <a:bodyPr/>
        <a:lstStyle/>
        <a:p>
          <a:endParaRPr lang="en-US"/>
        </a:p>
      </dgm:t>
    </dgm:pt>
    <dgm:pt modelId="{9B1C4AE9-08E8-4079-9038-D8312F98C32C}" type="pres">
      <dgm:prSet presAssocID="{8394321F-0336-4F60-9708-C8870943BE8F}" presName="parTrans" presStyleLbl="sibTrans2D1" presStyleIdx="0" presStyleCnt="7"/>
      <dgm:spPr/>
      <dgm:t>
        <a:bodyPr/>
        <a:lstStyle/>
        <a:p>
          <a:endParaRPr lang="en-US"/>
        </a:p>
      </dgm:t>
    </dgm:pt>
    <dgm:pt modelId="{170AF3A7-D2CA-4B08-856D-0B2BDEDB1372}" type="pres">
      <dgm:prSet presAssocID="{8394321F-0336-4F60-9708-C8870943BE8F}" presName="connectorText" presStyleLbl="sibTrans2D1" presStyleIdx="0" presStyleCnt="7"/>
      <dgm:spPr/>
      <dgm:t>
        <a:bodyPr/>
        <a:lstStyle/>
        <a:p>
          <a:endParaRPr lang="en-US"/>
        </a:p>
      </dgm:t>
    </dgm:pt>
    <dgm:pt modelId="{52A5B8B9-1EE3-4AA4-B97F-AAAEB98CB7C8}" type="pres">
      <dgm:prSet presAssocID="{239A48B4-05C9-42AC-9622-354B3FEB8D5A}" presName="node" presStyleLbl="node1" presStyleIdx="0" presStyleCnt="7">
        <dgm:presLayoutVars>
          <dgm:bulletEnabled val="1"/>
        </dgm:presLayoutVars>
      </dgm:prSet>
      <dgm:spPr/>
      <dgm:t>
        <a:bodyPr/>
        <a:lstStyle/>
        <a:p>
          <a:endParaRPr lang="en-US"/>
        </a:p>
      </dgm:t>
    </dgm:pt>
    <dgm:pt modelId="{B0856866-B084-42A1-84D0-63C7A7AE30FA}" type="pres">
      <dgm:prSet presAssocID="{FF538649-36EE-45F8-87DC-AB25F939D93D}" presName="parTrans" presStyleLbl="sibTrans2D1" presStyleIdx="1" presStyleCnt="7"/>
      <dgm:spPr/>
      <dgm:t>
        <a:bodyPr/>
        <a:lstStyle/>
        <a:p>
          <a:endParaRPr lang="en-US"/>
        </a:p>
      </dgm:t>
    </dgm:pt>
    <dgm:pt modelId="{544550EB-6D15-40A6-844F-45D493AF0E7B}" type="pres">
      <dgm:prSet presAssocID="{FF538649-36EE-45F8-87DC-AB25F939D93D}" presName="connectorText" presStyleLbl="sibTrans2D1" presStyleIdx="1" presStyleCnt="7"/>
      <dgm:spPr/>
      <dgm:t>
        <a:bodyPr/>
        <a:lstStyle/>
        <a:p>
          <a:endParaRPr lang="en-US"/>
        </a:p>
      </dgm:t>
    </dgm:pt>
    <dgm:pt modelId="{D74EE0B5-CEF2-4A6D-833E-737D7DFEF4D1}" type="pres">
      <dgm:prSet presAssocID="{FD7338BF-75DE-4752-AE21-AFE13E35DF13}" presName="node" presStyleLbl="node1" presStyleIdx="1" presStyleCnt="7">
        <dgm:presLayoutVars>
          <dgm:bulletEnabled val="1"/>
        </dgm:presLayoutVars>
      </dgm:prSet>
      <dgm:spPr/>
      <dgm:t>
        <a:bodyPr/>
        <a:lstStyle/>
        <a:p>
          <a:endParaRPr lang="en-US"/>
        </a:p>
      </dgm:t>
    </dgm:pt>
    <dgm:pt modelId="{98CD9CB8-52BF-4B72-A8CB-F6999568F7B5}" type="pres">
      <dgm:prSet presAssocID="{E20FB617-002B-4E3A-9854-35EDADF0D87D}" presName="parTrans" presStyleLbl="sibTrans2D1" presStyleIdx="2" presStyleCnt="7"/>
      <dgm:spPr/>
      <dgm:t>
        <a:bodyPr/>
        <a:lstStyle/>
        <a:p>
          <a:endParaRPr lang="en-US"/>
        </a:p>
      </dgm:t>
    </dgm:pt>
    <dgm:pt modelId="{B6F0DA2B-030B-4DA1-8BE3-B26A3F3F8385}" type="pres">
      <dgm:prSet presAssocID="{E20FB617-002B-4E3A-9854-35EDADF0D87D}" presName="connectorText" presStyleLbl="sibTrans2D1" presStyleIdx="2" presStyleCnt="7"/>
      <dgm:spPr/>
      <dgm:t>
        <a:bodyPr/>
        <a:lstStyle/>
        <a:p>
          <a:endParaRPr lang="en-US"/>
        </a:p>
      </dgm:t>
    </dgm:pt>
    <dgm:pt modelId="{DF5F33ED-28CF-492F-9EFD-12753B745DB8}" type="pres">
      <dgm:prSet presAssocID="{F5A1C345-70B9-4B31-9C4F-2869CAD317C4}" presName="node" presStyleLbl="node1" presStyleIdx="2" presStyleCnt="7">
        <dgm:presLayoutVars>
          <dgm:bulletEnabled val="1"/>
        </dgm:presLayoutVars>
      </dgm:prSet>
      <dgm:spPr/>
      <dgm:t>
        <a:bodyPr/>
        <a:lstStyle/>
        <a:p>
          <a:endParaRPr lang="en-US"/>
        </a:p>
      </dgm:t>
    </dgm:pt>
    <dgm:pt modelId="{906C5CED-CEBB-45EE-87C6-6D0F2A2D0F39}" type="pres">
      <dgm:prSet presAssocID="{9952A808-5E45-4542-A4B9-99523FE06861}" presName="parTrans" presStyleLbl="sibTrans2D1" presStyleIdx="3" presStyleCnt="7"/>
      <dgm:spPr/>
      <dgm:t>
        <a:bodyPr/>
        <a:lstStyle/>
        <a:p>
          <a:endParaRPr lang="en-US"/>
        </a:p>
      </dgm:t>
    </dgm:pt>
    <dgm:pt modelId="{0A1F59B9-8E1B-477E-8274-004B0878FA04}" type="pres">
      <dgm:prSet presAssocID="{9952A808-5E45-4542-A4B9-99523FE06861}" presName="connectorText" presStyleLbl="sibTrans2D1" presStyleIdx="3" presStyleCnt="7"/>
      <dgm:spPr/>
      <dgm:t>
        <a:bodyPr/>
        <a:lstStyle/>
        <a:p>
          <a:endParaRPr lang="en-US"/>
        </a:p>
      </dgm:t>
    </dgm:pt>
    <dgm:pt modelId="{53025FED-9D86-409F-8D89-96109B343293}" type="pres">
      <dgm:prSet presAssocID="{5D381BA7-C8C7-4B2D-A8A5-E7632DD62DD5}" presName="node" presStyleLbl="node1" presStyleIdx="3" presStyleCnt="7">
        <dgm:presLayoutVars>
          <dgm:bulletEnabled val="1"/>
        </dgm:presLayoutVars>
      </dgm:prSet>
      <dgm:spPr/>
      <dgm:t>
        <a:bodyPr/>
        <a:lstStyle/>
        <a:p>
          <a:endParaRPr lang="en-US"/>
        </a:p>
      </dgm:t>
    </dgm:pt>
    <dgm:pt modelId="{FC9865A1-CF1F-4D49-8B60-A9EDFEC407E3}" type="pres">
      <dgm:prSet presAssocID="{E26268CF-BDBB-4CB2-B830-2D2358CE81BD}" presName="parTrans" presStyleLbl="sibTrans2D1" presStyleIdx="4" presStyleCnt="7"/>
      <dgm:spPr/>
      <dgm:t>
        <a:bodyPr/>
        <a:lstStyle/>
        <a:p>
          <a:endParaRPr lang="en-US"/>
        </a:p>
      </dgm:t>
    </dgm:pt>
    <dgm:pt modelId="{AC1222E4-047C-4343-8FBC-6825024A91B7}" type="pres">
      <dgm:prSet presAssocID="{E26268CF-BDBB-4CB2-B830-2D2358CE81BD}" presName="connectorText" presStyleLbl="sibTrans2D1" presStyleIdx="4" presStyleCnt="7"/>
      <dgm:spPr/>
      <dgm:t>
        <a:bodyPr/>
        <a:lstStyle/>
        <a:p>
          <a:endParaRPr lang="en-US"/>
        </a:p>
      </dgm:t>
    </dgm:pt>
    <dgm:pt modelId="{7B068D18-2F88-4135-93AD-C3D2FF48F48F}" type="pres">
      <dgm:prSet presAssocID="{D70B481D-EE06-482E-8526-57155C2D2210}" presName="node" presStyleLbl="node1" presStyleIdx="4" presStyleCnt="7">
        <dgm:presLayoutVars>
          <dgm:bulletEnabled val="1"/>
        </dgm:presLayoutVars>
      </dgm:prSet>
      <dgm:spPr/>
      <dgm:t>
        <a:bodyPr/>
        <a:lstStyle/>
        <a:p>
          <a:endParaRPr lang="en-US"/>
        </a:p>
      </dgm:t>
    </dgm:pt>
    <dgm:pt modelId="{D09192B2-AD7B-426B-9029-974CC4D2FAD1}" type="pres">
      <dgm:prSet presAssocID="{0DDF03B9-A57C-4601-BBAA-2D538E56F665}" presName="parTrans" presStyleLbl="sibTrans2D1" presStyleIdx="5" presStyleCnt="7"/>
      <dgm:spPr/>
      <dgm:t>
        <a:bodyPr/>
        <a:lstStyle/>
        <a:p>
          <a:endParaRPr lang="en-US"/>
        </a:p>
      </dgm:t>
    </dgm:pt>
    <dgm:pt modelId="{C6C70C49-056C-484F-AB5C-0593D7CAED90}" type="pres">
      <dgm:prSet presAssocID="{0DDF03B9-A57C-4601-BBAA-2D538E56F665}" presName="connectorText" presStyleLbl="sibTrans2D1" presStyleIdx="5" presStyleCnt="7"/>
      <dgm:spPr/>
      <dgm:t>
        <a:bodyPr/>
        <a:lstStyle/>
        <a:p>
          <a:endParaRPr lang="en-US"/>
        </a:p>
      </dgm:t>
    </dgm:pt>
    <dgm:pt modelId="{DBA6504A-6884-4D8C-8DB0-6C659377ED16}" type="pres">
      <dgm:prSet presAssocID="{9352A045-87F6-4FDB-9349-4AA77B4ECC5F}" presName="node" presStyleLbl="node1" presStyleIdx="5" presStyleCnt="7">
        <dgm:presLayoutVars>
          <dgm:bulletEnabled val="1"/>
        </dgm:presLayoutVars>
      </dgm:prSet>
      <dgm:spPr/>
      <dgm:t>
        <a:bodyPr/>
        <a:lstStyle/>
        <a:p>
          <a:endParaRPr lang="en-US"/>
        </a:p>
      </dgm:t>
    </dgm:pt>
    <dgm:pt modelId="{0B2711A1-EFAA-4DA7-A583-FE4A73AB0582}" type="pres">
      <dgm:prSet presAssocID="{6B2A9F0A-7C28-48BB-B38B-5F9BE1E6EBBC}" presName="parTrans" presStyleLbl="sibTrans2D1" presStyleIdx="6" presStyleCnt="7"/>
      <dgm:spPr/>
      <dgm:t>
        <a:bodyPr/>
        <a:lstStyle/>
        <a:p>
          <a:endParaRPr lang="en-US"/>
        </a:p>
      </dgm:t>
    </dgm:pt>
    <dgm:pt modelId="{26D2587F-E3B4-4E3E-AE5D-2E5E4E7388D6}" type="pres">
      <dgm:prSet presAssocID="{6B2A9F0A-7C28-48BB-B38B-5F9BE1E6EBBC}" presName="connectorText" presStyleLbl="sibTrans2D1" presStyleIdx="6" presStyleCnt="7"/>
      <dgm:spPr/>
      <dgm:t>
        <a:bodyPr/>
        <a:lstStyle/>
        <a:p>
          <a:endParaRPr lang="en-US"/>
        </a:p>
      </dgm:t>
    </dgm:pt>
    <dgm:pt modelId="{06FE906A-4653-451D-A6D3-C26D8343974E}" type="pres">
      <dgm:prSet presAssocID="{A2C9453B-324E-4E36-AD3D-F4B54E3BE83B}" presName="node" presStyleLbl="node1" presStyleIdx="6" presStyleCnt="7">
        <dgm:presLayoutVars>
          <dgm:bulletEnabled val="1"/>
        </dgm:presLayoutVars>
      </dgm:prSet>
      <dgm:spPr/>
      <dgm:t>
        <a:bodyPr/>
        <a:lstStyle/>
        <a:p>
          <a:endParaRPr lang="en-US"/>
        </a:p>
      </dgm:t>
    </dgm:pt>
  </dgm:ptLst>
  <dgm:cxnLst>
    <dgm:cxn modelId="{C62F0E83-BC94-4549-B608-E866F5D58606}" srcId="{B260B621-B151-4BD2-986C-A06E6CF27945}" destId="{F5A1C345-70B9-4B31-9C4F-2869CAD317C4}" srcOrd="2" destOrd="0" parTransId="{E20FB617-002B-4E3A-9854-35EDADF0D87D}" sibTransId="{9C28F591-ADAB-4FEF-BC61-0DD614DB7C9A}"/>
    <dgm:cxn modelId="{0B7E34A5-811A-41FC-AC0F-B0B4998444C4}" type="presOf" srcId="{8394321F-0336-4F60-9708-C8870943BE8F}" destId="{9B1C4AE9-08E8-4079-9038-D8312F98C32C}" srcOrd="0" destOrd="0" presId="urn:microsoft.com/office/officeart/2005/8/layout/radial5"/>
    <dgm:cxn modelId="{290A96EF-D3B6-454A-9A96-885366481876}" type="presOf" srcId="{0DDF03B9-A57C-4601-BBAA-2D538E56F665}" destId="{D09192B2-AD7B-426B-9029-974CC4D2FAD1}" srcOrd="0" destOrd="0" presId="urn:microsoft.com/office/officeart/2005/8/layout/radial5"/>
    <dgm:cxn modelId="{C35DA5D3-DB67-414E-87D3-FECC91FF5F8D}" type="presOf" srcId="{FF538649-36EE-45F8-87DC-AB25F939D93D}" destId="{B0856866-B084-42A1-84D0-63C7A7AE30FA}" srcOrd="0" destOrd="0" presId="urn:microsoft.com/office/officeart/2005/8/layout/radial5"/>
    <dgm:cxn modelId="{C1DA96AE-EE56-48F6-B224-0B1EDAACF4FC}" type="presOf" srcId="{B260B621-B151-4BD2-986C-A06E6CF27945}" destId="{4940ADCD-33F2-4562-A311-1E91D1A606E1}" srcOrd="0" destOrd="0" presId="urn:microsoft.com/office/officeart/2005/8/layout/radial5"/>
    <dgm:cxn modelId="{7F19A7E6-0FFA-4A91-990F-68B340784982}" type="presOf" srcId="{239A48B4-05C9-42AC-9622-354B3FEB8D5A}" destId="{52A5B8B9-1EE3-4AA4-B97F-AAAEB98CB7C8}" srcOrd="0" destOrd="0" presId="urn:microsoft.com/office/officeart/2005/8/layout/radial5"/>
    <dgm:cxn modelId="{8F439209-77C3-49D5-B3AD-9E0AED240105}" type="presOf" srcId="{D70B481D-EE06-482E-8526-57155C2D2210}" destId="{7B068D18-2F88-4135-93AD-C3D2FF48F48F}" srcOrd="0" destOrd="0" presId="urn:microsoft.com/office/officeart/2005/8/layout/radial5"/>
    <dgm:cxn modelId="{8618FECF-20A3-4F44-B8F5-DE4B75AC7389}" type="presOf" srcId="{E20FB617-002B-4E3A-9854-35EDADF0D87D}" destId="{B6F0DA2B-030B-4DA1-8BE3-B26A3F3F8385}" srcOrd="1" destOrd="0" presId="urn:microsoft.com/office/officeart/2005/8/layout/radial5"/>
    <dgm:cxn modelId="{18BF7650-CCFA-4BDA-B01A-B04FF68FB890}" type="presOf" srcId="{E6F43FB0-A370-4E49-B0FD-11478A9CC203}" destId="{6D4D8890-1098-4BCC-B0B5-53B0A5E63EA5}" srcOrd="0" destOrd="0" presId="urn:microsoft.com/office/officeart/2005/8/layout/radial5"/>
    <dgm:cxn modelId="{5F554985-7BF2-451F-850C-8C0C7215D97A}" type="presOf" srcId="{8394321F-0336-4F60-9708-C8870943BE8F}" destId="{170AF3A7-D2CA-4B08-856D-0B2BDEDB1372}" srcOrd="1" destOrd="0" presId="urn:microsoft.com/office/officeart/2005/8/layout/radial5"/>
    <dgm:cxn modelId="{138EDD44-7106-4577-A143-FD7534D8DB89}" type="presOf" srcId="{5D381BA7-C8C7-4B2D-A8A5-E7632DD62DD5}" destId="{53025FED-9D86-409F-8D89-96109B343293}" srcOrd="0" destOrd="0" presId="urn:microsoft.com/office/officeart/2005/8/layout/radial5"/>
    <dgm:cxn modelId="{912DFFB5-4E09-4489-9541-643CA0522D5C}" type="presOf" srcId="{FF538649-36EE-45F8-87DC-AB25F939D93D}" destId="{544550EB-6D15-40A6-844F-45D493AF0E7B}" srcOrd="1" destOrd="0" presId="urn:microsoft.com/office/officeart/2005/8/layout/radial5"/>
    <dgm:cxn modelId="{EA2ECC7A-8C01-4DC6-9A54-401FD011FD5C}" srcId="{B260B621-B151-4BD2-986C-A06E6CF27945}" destId="{9352A045-87F6-4FDB-9349-4AA77B4ECC5F}" srcOrd="5" destOrd="0" parTransId="{0DDF03B9-A57C-4601-BBAA-2D538E56F665}" sibTransId="{D3B2D638-DD00-4912-80AB-20B49084887B}"/>
    <dgm:cxn modelId="{26934517-5A15-4EE0-B4A9-9C473DB4662D}" type="presOf" srcId="{6B2A9F0A-7C28-48BB-B38B-5F9BE1E6EBBC}" destId="{26D2587F-E3B4-4E3E-AE5D-2E5E4E7388D6}" srcOrd="1" destOrd="0" presId="urn:microsoft.com/office/officeart/2005/8/layout/radial5"/>
    <dgm:cxn modelId="{26C159EB-6DB5-4DCF-ACFB-1499DE7FFEA2}" srcId="{B260B621-B151-4BD2-986C-A06E6CF27945}" destId="{FD7338BF-75DE-4752-AE21-AFE13E35DF13}" srcOrd="1" destOrd="0" parTransId="{FF538649-36EE-45F8-87DC-AB25F939D93D}" sibTransId="{805BF41F-DAB3-4DF3-B570-CF3B1CA1F059}"/>
    <dgm:cxn modelId="{2CE02F26-3901-4872-841A-DF6761CBA275}" srcId="{B260B621-B151-4BD2-986C-A06E6CF27945}" destId="{D70B481D-EE06-482E-8526-57155C2D2210}" srcOrd="4" destOrd="0" parTransId="{E26268CF-BDBB-4CB2-B830-2D2358CE81BD}" sibTransId="{7283E0FD-D64A-40F4-8D1A-BAF3A4E4E648}"/>
    <dgm:cxn modelId="{86F55128-8BE8-4858-A342-21B6A8D85A59}" type="presOf" srcId="{0DDF03B9-A57C-4601-BBAA-2D538E56F665}" destId="{C6C70C49-056C-484F-AB5C-0593D7CAED90}" srcOrd="1" destOrd="0" presId="urn:microsoft.com/office/officeart/2005/8/layout/radial5"/>
    <dgm:cxn modelId="{1AB43E04-E7CF-49DB-8389-85D2D23271D3}" srcId="{B260B621-B151-4BD2-986C-A06E6CF27945}" destId="{239A48B4-05C9-42AC-9622-354B3FEB8D5A}" srcOrd="0" destOrd="0" parTransId="{8394321F-0336-4F60-9708-C8870943BE8F}" sibTransId="{9D277606-30F2-43F0-80A0-14444CD6688F}"/>
    <dgm:cxn modelId="{233F77E0-13D2-44B8-A216-AE85EC757E51}" type="presOf" srcId="{A2C9453B-324E-4E36-AD3D-F4B54E3BE83B}" destId="{06FE906A-4653-451D-A6D3-C26D8343974E}" srcOrd="0" destOrd="0" presId="urn:microsoft.com/office/officeart/2005/8/layout/radial5"/>
    <dgm:cxn modelId="{6744C245-FAF2-40A0-A7D0-FD8DB3194521}" srcId="{E6F43FB0-A370-4E49-B0FD-11478A9CC203}" destId="{B260B621-B151-4BD2-986C-A06E6CF27945}" srcOrd="0" destOrd="0" parTransId="{B79DEA95-C809-4C62-83FA-1C788BD33B4D}" sibTransId="{BB1A3D09-0055-45FD-AF72-0DF2E7C4000C}"/>
    <dgm:cxn modelId="{2B46285C-CF0A-4647-8926-475F0EF1D1DE}" type="presOf" srcId="{F5A1C345-70B9-4B31-9C4F-2869CAD317C4}" destId="{DF5F33ED-28CF-492F-9EFD-12753B745DB8}" srcOrd="0" destOrd="0" presId="urn:microsoft.com/office/officeart/2005/8/layout/radial5"/>
    <dgm:cxn modelId="{7B8BB3CB-F332-48B2-8AAA-6E393C9621A3}" type="presOf" srcId="{6B2A9F0A-7C28-48BB-B38B-5F9BE1E6EBBC}" destId="{0B2711A1-EFAA-4DA7-A583-FE4A73AB0582}" srcOrd="0" destOrd="0" presId="urn:microsoft.com/office/officeart/2005/8/layout/radial5"/>
    <dgm:cxn modelId="{91C658FB-2845-41F4-BD4A-A4421F0EB5E8}" srcId="{B260B621-B151-4BD2-986C-A06E6CF27945}" destId="{5D381BA7-C8C7-4B2D-A8A5-E7632DD62DD5}" srcOrd="3" destOrd="0" parTransId="{9952A808-5E45-4542-A4B9-99523FE06861}" sibTransId="{A0029FAA-B463-4ADA-B2CA-DDCCC1ABE09C}"/>
    <dgm:cxn modelId="{52FA545B-5406-473C-A555-E102C3E6A8F5}" type="presOf" srcId="{E20FB617-002B-4E3A-9854-35EDADF0D87D}" destId="{98CD9CB8-52BF-4B72-A8CB-F6999568F7B5}" srcOrd="0" destOrd="0" presId="urn:microsoft.com/office/officeart/2005/8/layout/radial5"/>
    <dgm:cxn modelId="{60B3E816-1FFE-4DD7-8B0F-1882EF9524CA}" type="presOf" srcId="{E26268CF-BDBB-4CB2-B830-2D2358CE81BD}" destId="{FC9865A1-CF1F-4D49-8B60-A9EDFEC407E3}" srcOrd="0" destOrd="0" presId="urn:microsoft.com/office/officeart/2005/8/layout/radial5"/>
    <dgm:cxn modelId="{FFD8B5C3-4070-436A-AF94-AF16BEDDCFA6}" type="presOf" srcId="{9952A808-5E45-4542-A4B9-99523FE06861}" destId="{0A1F59B9-8E1B-477E-8274-004B0878FA04}" srcOrd="1" destOrd="0" presId="urn:microsoft.com/office/officeart/2005/8/layout/radial5"/>
    <dgm:cxn modelId="{411ED185-41F2-4F5F-BD23-09F341CC566F}" type="presOf" srcId="{FD7338BF-75DE-4752-AE21-AFE13E35DF13}" destId="{D74EE0B5-CEF2-4A6D-833E-737D7DFEF4D1}" srcOrd="0" destOrd="0" presId="urn:microsoft.com/office/officeart/2005/8/layout/radial5"/>
    <dgm:cxn modelId="{C0FFA55F-D48F-4DC7-B08C-FA15244176B6}" type="presOf" srcId="{9352A045-87F6-4FDB-9349-4AA77B4ECC5F}" destId="{DBA6504A-6884-4D8C-8DB0-6C659377ED16}" srcOrd="0" destOrd="0" presId="urn:microsoft.com/office/officeart/2005/8/layout/radial5"/>
    <dgm:cxn modelId="{CA862847-A280-4A6A-BD9D-3A697F9AC185}" type="presOf" srcId="{9952A808-5E45-4542-A4B9-99523FE06861}" destId="{906C5CED-CEBB-45EE-87C6-6D0F2A2D0F39}" srcOrd="0" destOrd="0" presId="urn:microsoft.com/office/officeart/2005/8/layout/radial5"/>
    <dgm:cxn modelId="{BEEE0075-3FE8-4B1E-8EA5-53A0FEF65160}" srcId="{B260B621-B151-4BD2-986C-A06E6CF27945}" destId="{A2C9453B-324E-4E36-AD3D-F4B54E3BE83B}" srcOrd="6" destOrd="0" parTransId="{6B2A9F0A-7C28-48BB-B38B-5F9BE1E6EBBC}" sibTransId="{1D95C5DF-9352-4687-AA5C-20BC733B5D93}"/>
    <dgm:cxn modelId="{9988FACA-AFD3-40FE-9C57-5D0EDF10DB12}" type="presOf" srcId="{E26268CF-BDBB-4CB2-B830-2D2358CE81BD}" destId="{AC1222E4-047C-4343-8FBC-6825024A91B7}" srcOrd="1" destOrd="0" presId="urn:microsoft.com/office/officeart/2005/8/layout/radial5"/>
    <dgm:cxn modelId="{FA432F03-8E80-4714-8D54-A2B61FF7E8E2}" type="presParOf" srcId="{6D4D8890-1098-4BCC-B0B5-53B0A5E63EA5}" destId="{4940ADCD-33F2-4562-A311-1E91D1A606E1}" srcOrd="0" destOrd="0" presId="urn:microsoft.com/office/officeart/2005/8/layout/radial5"/>
    <dgm:cxn modelId="{E9814F41-25C1-41AB-8842-DBD45F84D685}" type="presParOf" srcId="{6D4D8890-1098-4BCC-B0B5-53B0A5E63EA5}" destId="{9B1C4AE9-08E8-4079-9038-D8312F98C32C}" srcOrd="1" destOrd="0" presId="urn:microsoft.com/office/officeart/2005/8/layout/radial5"/>
    <dgm:cxn modelId="{99888EF3-2975-41F1-A7A6-D398A1633BE5}" type="presParOf" srcId="{9B1C4AE9-08E8-4079-9038-D8312F98C32C}" destId="{170AF3A7-D2CA-4B08-856D-0B2BDEDB1372}" srcOrd="0" destOrd="0" presId="urn:microsoft.com/office/officeart/2005/8/layout/radial5"/>
    <dgm:cxn modelId="{2F4A8C8C-367A-4D35-AB96-CE011F9E837E}" type="presParOf" srcId="{6D4D8890-1098-4BCC-B0B5-53B0A5E63EA5}" destId="{52A5B8B9-1EE3-4AA4-B97F-AAAEB98CB7C8}" srcOrd="2" destOrd="0" presId="urn:microsoft.com/office/officeart/2005/8/layout/radial5"/>
    <dgm:cxn modelId="{55682F2C-7DF5-4621-894E-4BB0D8AD12E9}" type="presParOf" srcId="{6D4D8890-1098-4BCC-B0B5-53B0A5E63EA5}" destId="{B0856866-B084-42A1-84D0-63C7A7AE30FA}" srcOrd="3" destOrd="0" presId="urn:microsoft.com/office/officeart/2005/8/layout/radial5"/>
    <dgm:cxn modelId="{5B138B27-439D-4C6F-A91A-91172E0CD6C5}" type="presParOf" srcId="{B0856866-B084-42A1-84D0-63C7A7AE30FA}" destId="{544550EB-6D15-40A6-844F-45D493AF0E7B}" srcOrd="0" destOrd="0" presId="urn:microsoft.com/office/officeart/2005/8/layout/radial5"/>
    <dgm:cxn modelId="{1A489E8A-63A7-4A00-8394-6956CB4177D2}" type="presParOf" srcId="{6D4D8890-1098-4BCC-B0B5-53B0A5E63EA5}" destId="{D74EE0B5-CEF2-4A6D-833E-737D7DFEF4D1}" srcOrd="4" destOrd="0" presId="urn:microsoft.com/office/officeart/2005/8/layout/radial5"/>
    <dgm:cxn modelId="{C9E33EC1-2EEA-4B6C-B8F3-4109B50D680F}" type="presParOf" srcId="{6D4D8890-1098-4BCC-B0B5-53B0A5E63EA5}" destId="{98CD9CB8-52BF-4B72-A8CB-F6999568F7B5}" srcOrd="5" destOrd="0" presId="urn:microsoft.com/office/officeart/2005/8/layout/radial5"/>
    <dgm:cxn modelId="{403A3878-8BDA-44D4-8483-5247690F0ECD}" type="presParOf" srcId="{98CD9CB8-52BF-4B72-A8CB-F6999568F7B5}" destId="{B6F0DA2B-030B-4DA1-8BE3-B26A3F3F8385}" srcOrd="0" destOrd="0" presId="urn:microsoft.com/office/officeart/2005/8/layout/radial5"/>
    <dgm:cxn modelId="{E0E1A83D-8CE3-46B8-A118-CC3009ECAA79}" type="presParOf" srcId="{6D4D8890-1098-4BCC-B0B5-53B0A5E63EA5}" destId="{DF5F33ED-28CF-492F-9EFD-12753B745DB8}" srcOrd="6" destOrd="0" presId="urn:microsoft.com/office/officeart/2005/8/layout/radial5"/>
    <dgm:cxn modelId="{AC766E1E-3FBB-478B-A50B-4A1A685F064C}" type="presParOf" srcId="{6D4D8890-1098-4BCC-B0B5-53B0A5E63EA5}" destId="{906C5CED-CEBB-45EE-87C6-6D0F2A2D0F39}" srcOrd="7" destOrd="0" presId="urn:microsoft.com/office/officeart/2005/8/layout/radial5"/>
    <dgm:cxn modelId="{313DF39A-CBA6-43B7-80D2-C47ADDDCDAD2}" type="presParOf" srcId="{906C5CED-CEBB-45EE-87C6-6D0F2A2D0F39}" destId="{0A1F59B9-8E1B-477E-8274-004B0878FA04}" srcOrd="0" destOrd="0" presId="urn:microsoft.com/office/officeart/2005/8/layout/radial5"/>
    <dgm:cxn modelId="{ADB553EB-114F-4B96-AA31-E53E5B9DB078}" type="presParOf" srcId="{6D4D8890-1098-4BCC-B0B5-53B0A5E63EA5}" destId="{53025FED-9D86-409F-8D89-96109B343293}" srcOrd="8" destOrd="0" presId="urn:microsoft.com/office/officeart/2005/8/layout/radial5"/>
    <dgm:cxn modelId="{112D6E7D-7EDC-4C69-BCE8-008921C8965B}" type="presParOf" srcId="{6D4D8890-1098-4BCC-B0B5-53B0A5E63EA5}" destId="{FC9865A1-CF1F-4D49-8B60-A9EDFEC407E3}" srcOrd="9" destOrd="0" presId="urn:microsoft.com/office/officeart/2005/8/layout/radial5"/>
    <dgm:cxn modelId="{CCDB6323-6472-4679-8C6A-A89AC043AB06}" type="presParOf" srcId="{FC9865A1-CF1F-4D49-8B60-A9EDFEC407E3}" destId="{AC1222E4-047C-4343-8FBC-6825024A91B7}" srcOrd="0" destOrd="0" presId="urn:microsoft.com/office/officeart/2005/8/layout/radial5"/>
    <dgm:cxn modelId="{B63CF4BB-7947-439E-B5BC-A061606DF1FF}" type="presParOf" srcId="{6D4D8890-1098-4BCC-B0B5-53B0A5E63EA5}" destId="{7B068D18-2F88-4135-93AD-C3D2FF48F48F}" srcOrd="10" destOrd="0" presId="urn:microsoft.com/office/officeart/2005/8/layout/radial5"/>
    <dgm:cxn modelId="{46BB77A5-C8A3-421E-AA94-0A3D0F1B363D}" type="presParOf" srcId="{6D4D8890-1098-4BCC-B0B5-53B0A5E63EA5}" destId="{D09192B2-AD7B-426B-9029-974CC4D2FAD1}" srcOrd="11" destOrd="0" presId="urn:microsoft.com/office/officeart/2005/8/layout/radial5"/>
    <dgm:cxn modelId="{6EC062C5-9A12-486B-96A2-76E5C37B66A5}" type="presParOf" srcId="{D09192B2-AD7B-426B-9029-974CC4D2FAD1}" destId="{C6C70C49-056C-484F-AB5C-0593D7CAED90}" srcOrd="0" destOrd="0" presId="urn:microsoft.com/office/officeart/2005/8/layout/radial5"/>
    <dgm:cxn modelId="{AFFF89A0-9F0E-46A0-ACF5-EDBBFEBEF4DB}" type="presParOf" srcId="{6D4D8890-1098-4BCC-B0B5-53B0A5E63EA5}" destId="{DBA6504A-6884-4D8C-8DB0-6C659377ED16}" srcOrd="12" destOrd="0" presId="urn:microsoft.com/office/officeart/2005/8/layout/radial5"/>
    <dgm:cxn modelId="{3BED2631-DBB8-43EB-84A0-423BFA1F6378}" type="presParOf" srcId="{6D4D8890-1098-4BCC-B0B5-53B0A5E63EA5}" destId="{0B2711A1-EFAA-4DA7-A583-FE4A73AB0582}" srcOrd="13" destOrd="0" presId="urn:microsoft.com/office/officeart/2005/8/layout/radial5"/>
    <dgm:cxn modelId="{A5A66DF5-88CB-48B2-AAEA-4CD243AC04F6}" type="presParOf" srcId="{0B2711A1-EFAA-4DA7-A583-FE4A73AB0582}" destId="{26D2587F-E3B4-4E3E-AE5D-2E5E4E7388D6}" srcOrd="0" destOrd="0" presId="urn:microsoft.com/office/officeart/2005/8/layout/radial5"/>
    <dgm:cxn modelId="{D713E531-2CCE-4929-A4CB-91C50A193E25}" type="presParOf" srcId="{6D4D8890-1098-4BCC-B0B5-53B0A5E63EA5}" destId="{06FE906A-4653-451D-A6D3-C26D8343974E}" srcOrd="14"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FC3E7B6-C4A6-4895-9FEE-5F8FBB092FCC}" type="doc">
      <dgm:prSet loTypeId="urn:microsoft.com/office/officeart/2009/layout/CircleArrowProcess" loCatId="process" qsTypeId="urn:microsoft.com/office/officeart/2005/8/quickstyle/simple1" qsCatId="simple" csTypeId="urn:microsoft.com/office/officeart/2005/8/colors/colorful3" csCatId="colorful" phldr="1"/>
      <dgm:spPr/>
      <dgm:t>
        <a:bodyPr/>
        <a:lstStyle/>
        <a:p>
          <a:endParaRPr lang="en-US"/>
        </a:p>
      </dgm:t>
    </dgm:pt>
    <dgm:pt modelId="{133A53A3-E089-49F7-AE12-37AAF55EF6A8}">
      <dgm:prSet phldrT="[Text]" custT="1"/>
      <dgm:spPr/>
      <dgm:t>
        <a:bodyPr/>
        <a:lstStyle/>
        <a:p>
          <a:r>
            <a:rPr lang="en-US" sz="2800" b="0" dirty="0" smtClean="0"/>
            <a:t>Static</a:t>
          </a:r>
          <a:r>
            <a:rPr lang="en-US" sz="2000" dirty="0" smtClean="0"/>
            <a:t> </a:t>
          </a:r>
          <a:endParaRPr lang="en-US" sz="2000" dirty="0"/>
        </a:p>
      </dgm:t>
    </dgm:pt>
    <dgm:pt modelId="{150A231C-1E4D-4411-865B-08845E090EE8}" type="parTrans" cxnId="{7FF4BA8C-6C44-49FA-A730-0E591216F60E}">
      <dgm:prSet/>
      <dgm:spPr/>
      <dgm:t>
        <a:bodyPr/>
        <a:lstStyle/>
        <a:p>
          <a:endParaRPr lang="en-US" sz="2800"/>
        </a:p>
      </dgm:t>
    </dgm:pt>
    <dgm:pt modelId="{84ACE861-F296-4514-B6C2-D331E04A40CE}" type="sibTrans" cxnId="{7FF4BA8C-6C44-49FA-A730-0E591216F60E}">
      <dgm:prSet/>
      <dgm:spPr/>
      <dgm:t>
        <a:bodyPr/>
        <a:lstStyle/>
        <a:p>
          <a:endParaRPr lang="en-US" sz="2800"/>
        </a:p>
      </dgm:t>
    </dgm:pt>
    <dgm:pt modelId="{42185791-15CC-46F5-B0CD-8C2E7D6B1138}">
      <dgm:prSet phldrT="[Text]" custT="1"/>
      <dgm:spPr/>
      <dgm:t>
        <a:bodyPr/>
        <a:lstStyle/>
        <a:p>
          <a:r>
            <a:rPr lang="en-US" sz="2400" dirty="0" smtClean="0"/>
            <a:t>Dynamic </a:t>
          </a:r>
          <a:endParaRPr lang="en-US" sz="2400" dirty="0"/>
        </a:p>
      </dgm:t>
    </dgm:pt>
    <dgm:pt modelId="{FEFE91A6-3228-4CAC-AF7B-668DAFCB6693}" type="parTrans" cxnId="{FFECD907-CD3B-4A07-BA5C-B9A900EDEE92}">
      <dgm:prSet/>
      <dgm:spPr/>
      <dgm:t>
        <a:bodyPr/>
        <a:lstStyle/>
        <a:p>
          <a:endParaRPr lang="en-US" sz="2800"/>
        </a:p>
      </dgm:t>
    </dgm:pt>
    <dgm:pt modelId="{BCE4FC52-B1B2-4D3A-97CF-03B4BE95A738}" type="sibTrans" cxnId="{FFECD907-CD3B-4A07-BA5C-B9A900EDEE92}">
      <dgm:prSet/>
      <dgm:spPr/>
      <dgm:t>
        <a:bodyPr/>
        <a:lstStyle/>
        <a:p>
          <a:endParaRPr lang="en-US" sz="2800"/>
        </a:p>
      </dgm:t>
    </dgm:pt>
    <dgm:pt modelId="{10FE755E-67E1-4ABE-9723-3742055DA5D8}">
      <dgm:prSet phldrT="[Text]" custT="1"/>
      <dgm:spPr/>
      <dgm:t>
        <a:bodyPr/>
        <a:lstStyle/>
        <a:p>
          <a:r>
            <a:rPr lang="en-US" sz="2400" b="0" dirty="0" smtClean="0"/>
            <a:t>Combined</a:t>
          </a:r>
          <a:r>
            <a:rPr lang="en-US" sz="2000" dirty="0" smtClean="0"/>
            <a:t> </a:t>
          </a:r>
          <a:endParaRPr lang="en-US" sz="2000" dirty="0"/>
        </a:p>
      </dgm:t>
    </dgm:pt>
    <dgm:pt modelId="{506B0A11-FFC5-4ED4-8CDE-07647A8B74F9}" type="parTrans" cxnId="{3ACBF890-E5C8-4C8A-AA84-C8FB06B93289}">
      <dgm:prSet/>
      <dgm:spPr/>
      <dgm:t>
        <a:bodyPr/>
        <a:lstStyle/>
        <a:p>
          <a:endParaRPr lang="en-US" sz="2800"/>
        </a:p>
      </dgm:t>
    </dgm:pt>
    <dgm:pt modelId="{59DC484C-9C82-4868-9FF9-5935B90CFFB6}" type="sibTrans" cxnId="{3ACBF890-E5C8-4C8A-AA84-C8FB06B93289}">
      <dgm:prSet/>
      <dgm:spPr/>
      <dgm:t>
        <a:bodyPr/>
        <a:lstStyle/>
        <a:p>
          <a:endParaRPr lang="en-US" sz="2800"/>
        </a:p>
      </dgm:t>
    </dgm:pt>
    <dgm:pt modelId="{06A59AB3-72FD-47E5-AF43-D511BA3186F1}">
      <dgm:prSet custT="1"/>
      <dgm:spPr/>
      <dgm:t>
        <a:bodyPr/>
        <a:lstStyle/>
        <a:p>
          <a:r>
            <a:rPr lang="en-US" sz="2000" b="0" dirty="0" smtClean="0"/>
            <a:t>Stern </a:t>
          </a:r>
          <a:r>
            <a:rPr lang="en-US" sz="2000" b="0" dirty="0" err="1" smtClean="0"/>
            <a:t>Volmer</a:t>
          </a:r>
          <a:r>
            <a:rPr lang="en-US" sz="2000" b="0" dirty="0" smtClean="0"/>
            <a:t> Plot</a:t>
          </a:r>
          <a:endParaRPr lang="en-US" sz="2000" b="0" dirty="0"/>
        </a:p>
      </dgm:t>
    </dgm:pt>
    <dgm:pt modelId="{3E648EDD-2F06-45F3-B5A0-85685E6488DA}" type="parTrans" cxnId="{C259B0E5-3617-4F6F-A2DA-99881F05BDBC}">
      <dgm:prSet/>
      <dgm:spPr/>
      <dgm:t>
        <a:bodyPr/>
        <a:lstStyle/>
        <a:p>
          <a:endParaRPr lang="en-US"/>
        </a:p>
      </dgm:t>
    </dgm:pt>
    <dgm:pt modelId="{BB7D8FEE-7BE7-4FBA-82A1-1ADE09A4B429}" type="sibTrans" cxnId="{C259B0E5-3617-4F6F-A2DA-99881F05BDBC}">
      <dgm:prSet/>
      <dgm:spPr/>
      <dgm:t>
        <a:bodyPr/>
        <a:lstStyle/>
        <a:p>
          <a:endParaRPr lang="en-US"/>
        </a:p>
      </dgm:t>
    </dgm:pt>
    <dgm:pt modelId="{054DA39A-3915-470F-A621-9B332C7C9421}" type="pres">
      <dgm:prSet presAssocID="{9FC3E7B6-C4A6-4895-9FEE-5F8FBB092FCC}" presName="Name0" presStyleCnt="0">
        <dgm:presLayoutVars>
          <dgm:chMax val="7"/>
          <dgm:chPref val="7"/>
          <dgm:dir/>
          <dgm:animLvl val="lvl"/>
        </dgm:presLayoutVars>
      </dgm:prSet>
      <dgm:spPr/>
    </dgm:pt>
    <dgm:pt modelId="{5F216828-779D-415A-AB1C-6C0BECB22C74}" type="pres">
      <dgm:prSet presAssocID="{133A53A3-E089-49F7-AE12-37AAF55EF6A8}" presName="Accent1" presStyleCnt="0"/>
      <dgm:spPr/>
    </dgm:pt>
    <dgm:pt modelId="{68F62449-E75F-41B6-8463-FF1E04FF02D7}" type="pres">
      <dgm:prSet presAssocID="{133A53A3-E089-49F7-AE12-37AAF55EF6A8}" presName="Accent" presStyleLbl="node1" presStyleIdx="0" presStyleCnt="4"/>
      <dgm:spPr/>
    </dgm:pt>
    <dgm:pt modelId="{522731B3-B229-4115-859A-7EA5D02F95D1}" type="pres">
      <dgm:prSet presAssocID="{133A53A3-E089-49F7-AE12-37AAF55EF6A8}" presName="Parent1" presStyleLbl="revTx" presStyleIdx="0" presStyleCnt="4">
        <dgm:presLayoutVars>
          <dgm:chMax val="1"/>
          <dgm:chPref val="1"/>
          <dgm:bulletEnabled val="1"/>
        </dgm:presLayoutVars>
      </dgm:prSet>
      <dgm:spPr/>
      <dgm:t>
        <a:bodyPr/>
        <a:lstStyle/>
        <a:p>
          <a:endParaRPr lang="en-US"/>
        </a:p>
      </dgm:t>
    </dgm:pt>
    <dgm:pt modelId="{4ABE4B87-4698-403F-9DC1-DC46A59B5AC8}" type="pres">
      <dgm:prSet presAssocID="{42185791-15CC-46F5-B0CD-8C2E7D6B1138}" presName="Accent2" presStyleCnt="0"/>
      <dgm:spPr/>
    </dgm:pt>
    <dgm:pt modelId="{CD546CC1-2BC8-46F8-BC2D-3C80A7015AF1}" type="pres">
      <dgm:prSet presAssocID="{42185791-15CC-46F5-B0CD-8C2E7D6B1138}" presName="Accent" presStyleLbl="node1" presStyleIdx="1" presStyleCnt="4"/>
      <dgm:spPr/>
    </dgm:pt>
    <dgm:pt modelId="{CCE3859A-C624-45AC-B127-753B8194D507}" type="pres">
      <dgm:prSet presAssocID="{42185791-15CC-46F5-B0CD-8C2E7D6B1138}" presName="Parent2" presStyleLbl="revTx" presStyleIdx="1" presStyleCnt="4">
        <dgm:presLayoutVars>
          <dgm:chMax val="1"/>
          <dgm:chPref val="1"/>
          <dgm:bulletEnabled val="1"/>
        </dgm:presLayoutVars>
      </dgm:prSet>
      <dgm:spPr/>
      <dgm:t>
        <a:bodyPr/>
        <a:lstStyle/>
        <a:p>
          <a:endParaRPr lang="en-US"/>
        </a:p>
      </dgm:t>
    </dgm:pt>
    <dgm:pt modelId="{79F07610-BA53-48C4-AF8C-13921F4FF4DF}" type="pres">
      <dgm:prSet presAssocID="{10FE755E-67E1-4ABE-9723-3742055DA5D8}" presName="Accent3" presStyleCnt="0"/>
      <dgm:spPr/>
    </dgm:pt>
    <dgm:pt modelId="{18EC6DFD-ACB4-435B-8338-35BBA40E5973}" type="pres">
      <dgm:prSet presAssocID="{10FE755E-67E1-4ABE-9723-3742055DA5D8}" presName="Accent" presStyleLbl="node1" presStyleIdx="2" presStyleCnt="4" custLinFactNeighborX="819"/>
      <dgm:spPr/>
    </dgm:pt>
    <dgm:pt modelId="{F4D6FE8C-0E58-49F4-B1FB-B709BA4D0452}" type="pres">
      <dgm:prSet presAssocID="{10FE755E-67E1-4ABE-9723-3742055DA5D8}" presName="Parent3" presStyleLbl="revTx" presStyleIdx="2" presStyleCnt="4" custScaleX="145625">
        <dgm:presLayoutVars>
          <dgm:chMax val="1"/>
          <dgm:chPref val="1"/>
          <dgm:bulletEnabled val="1"/>
        </dgm:presLayoutVars>
      </dgm:prSet>
      <dgm:spPr/>
    </dgm:pt>
    <dgm:pt modelId="{5A4BDAF2-C94A-4BB0-8D6B-2FBCA65BF717}" type="pres">
      <dgm:prSet presAssocID="{06A59AB3-72FD-47E5-AF43-D511BA3186F1}" presName="Accent4" presStyleCnt="0"/>
      <dgm:spPr/>
    </dgm:pt>
    <dgm:pt modelId="{64E474E6-D059-4711-959A-3A25C6F8C140}" type="pres">
      <dgm:prSet presAssocID="{06A59AB3-72FD-47E5-AF43-D511BA3186F1}" presName="Accent" presStyleLbl="node1" presStyleIdx="3" presStyleCnt="4"/>
      <dgm:spPr/>
    </dgm:pt>
    <dgm:pt modelId="{2948FABA-24A7-44B4-90BE-89B772D82B2D}" type="pres">
      <dgm:prSet presAssocID="{06A59AB3-72FD-47E5-AF43-D511BA3186F1}" presName="Parent4" presStyleLbl="revTx" presStyleIdx="3" presStyleCnt="4" custScaleX="134053">
        <dgm:presLayoutVars>
          <dgm:chMax val="1"/>
          <dgm:chPref val="1"/>
          <dgm:bulletEnabled val="1"/>
        </dgm:presLayoutVars>
      </dgm:prSet>
      <dgm:spPr/>
    </dgm:pt>
  </dgm:ptLst>
  <dgm:cxnLst>
    <dgm:cxn modelId="{FFECD907-CD3B-4A07-BA5C-B9A900EDEE92}" srcId="{9FC3E7B6-C4A6-4895-9FEE-5F8FBB092FCC}" destId="{42185791-15CC-46F5-B0CD-8C2E7D6B1138}" srcOrd="1" destOrd="0" parTransId="{FEFE91A6-3228-4CAC-AF7B-668DAFCB6693}" sibTransId="{BCE4FC52-B1B2-4D3A-97CF-03B4BE95A738}"/>
    <dgm:cxn modelId="{8194C299-8022-4483-85FD-117B25F59114}" type="presOf" srcId="{9FC3E7B6-C4A6-4895-9FEE-5F8FBB092FCC}" destId="{054DA39A-3915-470F-A621-9B332C7C9421}" srcOrd="0" destOrd="0" presId="urn:microsoft.com/office/officeart/2009/layout/CircleArrowProcess"/>
    <dgm:cxn modelId="{72536692-CA10-42B9-9307-E48151A518CF}" type="presOf" srcId="{06A59AB3-72FD-47E5-AF43-D511BA3186F1}" destId="{2948FABA-24A7-44B4-90BE-89B772D82B2D}" srcOrd="0" destOrd="0" presId="urn:microsoft.com/office/officeart/2009/layout/CircleArrowProcess"/>
    <dgm:cxn modelId="{1AB7207A-4648-4EE1-9AE4-31D7E440EDAF}" type="presOf" srcId="{42185791-15CC-46F5-B0CD-8C2E7D6B1138}" destId="{CCE3859A-C624-45AC-B127-753B8194D507}" srcOrd="0" destOrd="0" presId="urn:microsoft.com/office/officeart/2009/layout/CircleArrowProcess"/>
    <dgm:cxn modelId="{EF446D8E-20A4-4DCA-88B2-566CD4EE6CA6}" type="presOf" srcId="{10FE755E-67E1-4ABE-9723-3742055DA5D8}" destId="{F4D6FE8C-0E58-49F4-B1FB-B709BA4D0452}" srcOrd="0" destOrd="0" presId="urn:microsoft.com/office/officeart/2009/layout/CircleArrowProcess"/>
    <dgm:cxn modelId="{0AA380D2-F45E-4547-9A5E-199A9F5277C1}" type="presOf" srcId="{133A53A3-E089-49F7-AE12-37AAF55EF6A8}" destId="{522731B3-B229-4115-859A-7EA5D02F95D1}" srcOrd="0" destOrd="0" presId="urn:microsoft.com/office/officeart/2009/layout/CircleArrowProcess"/>
    <dgm:cxn modelId="{3ACBF890-E5C8-4C8A-AA84-C8FB06B93289}" srcId="{9FC3E7B6-C4A6-4895-9FEE-5F8FBB092FCC}" destId="{10FE755E-67E1-4ABE-9723-3742055DA5D8}" srcOrd="2" destOrd="0" parTransId="{506B0A11-FFC5-4ED4-8CDE-07647A8B74F9}" sibTransId="{59DC484C-9C82-4868-9FF9-5935B90CFFB6}"/>
    <dgm:cxn modelId="{C259B0E5-3617-4F6F-A2DA-99881F05BDBC}" srcId="{9FC3E7B6-C4A6-4895-9FEE-5F8FBB092FCC}" destId="{06A59AB3-72FD-47E5-AF43-D511BA3186F1}" srcOrd="3" destOrd="0" parTransId="{3E648EDD-2F06-45F3-B5A0-85685E6488DA}" sibTransId="{BB7D8FEE-7BE7-4FBA-82A1-1ADE09A4B429}"/>
    <dgm:cxn modelId="{7FF4BA8C-6C44-49FA-A730-0E591216F60E}" srcId="{9FC3E7B6-C4A6-4895-9FEE-5F8FBB092FCC}" destId="{133A53A3-E089-49F7-AE12-37AAF55EF6A8}" srcOrd="0" destOrd="0" parTransId="{150A231C-1E4D-4411-865B-08845E090EE8}" sibTransId="{84ACE861-F296-4514-B6C2-D331E04A40CE}"/>
    <dgm:cxn modelId="{0BF59C31-0ABD-4A1E-AFF5-43A6BF589F19}" type="presParOf" srcId="{054DA39A-3915-470F-A621-9B332C7C9421}" destId="{5F216828-779D-415A-AB1C-6C0BECB22C74}" srcOrd="0" destOrd="0" presId="urn:microsoft.com/office/officeart/2009/layout/CircleArrowProcess"/>
    <dgm:cxn modelId="{C26CAE68-71F7-479F-BCA7-D0C51397BCB2}" type="presParOf" srcId="{5F216828-779D-415A-AB1C-6C0BECB22C74}" destId="{68F62449-E75F-41B6-8463-FF1E04FF02D7}" srcOrd="0" destOrd="0" presId="urn:microsoft.com/office/officeart/2009/layout/CircleArrowProcess"/>
    <dgm:cxn modelId="{0E66D534-0296-4321-B1CB-CE033A77890A}" type="presParOf" srcId="{054DA39A-3915-470F-A621-9B332C7C9421}" destId="{522731B3-B229-4115-859A-7EA5D02F95D1}" srcOrd="1" destOrd="0" presId="urn:microsoft.com/office/officeart/2009/layout/CircleArrowProcess"/>
    <dgm:cxn modelId="{3D0ADD73-BA15-4CE2-A055-1B820CB583FC}" type="presParOf" srcId="{054DA39A-3915-470F-A621-9B332C7C9421}" destId="{4ABE4B87-4698-403F-9DC1-DC46A59B5AC8}" srcOrd="2" destOrd="0" presId="urn:microsoft.com/office/officeart/2009/layout/CircleArrowProcess"/>
    <dgm:cxn modelId="{C5D9CB21-B28F-491C-B59F-FFA2C1989387}" type="presParOf" srcId="{4ABE4B87-4698-403F-9DC1-DC46A59B5AC8}" destId="{CD546CC1-2BC8-46F8-BC2D-3C80A7015AF1}" srcOrd="0" destOrd="0" presId="urn:microsoft.com/office/officeart/2009/layout/CircleArrowProcess"/>
    <dgm:cxn modelId="{7E3495C9-0339-44A8-A6BC-38D6788CAEBA}" type="presParOf" srcId="{054DA39A-3915-470F-A621-9B332C7C9421}" destId="{CCE3859A-C624-45AC-B127-753B8194D507}" srcOrd="3" destOrd="0" presId="urn:microsoft.com/office/officeart/2009/layout/CircleArrowProcess"/>
    <dgm:cxn modelId="{67FE9AB3-6979-48BF-B9EE-EBB7BE10E11D}" type="presParOf" srcId="{054DA39A-3915-470F-A621-9B332C7C9421}" destId="{79F07610-BA53-48C4-AF8C-13921F4FF4DF}" srcOrd="4" destOrd="0" presId="urn:microsoft.com/office/officeart/2009/layout/CircleArrowProcess"/>
    <dgm:cxn modelId="{7EB0723F-179F-4392-933B-ABAE1C7A19C6}" type="presParOf" srcId="{79F07610-BA53-48C4-AF8C-13921F4FF4DF}" destId="{18EC6DFD-ACB4-435B-8338-35BBA40E5973}" srcOrd="0" destOrd="0" presId="urn:microsoft.com/office/officeart/2009/layout/CircleArrowProcess"/>
    <dgm:cxn modelId="{62637B19-C9B0-4351-95BE-3061C86639CB}" type="presParOf" srcId="{054DA39A-3915-470F-A621-9B332C7C9421}" destId="{F4D6FE8C-0E58-49F4-B1FB-B709BA4D0452}" srcOrd="5" destOrd="0" presId="urn:microsoft.com/office/officeart/2009/layout/CircleArrowProcess"/>
    <dgm:cxn modelId="{F5C63C57-1991-4D0A-A997-D66155AAA479}" type="presParOf" srcId="{054DA39A-3915-470F-A621-9B332C7C9421}" destId="{5A4BDAF2-C94A-4BB0-8D6B-2FBCA65BF717}" srcOrd="6" destOrd="0" presId="urn:microsoft.com/office/officeart/2009/layout/CircleArrowProcess"/>
    <dgm:cxn modelId="{258F5F7C-B24F-46F3-822F-3A5FF7C2FB52}" type="presParOf" srcId="{5A4BDAF2-C94A-4BB0-8D6B-2FBCA65BF717}" destId="{64E474E6-D059-4711-959A-3A25C6F8C140}" srcOrd="0" destOrd="0" presId="urn:microsoft.com/office/officeart/2009/layout/CircleArrowProcess"/>
    <dgm:cxn modelId="{F6335115-7695-4964-A1C1-4FD76860C7E1}" type="presParOf" srcId="{054DA39A-3915-470F-A621-9B332C7C9421}" destId="{2948FABA-24A7-44B4-90BE-89B772D82B2D}" srcOrd="7"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DBBAE30-BE79-4974-B4D6-CEFEB11029C7}" type="doc">
      <dgm:prSet loTypeId="urn:microsoft.com/office/officeart/2005/8/layout/bProcess3" loCatId="process" qsTypeId="urn:microsoft.com/office/officeart/2005/8/quickstyle/simple1" qsCatId="simple" csTypeId="urn:microsoft.com/office/officeart/2005/8/colors/accent0_1" csCatId="mainScheme" phldr="1"/>
      <dgm:spPr/>
      <dgm:t>
        <a:bodyPr/>
        <a:lstStyle/>
        <a:p>
          <a:endParaRPr lang="en-US"/>
        </a:p>
      </dgm:t>
    </dgm:pt>
    <dgm:pt modelId="{A5365B79-2999-4BD0-9337-D651A65360F4}">
      <dgm:prSet phldrT="[Text]"/>
      <dgm:spPr/>
      <dgm:t>
        <a:bodyPr/>
        <a:lstStyle/>
        <a:p>
          <a:r>
            <a:rPr lang="en-US" smtClean="0">
              <a:solidFill>
                <a:srgbClr val="002060"/>
              </a:solidFill>
            </a:rPr>
            <a:t>Pollutants Found In Water Cause Different Types of Diseases</a:t>
          </a:r>
          <a:endParaRPr lang="en-US" dirty="0">
            <a:solidFill>
              <a:srgbClr val="002060"/>
            </a:solidFill>
          </a:endParaRPr>
        </a:p>
      </dgm:t>
    </dgm:pt>
    <dgm:pt modelId="{09264C5D-AF95-4F25-BC3A-981C975FB774}" type="parTrans" cxnId="{04B30B33-7FAB-441C-BA43-731DB25A7015}">
      <dgm:prSet/>
      <dgm:spPr/>
      <dgm:t>
        <a:bodyPr/>
        <a:lstStyle/>
        <a:p>
          <a:endParaRPr lang="en-US">
            <a:solidFill>
              <a:srgbClr val="002060"/>
            </a:solidFill>
          </a:endParaRPr>
        </a:p>
      </dgm:t>
    </dgm:pt>
    <dgm:pt modelId="{0BFF3911-09CA-409D-9516-37D2611337C0}" type="sibTrans" cxnId="{04B30B33-7FAB-441C-BA43-731DB25A7015}">
      <dgm:prSet/>
      <dgm:spPr/>
      <dgm:t>
        <a:bodyPr/>
        <a:lstStyle/>
        <a:p>
          <a:endParaRPr lang="en-US">
            <a:solidFill>
              <a:srgbClr val="002060"/>
            </a:solidFill>
          </a:endParaRPr>
        </a:p>
      </dgm:t>
    </dgm:pt>
    <dgm:pt modelId="{14F5E17D-525A-4490-ABCE-10CD56E46ED4}">
      <dgm:prSet phldrT="[Text]"/>
      <dgm:spPr/>
      <dgm:t>
        <a:bodyPr/>
        <a:lstStyle/>
        <a:p>
          <a:r>
            <a:rPr lang="en-US" dirty="0" smtClean="0">
              <a:solidFill>
                <a:srgbClr val="002060"/>
              </a:solidFill>
            </a:rPr>
            <a:t>Water Sensors are Expansive &amp; Needs Complicated Instrumental Techniques</a:t>
          </a:r>
          <a:endParaRPr lang="en-US" dirty="0">
            <a:solidFill>
              <a:srgbClr val="002060"/>
            </a:solidFill>
          </a:endParaRPr>
        </a:p>
      </dgm:t>
    </dgm:pt>
    <dgm:pt modelId="{EED2537F-7A39-43E4-BBC3-59BE0AE9B220}" type="parTrans" cxnId="{F0556799-4714-4C72-9510-A47EAEC22090}">
      <dgm:prSet/>
      <dgm:spPr/>
      <dgm:t>
        <a:bodyPr/>
        <a:lstStyle/>
        <a:p>
          <a:endParaRPr lang="en-US">
            <a:solidFill>
              <a:srgbClr val="002060"/>
            </a:solidFill>
          </a:endParaRPr>
        </a:p>
      </dgm:t>
    </dgm:pt>
    <dgm:pt modelId="{B20ECD63-A53B-4079-9B64-057B548D08ED}" type="sibTrans" cxnId="{F0556799-4714-4C72-9510-A47EAEC22090}">
      <dgm:prSet/>
      <dgm:spPr/>
      <dgm:t>
        <a:bodyPr/>
        <a:lstStyle/>
        <a:p>
          <a:endParaRPr lang="en-US">
            <a:solidFill>
              <a:srgbClr val="002060"/>
            </a:solidFill>
          </a:endParaRPr>
        </a:p>
      </dgm:t>
    </dgm:pt>
    <dgm:pt modelId="{B98A1CA0-5E37-4A11-8387-3D3EF5AB3095}">
      <dgm:prSet phldrT="[Text]"/>
      <dgm:spPr/>
      <dgm:t>
        <a:bodyPr/>
        <a:lstStyle/>
        <a:p>
          <a:r>
            <a:rPr lang="en-US" dirty="0" smtClean="0">
              <a:solidFill>
                <a:srgbClr val="002060"/>
              </a:solidFill>
            </a:rPr>
            <a:t>Sensing Application Using O-CNDs and   D-CNDS</a:t>
          </a:r>
          <a:endParaRPr lang="en-US" dirty="0">
            <a:solidFill>
              <a:srgbClr val="002060"/>
            </a:solidFill>
          </a:endParaRPr>
        </a:p>
      </dgm:t>
    </dgm:pt>
    <dgm:pt modelId="{98D0BA31-EF72-4DAA-9E78-7A9C78042B11}" type="parTrans" cxnId="{94774CA8-7884-4574-9941-E49F0909A8ED}">
      <dgm:prSet/>
      <dgm:spPr/>
      <dgm:t>
        <a:bodyPr/>
        <a:lstStyle/>
        <a:p>
          <a:endParaRPr lang="en-US">
            <a:solidFill>
              <a:srgbClr val="002060"/>
            </a:solidFill>
          </a:endParaRPr>
        </a:p>
      </dgm:t>
    </dgm:pt>
    <dgm:pt modelId="{CEF48F82-60D1-4F5E-A4F2-019F4A039129}" type="sibTrans" cxnId="{94774CA8-7884-4574-9941-E49F0909A8ED}">
      <dgm:prSet/>
      <dgm:spPr/>
      <dgm:t>
        <a:bodyPr/>
        <a:lstStyle/>
        <a:p>
          <a:endParaRPr lang="en-US">
            <a:solidFill>
              <a:srgbClr val="002060"/>
            </a:solidFill>
          </a:endParaRPr>
        </a:p>
      </dgm:t>
    </dgm:pt>
    <dgm:pt modelId="{A7E89651-CD54-41DD-B744-159F34585255}">
      <dgm:prSet/>
      <dgm:spPr/>
      <dgm:t>
        <a:bodyPr/>
        <a:lstStyle/>
        <a:p>
          <a:r>
            <a:rPr lang="en-US" smtClean="0">
              <a:solidFill>
                <a:srgbClr val="002060"/>
              </a:solidFill>
            </a:rPr>
            <a:t>Synthesis of Carbon Nanodots From Tobacco Molasses Waste</a:t>
          </a:r>
          <a:endParaRPr lang="en-US" dirty="0" smtClean="0">
            <a:solidFill>
              <a:srgbClr val="002060"/>
            </a:solidFill>
          </a:endParaRPr>
        </a:p>
      </dgm:t>
    </dgm:pt>
    <dgm:pt modelId="{786B750C-28FC-429E-A6F2-0C85748FE750}" type="parTrans" cxnId="{31141F36-66D7-46CC-ABCD-E1346FF99CB7}">
      <dgm:prSet/>
      <dgm:spPr/>
      <dgm:t>
        <a:bodyPr/>
        <a:lstStyle/>
        <a:p>
          <a:endParaRPr lang="en-US">
            <a:solidFill>
              <a:srgbClr val="002060"/>
            </a:solidFill>
          </a:endParaRPr>
        </a:p>
      </dgm:t>
    </dgm:pt>
    <dgm:pt modelId="{A11CB497-3B90-48C8-888E-3E3A8A2F6C97}" type="sibTrans" cxnId="{31141F36-66D7-46CC-ABCD-E1346FF99CB7}">
      <dgm:prSet/>
      <dgm:spPr/>
      <dgm:t>
        <a:bodyPr/>
        <a:lstStyle/>
        <a:p>
          <a:endParaRPr lang="en-US">
            <a:solidFill>
              <a:srgbClr val="002060"/>
            </a:solidFill>
          </a:endParaRPr>
        </a:p>
      </dgm:t>
    </dgm:pt>
    <mc:AlternateContent xmlns:mc="http://schemas.openxmlformats.org/markup-compatibility/2006">
      <mc:Choice xmlns:a14="http://schemas.microsoft.com/office/drawing/2010/main" Requires="a14">
        <dgm:pt modelId="{E4811CA4-4089-43E4-BBF5-33DCF7AF1144}">
          <dgm:prSet/>
          <dgm:spPr/>
          <dgm:t>
            <a:bodyPr/>
            <a:lstStyle/>
            <a:p>
              <a:r>
                <a:rPr lang="en-US" dirty="0" smtClean="0">
                  <a:solidFill>
                    <a:srgbClr val="002060"/>
                  </a:solidFill>
                </a:rPr>
                <a:t>Based on Fluorescence Metals Iron Ions </a:t>
              </a:r>
              <a14:m>
                <m:oMath xmlns:m="http://schemas.openxmlformats.org/officeDocument/2006/math">
                  <m:sSup>
                    <m:sSupPr>
                      <m:ctrlPr>
                        <a:rPr lang="en-US" b="0" i="1" smtClean="0">
                          <a:solidFill>
                            <a:srgbClr val="002060"/>
                          </a:solidFill>
                          <a:latin typeface="Cambria Math" panose="02040503050406030204" pitchFamily="18" charset="0"/>
                        </a:rPr>
                      </m:ctrlPr>
                    </m:sSupPr>
                    <m:e>
                      <m:r>
                        <a:rPr lang="en-US" b="0" i="1" smtClean="0">
                          <a:solidFill>
                            <a:srgbClr val="002060"/>
                          </a:solidFill>
                          <a:latin typeface="Cambria Math" panose="02040503050406030204" pitchFamily="18" charset="0"/>
                        </a:rPr>
                        <m:t>𝐹𝑒</m:t>
                      </m:r>
                    </m:e>
                    <m:sup>
                      <m:r>
                        <a:rPr lang="en-US" b="0" i="1" smtClean="0">
                          <a:solidFill>
                            <a:srgbClr val="002060"/>
                          </a:solidFill>
                          <a:latin typeface="Cambria Math" panose="02040503050406030204" pitchFamily="18" charset="0"/>
                        </a:rPr>
                        <m:t>3</m:t>
                      </m:r>
                      <m:r>
                        <a:rPr lang="en-US" b="0" i="1" smtClean="0">
                          <a:solidFill>
                            <a:srgbClr val="002060"/>
                          </a:solidFill>
                          <a:latin typeface="Cambria Math" panose="02040503050406030204" pitchFamily="18" charset="0"/>
                        </a:rPr>
                        <m:t>+</m:t>
                      </m:r>
                    </m:sup>
                  </m:sSup>
                </m:oMath>
              </a14:m>
              <a:endParaRPr lang="en-US" dirty="0">
                <a:solidFill>
                  <a:srgbClr val="002060"/>
                </a:solidFill>
              </a:endParaRPr>
            </a:p>
          </dgm:t>
        </dgm:pt>
      </mc:Choice>
      <mc:Fallback>
        <dgm:pt modelId="{E4811CA4-4089-43E4-BBF5-33DCF7AF1144}">
          <dgm:prSet/>
          <dgm:spPr/>
          <dgm:t>
            <a:bodyPr/>
            <a:lstStyle/>
            <a:p>
              <a:r>
                <a:rPr lang="en-US" dirty="0" smtClean="0">
                  <a:solidFill>
                    <a:srgbClr val="002060"/>
                  </a:solidFill>
                </a:rPr>
                <a:t>Based on Fluorescence Metals Iron Ions </a:t>
              </a:r>
              <a:r>
                <a:rPr lang="en-US" b="0" i="0" smtClean="0">
                  <a:solidFill>
                    <a:srgbClr val="002060"/>
                  </a:solidFill>
                  <a:latin typeface="Cambria Math" panose="02040503050406030204" pitchFamily="18" charset="0"/>
                </a:rPr>
                <a:t>〖𝐹𝑒〗^(3+)</a:t>
              </a:r>
              <a:endParaRPr lang="en-US" dirty="0">
                <a:solidFill>
                  <a:srgbClr val="002060"/>
                </a:solidFill>
              </a:endParaRPr>
            </a:p>
          </dgm:t>
        </dgm:pt>
      </mc:Fallback>
    </mc:AlternateContent>
    <dgm:pt modelId="{D3AD7D93-F5A9-4B12-9E36-ECF20B01024E}" type="parTrans" cxnId="{96578B48-0554-4E7C-B80F-F170232A395E}">
      <dgm:prSet/>
      <dgm:spPr/>
      <dgm:t>
        <a:bodyPr/>
        <a:lstStyle/>
        <a:p>
          <a:endParaRPr lang="en-US">
            <a:solidFill>
              <a:srgbClr val="002060"/>
            </a:solidFill>
          </a:endParaRPr>
        </a:p>
      </dgm:t>
    </dgm:pt>
    <dgm:pt modelId="{4260CF31-C217-47C4-B6A2-01D6A4F6225F}" type="sibTrans" cxnId="{96578B48-0554-4E7C-B80F-F170232A395E}">
      <dgm:prSet/>
      <dgm:spPr/>
      <dgm:t>
        <a:bodyPr/>
        <a:lstStyle/>
        <a:p>
          <a:endParaRPr lang="en-US">
            <a:solidFill>
              <a:srgbClr val="002060"/>
            </a:solidFill>
          </a:endParaRPr>
        </a:p>
      </dgm:t>
    </dgm:pt>
    <dgm:pt modelId="{2F1CF5ED-846D-4F9D-9C88-74B2687F6A47}">
      <dgm:prSet phldrT="[Text]"/>
      <dgm:spPr/>
      <dgm:t>
        <a:bodyPr/>
        <a:lstStyle/>
        <a:p>
          <a:r>
            <a:rPr lang="en-US" dirty="0" smtClean="0">
              <a:solidFill>
                <a:srgbClr val="002060"/>
              </a:solidFill>
            </a:rPr>
            <a:t>An Available Feasible Solution!</a:t>
          </a:r>
          <a:endParaRPr lang="en-US" dirty="0">
            <a:solidFill>
              <a:srgbClr val="002060"/>
            </a:solidFill>
          </a:endParaRPr>
        </a:p>
      </dgm:t>
    </dgm:pt>
    <dgm:pt modelId="{3B42304F-8352-4303-A145-211767EA5638}" type="sibTrans" cxnId="{84A3A979-359C-4C0E-8411-EDEDB65713AE}">
      <dgm:prSet/>
      <dgm:spPr/>
      <dgm:t>
        <a:bodyPr/>
        <a:lstStyle/>
        <a:p>
          <a:endParaRPr lang="en-US">
            <a:solidFill>
              <a:srgbClr val="002060"/>
            </a:solidFill>
          </a:endParaRPr>
        </a:p>
      </dgm:t>
    </dgm:pt>
    <dgm:pt modelId="{76BB8F65-1418-428C-942D-BFC23DAEDC47}" type="parTrans" cxnId="{84A3A979-359C-4C0E-8411-EDEDB65713AE}">
      <dgm:prSet/>
      <dgm:spPr/>
      <dgm:t>
        <a:bodyPr/>
        <a:lstStyle/>
        <a:p>
          <a:endParaRPr lang="en-US">
            <a:solidFill>
              <a:srgbClr val="002060"/>
            </a:solidFill>
          </a:endParaRPr>
        </a:p>
      </dgm:t>
    </dgm:pt>
    <dgm:pt modelId="{EA40D94A-3228-451B-B1D6-7FE497711413}" type="pres">
      <dgm:prSet presAssocID="{0DBBAE30-BE79-4974-B4D6-CEFEB11029C7}" presName="Name0" presStyleCnt="0">
        <dgm:presLayoutVars>
          <dgm:dir/>
          <dgm:resizeHandles val="exact"/>
        </dgm:presLayoutVars>
      </dgm:prSet>
      <dgm:spPr/>
    </dgm:pt>
    <dgm:pt modelId="{57C32729-813C-4C7C-90D7-FDE9564BEF58}" type="pres">
      <dgm:prSet presAssocID="{A5365B79-2999-4BD0-9337-D651A65360F4}" presName="node" presStyleLbl="node1" presStyleIdx="0" presStyleCnt="6">
        <dgm:presLayoutVars>
          <dgm:bulletEnabled val="1"/>
        </dgm:presLayoutVars>
      </dgm:prSet>
      <dgm:spPr/>
      <dgm:t>
        <a:bodyPr/>
        <a:lstStyle/>
        <a:p>
          <a:endParaRPr lang="en-US"/>
        </a:p>
      </dgm:t>
    </dgm:pt>
    <dgm:pt modelId="{A341D1D9-D731-46C5-BA13-64BCA7FC25B2}" type="pres">
      <dgm:prSet presAssocID="{0BFF3911-09CA-409D-9516-37D2611337C0}" presName="sibTrans" presStyleLbl="sibTrans1D1" presStyleIdx="0" presStyleCnt="5"/>
      <dgm:spPr/>
    </dgm:pt>
    <dgm:pt modelId="{B8EC1469-1F53-4063-8840-FAAA170A6ADC}" type="pres">
      <dgm:prSet presAssocID="{0BFF3911-09CA-409D-9516-37D2611337C0}" presName="connectorText" presStyleLbl="sibTrans1D1" presStyleIdx="0" presStyleCnt="5"/>
      <dgm:spPr/>
    </dgm:pt>
    <dgm:pt modelId="{739600ED-BC1F-41B0-98E6-B65CA2F839D2}" type="pres">
      <dgm:prSet presAssocID="{14F5E17D-525A-4490-ABCE-10CD56E46ED4}" presName="node" presStyleLbl="node1" presStyleIdx="1" presStyleCnt="6">
        <dgm:presLayoutVars>
          <dgm:bulletEnabled val="1"/>
        </dgm:presLayoutVars>
      </dgm:prSet>
      <dgm:spPr/>
      <dgm:t>
        <a:bodyPr/>
        <a:lstStyle/>
        <a:p>
          <a:endParaRPr lang="en-US"/>
        </a:p>
      </dgm:t>
    </dgm:pt>
    <dgm:pt modelId="{8F5483BB-6D38-4283-9B90-1E61381A4398}" type="pres">
      <dgm:prSet presAssocID="{B20ECD63-A53B-4079-9B64-057B548D08ED}" presName="sibTrans" presStyleLbl="sibTrans1D1" presStyleIdx="1" presStyleCnt="5"/>
      <dgm:spPr/>
    </dgm:pt>
    <dgm:pt modelId="{F0B87C71-1253-4D1D-86A0-28728212A695}" type="pres">
      <dgm:prSet presAssocID="{B20ECD63-A53B-4079-9B64-057B548D08ED}" presName="connectorText" presStyleLbl="sibTrans1D1" presStyleIdx="1" presStyleCnt="5"/>
      <dgm:spPr/>
    </dgm:pt>
    <dgm:pt modelId="{7C48AA16-EE10-404B-8CAE-6B80B0A25378}" type="pres">
      <dgm:prSet presAssocID="{A7E89651-CD54-41DD-B744-159F34585255}" presName="node" presStyleLbl="node1" presStyleIdx="2" presStyleCnt="6">
        <dgm:presLayoutVars>
          <dgm:bulletEnabled val="1"/>
        </dgm:presLayoutVars>
      </dgm:prSet>
      <dgm:spPr/>
      <dgm:t>
        <a:bodyPr/>
        <a:lstStyle/>
        <a:p>
          <a:endParaRPr lang="en-US"/>
        </a:p>
      </dgm:t>
    </dgm:pt>
    <dgm:pt modelId="{1BF9E79A-2433-47D9-9AF1-C18ACD5BDBA8}" type="pres">
      <dgm:prSet presAssocID="{A11CB497-3B90-48C8-888E-3E3A8A2F6C97}" presName="sibTrans" presStyleLbl="sibTrans1D1" presStyleIdx="2" presStyleCnt="5"/>
      <dgm:spPr/>
    </dgm:pt>
    <dgm:pt modelId="{CC4EEC38-5A6C-421A-AAD0-D216852BD979}" type="pres">
      <dgm:prSet presAssocID="{A11CB497-3B90-48C8-888E-3E3A8A2F6C97}" presName="connectorText" presStyleLbl="sibTrans1D1" presStyleIdx="2" presStyleCnt="5"/>
      <dgm:spPr/>
    </dgm:pt>
    <dgm:pt modelId="{2F8393F3-C527-4C15-8C54-7C5AD25B5E72}" type="pres">
      <dgm:prSet presAssocID="{B98A1CA0-5E37-4A11-8387-3D3EF5AB3095}" presName="node" presStyleLbl="node1" presStyleIdx="3" presStyleCnt="6">
        <dgm:presLayoutVars>
          <dgm:bulletEnabled val="1"/>
        </dgm:presLayoutVars>
      </dgm:prSet>
      <dgm:spPr/>
      <dgm:t>
        <a:bodyPr/>
        <a:lstStyle/>
        <a:p>
          <a:endParaRPr lang="en-US"/>
        </a:p>
      </dgm:t>
    </dgm:pt>
    <dgm:pt modelId="{B0D40EFF-4F85-4C18-B39D-1BE30BFD8CF3}" type="pres">
      <dgm:prSet presAssocID="{CEF48F82-60D1-4F5E-A4F2-019F4A039129}" presName="sibTrans" presStyleLbl="sibTrans1D1" presStyleIdx="3" presStyleCnt="5"/>
      <dgm:spPr/>
    </dgm:pt>
    <dgm:pt modelId="{2C59D152-3C3B-4604-AAAA-8798EFFE0DB6}" type="pres">
      <dgm:prSet presAssocID="{CEF48F82-60D1-4F5E-A4F2-019F4A039129}" presName="connectorText" presStyleLbl="sibTrans1D1" presStyleIdx="3" presStyleCnt="5"/>
      <dgm:spPr/>
    </dgm:pt>
    <dgm:pt modelId="{965CF542-4684-42A1-9C39-56823FC3CBA3}" type="pres">
      <dgm:prSet presAssocID="{E4811CA4-4089-43E4-BBF5-33DCF7AF1144}" presName="node" presStyleLbl="node1" presStyleIdx="4" presStyleCnt="6">
        <dgm:presLayoutVars>
          <dgm:bulletEnabled val="1"/>
        </dgm:presLayoutVars>
      </dgm:prSet>
      <dgm:spPr/>
      <dgm:t>
        <a:bodyPr/>
        <a:lstStyle/>
        <a:p>
          <a:endParaRPr lang="en-US"/>
        </a:p>
      </dgm:t>
    </dgm:pt>
    <dgm:pt modelId="{E89EEEAF-7B32-4C2D-8910-02E75DDE9130}" type="pres">
      <dgm:prSet presAssocID="{4260CF31-C217-47C4-B6A2-01D6A4F6225F}" presName="sibTrans" presStyleLbl="sibTrans1D1" presStyleIdx="4" presStyleCnt="5"/>
      <dgm:spPr/>
    </dgm:pt>
    <dgm:pt modelId="{99B238C3-523F-4831-A98E-DF27BA54E792}" type="pres">
      <dgm:prSet presAssocID="{4260CF31-C217-47C4-B6A2-01D6A4F6225F}" presName="connectorText" presStyleLbl="sibTrans1D1" presStyleIdx="4" presStyleCnt="5"/>
      <dgm:spPr/>
    </dgm:pt>
    <dgm:pt modelId="{8BEEABC8-6CD5-4261-86FD-B70679358CBF}" type="pres">
      <dgm:prSet presAssocID="{2F1CF5ED-846D-4F9D-9C88-74B2687F6A47}" presName="node" presStyleLbl="node1" presStyleIdx="5" presStyleCnt="6">
        <dgm:presLayoutVars>
          <dgm:bulletEnabled val="1"/>
        </dgm:presLayoutVars>
      </dgm:prSet>
      <dgm:spPr/>
      <dgm:t>
        <a:bodyPr/>
        <a:lstStyle/>
        <a:p>
          <a:endParaRPr lang="en-US"/>
        </a:p>
      </dgm:t>
    </dgm:pt>
  </dgm:ptLst>
  <dgm:cxnLst>
    <dgm:cxn modelId="{F0556799-4714-4C72-9510-A47EAEC22090}" srcId="{0DBBAE30-BE79-4974-B4D6-CEFEB11029C7}" destId="{14F5E17D-525A-4490-ABCE-10CD56E46ED4}" srcOrd="1" destOrd="0" parTransId="{EED2537F-7A39-43E4-BBC3-59BE0AE9B220}" sibTransId="{B20ECD63-A53B-4079-9B64-057B548D08ED}"/>
    <dgm:cxn modelId="{636C7E63-2B17-494C-9336-258F3AC5B31C}" type="presOf" srcId="{B20ECD63-A53B-4079-9B64-057B548D08ED}" destId="{8F5483BB-6D38-4283-9B90-1E61381A4398}" srcOrd="0" destOrd="0" presId="urn:microsoft.com/office/officeart/2005/8/layout/bProcess3"/>
    <dgm:cxn modelId="{10E2E9A8-D049-499B-A311-C82F91CA06F9}" type="presOf" srcId="{0BFF3911-09CA-409D-9516-37D2611337C0}" destId="{A341D1D9-D731-46C5-BA13-64BCA7FC25B2}" srcOrd="0" destOrd="0" presId="urn:microsoft.com/office/officeart/2005/8/layout/bProcess3"/>
    <dgm:cxn modelId="{AA2E55C1-C566-4C34-9939-9489CC64490D}" type="presOf" srcId="{4260CF31-C217-47C4-B6A2-01D6A4F6225F}" destId="{E89EEEAF-7B32-4C2D-8910-02E75DDE9130}" srcOrd="0" destOrd="0" presId="urn:microsoft.com/office/officeart/2005/8/layout/bProcess3"/>
    <dgm:cxn modelId="{E1585882-FB31-450F-8B36-8D8DC88765B0}" type="presOf" srcId="{A5365B79-2999-4BD0-9337-D651A65360F4}" destId="{57C32729-813C-4C7C-90D7-FDE9564BEF58}" srcOrd="0" destOrd="0" presId="urn:microsoft.com/office/officeart/2005/8/layout/bProcess3"/>
    <dgm:cxn modelId="{CC0023AA-8729-4B0C-A6CB-65584F3A17F1}" type="presOf" srcId="{0DBBAE30-BE79-4974-B4D6-CEFEB11029C7}" destId="{EA40D94A-3228-451B-B1D6-7FE497711413}" srcOrd="0" destOrd="0" presId="urn:microsoft.com/office/officeart/2005/8/layout/bProcess3"/>
    <dgm:cxn modelId="{6ACB876C-7FA4-4CC9-9C25-D11CD698DDE5}" type="presOf" srcId="{B20ECD63-A53B-4079-9B64-057B548D08ED}" destId="{F0B87C71-1253-4D1D-86A0-28728212A695}" srcOrd="1" destOrd="0" presId="urn:microsoft.com/office/officeart/2005/8/layout/bProcess3"/>
    <dgm:cxn modelId="{96578B48-0554-4E7C-B80F-F170232A395E}" srcId="{0DBBAE30-BE79-4974-B4D6-CEFEB11029C7}" destId="{E4811CA4-4089-43E4-BBF5-33DCF7AF1144}" srcOrd="4" destOrd="0" parTransId="{D3AD7D93-F5A9-4B12-9E36-ECF20B01024E}" sibTransId="{4260CF31-C217-47C4-B6A2-01D6A4F6225F}"/>
    <dgm:cxn modelId="{465EA086-A544-4B8E-BAA9-C4513CF32CDE}" type="presOf" srcId="{CEF48F82-60D1-4F5E-A4F2-019F4A039129}" destId="{2C59D152-3C3B-4604-AAAA-8798EFFE0DB6}" srcOrd="1" destOrd="0" presId="urn:microsoft.com/office/officeart/2005/8/layout/bProcess3"/>
    <dgm:cxn modelId="{6157510A-C27A-4C67-AD30-5E431DEB0B96}" type="presOf" srcId="{E4811CA4-4089-43E4-BBF5-33DCF7AF1144}" destId="{965CF542-4684-42A1-9C39-56823FC3CBA3}" srcOrd="0" destOrd="0" presId="urn:microsoft.com/office/officeart/2005/8/layout/bProcess3"/>
    <dgm:cxn modelId="{FC8E1DEE-3E0E-4B34-9DDB-80112710F0AC}" type="presOf" srcId="{2F1CF5ED-846D-4F9D-9C88-74B2687F6A47}" destId="{8BEEABC8-6CD5-4261-86FD-B70679358CBF}" srcOrd="0" destOrd="0" presId="urn:microsoft.com/office/officeart/2005/8/layout/bProcess3"/>
    <dgm:cxn modelId="{31141F36-66D7-46CC-ABCD-E1346FF99CB7}" srcId="{0DBBAE30-BE79-4974-B4D6-CEFEB11029C7}" destId="{A7E89651-CD54-41DD-B744-159F34585255}" srcOrd="2" destOrd="0" parTransId="{786B750C-28FC-429E-A6F2-0C85748FE750}" sibTransId="{A11CB497-3B90-48C8-888E-3E3A8A2F6C97}"/>
    <dgm:cxn modelId="{84A3A979-359C-4C0E-8411-EDEDB65713AE}" srcId="{0DBBAE30-BE79-4974-B4D6-CEFEB11029C7}" destId="{2F1CF5ED-846D-4F9D-9C88-74B2687F6A47}" srcOrd="5" destOrd="0" parTransId="{76BB8F65-1418-428C-942D-BFC23DAEDC47}" sibTransId="{3B42304F-8352-4303-A145-211767EA5638}"/>
    <dgm:cxn modelId="{43F5E2A1-8D90-4767-ADCD-51E60001F360}" type="presOf" srcId="{4260CF31-C217-47C4-B6A2-01D6A4F6225F}" destId="{99B238C3-523F-4831-A98E-DF27BA54E792}" srcOrd="1" destOrd="0" presId="urn:microsoft.com/office/officeart/2005/8/layout/bProcess3"/>
    <dgm:cxn modelId="{04B30B33-7FAB-441C-BA43-731DB25A7015}" srcId="{0DBBAE30-BE79-4974-B4D6-CEFEB11029C7}" destId="{A5365B79-2999-4BD0-9337-D651A65360F4}" srcOrd="0" destOrd="0" parTransId="{09264C5D-AF95-4F25-BC3A-981C975FB774}" sibTransId="{0BFF3911-09CA-409D-9516-37D2611337C0}"/>
    <dgm:cxn modelId="{A8666DBF-7FDE-4BB4-9953-CA776004C8AA}" type="presOf" srcId="{B98A1CA0-5E37-4A11-8387-3D3EF5AB3095}" destId="{2F8393F3-C527-4C15-8C54-7C5AD25B5E72}" srcOrd="0" destOrd="0" presId="urn:microsoft.com/office/officeart/2005/8/layout/bProcess3"/>
    <dgm:cxn modelId="{2B710E24-8524-47B3-A5D9-6CA6CA9723A8}" type="presOf" srcId="{14F5E17D-525A-4490-ABCE-10CD56E46ED4}" destId="{739600ED-BC1F-41B0-98E6-B65CA2F839D2}" srcOrd="0" destOrd="0" presId="urn:microsoft.com/office/officeart/2005/8/layout/bProcess3"/>
    <dgm:cxn modelId="{DB3E83FA-D57D-4FB2-AFEA-E7D983E726D7}" type="presOf" srcId="{0BFF3911-09CA-409D-9516-37D2611337C0}" destId="{B8EC1469-1F53-4063-8840-FAAA170A6ADC}" srcOrd="1" destOrd="0" presId="urn:microsoft.com/office/officeart/2005/8/layout/bProcess3"/>
    <dgm:cxn modelId="{AE7E0069-9197-44D0-B8D5-4DEB0C244F7E}" type="presOf" srcId="{A11CB497-3B90-48C8-888E-3E3A8A2F6C97}" destId="{1BF9E79A-2433-47D9-9AF1-C18ACD5BDBA8}" srcOrd="0" destOrd="0" presId="urn:microsoft.com/office/officeart/2005/8/layout/bProcess3"/>
    <dgm:cxn modelId="{B6B1BCD5-0EE1-4D32-9CA7-C027996B51FE}" type="presOf" srcId="{A11CB497-3B90-48C8-888E-3E3A8A2F6C97}" destId="{CC4EEC38-5A6C-421A-AAD0-D216852BD979}" srcOrd="1" destOrd="0" presId="urn:microsoft.com/office/officeart/2005/8/layout/bProcess3"/>
    <dgm:cxn modelId="{F54E0006-FB01-40C4-BA98-73D56E830A04}" type="presOf" srcId="{CEF48F82-60D1-4F5E-A4F2-019F4A039129}" destId="{B0D40EFF-4F85-4C18-B39D-1BE30BFD8CF3}" srcOrd="0" destOrd="0" presId="urn:microsoft.com/office/officeart/2005/8/layout/bProcess3"/>
    <dgm:cxn modelId="{94774CA8-7884-4574-9941-E49F0909A8ED}" srcId="{0DBBAE30-BE79-4974-B4D6-CEFEB11029C7}" destId="{B98A1CA0-5E37-4A11-8387-3D3EF5AB3095}" srcOrd="3" destOrd="0" parTransId="{98D0BA31-EF72-4DAA-9E78-7A9C78042B11}" sibTransId="{CEF48F82-60D1-4F5E-A4F2-019F4A039129}"/>
    <dgm:cxn modelId="{A6A70599-797A-480E-82D8-4A6EFB8C6564}" type="presOf" srcId="{A7E89651-CD54-41DD-B744-159F34585255}" destId="{7C48AA16-EE10-404B-8CAE-6B80B0A25378}" srcOrd="0" destOrd="0" presId="urn:microsoft.com/office/officeart/2005/8/layout/bProcess3"/>
    <dgm:cxn modelId="{51A05D81-4CD4-4FA6-984D-A41FE33B57F7}" type="presParOf" srcId="{EA40D94A-3228-451B-B1D6-7FE497711413}" destId="{57C32729-813C-4C7C-90D7-FDE9564BEF58}" srcOrd="0" destOrd="0" presId="urn:microsoft.com/office/officeart/2005/8/layout/bProcess3"/>
    <dgm:cxn modelId="{B0FE5108-0CB7-4479-BDA4-D6A6488C5A57}" type="presParOf" srcId="{EA40D94A-3228-451B-B1D6-7FE497711413}" destId="{A341D1D9-D731-46C5-BA13-64BCA7FC25B2}" srcOrd="1" destOrd="0" presId="urn:microsoft.com/office/officeart/2005/8/layout/bProcess3"/>
    <dgm:cxn modelId="{EEB364AA-86C0-40EE-AC58-91B8526F408D}" type="presParOf" srcId="{A341D1D9-D731-46C5-BA13-64BCA7FC25B2}" destId="{B8EC1469-1F53-4063-8840-FAAA170A6ADC}" srcOrd="0" destOrd="0" presId="urn:microsoft.com/office/officeart/2005/8/layout/bProcess3"/>
    <dgm:cxn modelId="{DA4523EF-7E08-4FCB-9479-CCF2D6340DC0}" type="presParOf" srcId="{EA40D94A-3228-451B-B1D6-7FE497711413}" destId="{739600ED-BC1F-41B0-98E6-B65CA2F839D2}" srcOrd="2" destOrd="0" presId="urn:microsoft.com/office/officeart/2005/8/layout/bProcess3"/>
    <dgm:cxn modelId="{42A7AE72-FE61-46BA-AFC4-23ED6E66BDAF}" type="presParOf" srcId="{EA40D94A-3228-451B-B1D6-7FE497711413}" destId="{8F5483BB-6D38-4283-9B90-1E61381A4398}" srcOrd="3" destOrd="0" presId="urn:microsoft.com/office/officeart/2005/8/layout/bProcess3"/>
    <dgm:cxn modelId="{72876254-DAC8-4F3E-AF40-2EE2179EE52D}" type="presParOf" srcId="{8F5483BB-6D38-4283-9B90-1E61381A4398}" destId="{F0B87C71-1253-4D1D-86A0-28728212A695}" srcOrd="0" destOrd="0" presId="urn:microsoft.com/office/officeart/2005/8/layout/bProcess3"/>
    <dgm:cxn modelId="{8C011DC8-18E7-4AAB-90F8-1B452D593A24}" type="presParOf" srcId="{EA40D94A-3228-451B-B1D6-7FE497711413}" destId="{7C48AA16-EE10-404B-8CAE-6B80B0A25378}" srcOrd="4" destOrd="0" presId="urn:microsoft.com/office/officeart/2005/8/layout/bProcess3"/>
    <dgm:cxn modelId="{DCCAC285-F83B-4A2E-8EB2-B99EB7AA038C}" type="presParOf" srcId="{EA40D94A-3228-451B-B1D6-7FE497711413}" destId="{1BF9E79A-2433-47D9-9AF1-C18ACD5BDBA8}" srcOrd="5" destOrd="0" presId="urn:microsoft.com/office/officeart/2005/8/layout/bProcess3"/>
    <dgm:cxn modelId="{3ECD1A7F-8B45-49D4-ACD1-12FA5F29B535}" type="presParOf" srcId="{1BF9E79A-2433-47D9-9AF1-C18ACD5BDBA8}" destId="{CC4EEC38-5A6C-421A-AAD0-D216852BD979}" srcOrd="0" destOrd="0" presId="urn:microsoft.com/office/officeart/2005/8/layout/bProcess3"/>
    <dgm:cxn modelId="{68CFA9BF-0E1C-4A97-AAF1-7C5CE73C46D4}" type="presParOf" srcId="{EA40D94A-3228-451B-B1D6-7FE497711413}" destId="{2F8393F3-C527-4C15-8C54-7C5AD25B5E72}" srcOrd="6" destOrd="0" presId="urn:microsoft.com/office/officeart/2005/8/layout/bProcess3"/>
    <dgm:cxn modelId="{8DCC8F83-B4DD-4FEA-8444-1230C1F8E8AC}" type="presParOf" srcId="{EA40D94A-3228-451B-B1D6-7FE497711413}" destId="{B0D40EFF-4F85-4C18-B39D-1BE30BFD8CF3}" srcOrd="7" destOrd="0" presId="urn:microsoft.com/office/officeart/2005/8/layout/bProcess3"/>
    <dgm:cxn modelId="{3F56482E-C835-4CB5-A08D-DAE2BBCDA4F6}" type="presParOf" srcId="{B0D40EFF-4F85-4C18-B39D-1BE30BFD8CF3}" destId="{2C59D152-3C3B-4604-AAAA-8798EFFE0DB6}" srcOrd="0" destOrd="0" presId="urn:microsoft.com/office/officeart/2005/8/layout/bProcess3"/>
    <dgm:cxn modelId="{F0E4A26E-DAF0-4323-9F9A-EEA12191C5E9}" type="presParOf" srcId="{EA40D94A-3228-451B-B1D6-7FE497711413}" destId="{965CF542-4684-42A1-9C39-56823FC3CBA3}" srcOrd="8" destOrd="0" presId="urn:microsoft.com/office/officeart/2005/8/layout/bProcess3"/>
    <dgm:cxn modelId="{7C43C3D1-B6F3-46A1-88EB-DE25B0F5063B}" type="presParOf" srcId="{EA40D94A-3228-451B-B1D6-7FE497711413}" destId="{E89EEEAF-7B32-4C2D-8910-02E75DDE9130}" srcOrd="9" destOrd="0" presId="urn:microsoft.com/office/officeart/2005/8/layout/bProcess3"/>
    <dgm:cxn modelId="{54584907-6552-4B97-A0FF-092AF4B9070B}" type="presParOf" srcId="{E89EEEAF-7B32-4C2D-8910-02E75DDE9130}" destId="{99B238C3-523F-4831-A98E-DF27BA54E792}" srcOrd="0" destOrd="0" presId="urn:microsoft.com/office/officeart/2005/8/layout/bProcess3"/>
    <dgm:cxn modelId="{4529271F-AD90-4BE2-904D-05431C0C5087}" type="presParOf" srcId="{EA40D94A-3228-451B-B1D6-7FE497711413}" destId="{8BEEABC8-6CD5-4261-86FD-B70679358CBF}" srcOrd="10"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DBBAE30-BE79-4974-B4D6-CEFEB11029C7}" type="doc">
      <dgm:prSet loTypeId="urn:microsoft.com/office/officeart/2005/8/layout/bProcess3" loCatId="process" qsTypeId="urn:microsoft.com/office/officeart/2005/8/quickstyle/simple1" qsCatId="simple" csTypeId="urn:microsoft.com/office/officeart/2005/8/colors/accent0_1" csCatId="mainScheme" phldr="1"/>
      <dgm:spPr/>
      <dgm:t>
        <a:bodyPr/>
        <a:lstStyle/>
        <a:p>
          <a:endParaRPr lang="en-US"/>
        </a:p>
      </dgm:t>
    </dgm:pt>
    <dgm:pt modelId="{A5365B79-2999-4BD0-9337-D651A65360F4}">
      <dgm:prSet phldrT="[Text]"/>
      <dgm:spPr/>
      <dgm:t>
        <a:bodyPr/>
        <a:lstStyle/>
        <a:p>
          <a:r>
            <a:rPr lang="en-US" smtClean="0">
              <a:solidFill>
                <a:srgbClr val="002060"/>
              </a:solidFill>
            </a:rPr>
            <a:t>Pollutants Found In Water Cause Different Types of Diseases</a:t>
          </a:r>
          <a:endParaRPr lang="en-US" dirty="0">
            <a:solidFill>
              <a:srgbClr val="002060"/>
            </a:solidFill>
          </a:endParaRPr>
        </a:p>
      </dgm:t>
    </dgm:pt>
    <dgm:pt modelId="{09264C5D-AF95-4F25-BC3A-981C975FB774}" type="parTrans" cxnId="{04B30B33-7FAB-441C-BA43-731DB25A7015}">
      <dgm:prSet/>
      <dgm:spPr/>
      <dgm:t>
        <a:bodyPr/>
        <a:lstStyle/>
        <a:p>
          <a:endParaRPr lang="en-US">
            <a:solidFill>
              <a:srgbClr val="002060"/>
            </a:solidFill>
          </a:endParaRPr>
        </a:p>
      </dgm:t>
    </dgm:pt>
    <dgm:pt modelId="{0BFF3911-09CA-409D-9516-37D2611337C0}" type="sibTrans" cxnId="{04B30B33-7FAB-441C-BA43-731DB25A7015}">
      <dgm:prSet/>
      <dgm:spPr/>
      <dgm:t>
        <a:bodyPr/>
        <a:lstStyle/>
        <a:p>
          <a:endParaRPr lang="en-US">
            <a:solidFill>
              <a:srgbClr val="002060"/>
            </a:solidFill>
          </a:endParaRPr>
        </a:p>
      </dgm:t>
    </dgm:pt>
    <dgm:pt modelId="{14F5E17D-525A-4490-ABCE-10CD56E46ED4}">
      <dgm:prSet phldrT="[Text]"/>
      <dgm:spPr/>
      <dgm:t>
        <a:bodyPr/>
        <a:lstStyle/>
        <a:p>
          <a:r>
            <a:rPr lang="en-US" dirty="0" smtClean="0">
              <a:solidFill>
                <a:srgbClr val="002060"/>
              </a:solidFill>
            </a:rPr>
            <a:t>Water Sensors are Expansive &amp; Needs Complicated Instrumental Techniques</a:t>
          </a:r>
          <a:endParaRPr lang="en-US" dirty="0">
            <a:solidFill>
              <a:srgbClr val="002060"/>
            </a:solidFill>
          </a:endParaRPr>
        </a:p>
      </dgm:t>
    </dgm:pt>
    <dgm:pt modelId="{EED2537F-7A39-43E4-BBC3-59BE0AE9B220}" type="parTrans" cxnId="{F0556799-4714-4C72-9510-A47EAEC22090}">
      <dgm:prSet/>
      <dgm:spPr/>
      <dgm:t>
        <a:bodyPr/>
        <a:lstStyle/>
        <a:p>
          <a:endParaRPr lang="en-US">
            <a:solidFill>
              <a:srgbClr val="002060"/>
            </a:solidFill>
          </a:endParaRPr>
        </a:p>
      </dgm:t>
    </dgm:pt>
    <dgm:pt modelId="{B20ECD63-A53B-4079-9B64-057B548D08ED}" type="sibTrans" cxnId="{F0556799-4714-4C72-9510-A47EAEC22090}">
      <dgm:prSet/>
      <dgm:spPr/>
      <dgm:t>
        <a:bodyPr/>
        <a:lstStyle/>
        <a:p>
          <a:endParaRPr lang="en-US">
            <a:solidFill>
              <a:srgbClr val="002060"/>
            </a:solidFill>
          </a:endParaRPr>
        </a:p>
      </dgm:t>
    </dgm:pt>
    <dgm:pt modelId="{B98A1CA0-5E37-4A11-8387-3D3EF5AB3095}">
      <dgm:prSet phldrT="[Text]"/>
      <dgm:spPr/>
      <dgm:t>
        <a:bodyPr/>
        <a:lstStyle/>
        <a:p>
          <a:r>
            <a:rPr lang="en-US" dirty="0" smtClean="0">
              <a:solidFill>
                <a:srgbClr val="002060"/>
              </a:solidFill>
            </a:rPr>
            <a:t>Sensing Application Using O-CNDs and   D-CNDS</a:t>
          </a:r>
          <a:endParaRPr lang="en-US" dirty="0">
            <a:solidFill>
              <a:srgbClr val="002060"/>
            </a:solidFill>
          </a:endParaRPr>
        </a:p>
      </dgm:t>
    </dgm:pt>
    <dgm:pt modelId="{98D0BA31-EF72-4DAA-9E78-7A9C78042B11}" type="parTrans" cxnId="{94774CA8-7884-4574-9941-E49F0909A8ED}">
      <dgm:prSet/>
      <dgm:spPr/>
      <dgm:t>
        <a:bodyPr/>
        <a:lstStyle/>
        <a:p>
          <a:endParaRPr lang="en-US">
            <a:solidFill>
              <a:srgbClr val="002060"/>
            </a:solidFill>
          </a:endParaRPr>
        </a:p>
      </dgm:t>
    </dgm:pt>
    <dgm:pt modelId="{CEF48F82-60D1-4F5E-A4F2-019F4A039129}" type="sibTrans" cxnId="{94774CA8-7884-4574-9941-E49F0909A8ED}">
      <dgm:prSet/>
      <dgm:spPr/>
      <dgm:t>
        <a:bodyPr/>
        <a:lstStyle/>
        <a:p>
          <a:endParaRPr lang="en-US">
            <a:solidFill>
              <a:srgbClr val="002060"/>
            </a:solidFill>
          </a:endParaRPr>
        </a:p>
      </dgm:t>
    </dgm:pt>
    <dgm:pt modelId="{A7E89651-CD54-41DD-B744-159F34585255}">
      <dgm:prSet/>
      <dgm:spPr/>
      <dgm:t>
        <a:bodyPr/>
        <a:lstStyle/>
        <a:p>
          <a:r>
            <a:rPr lang="en-US" smtClean="0">
              <a:solidFill>
                <a:srgbClr val="002060"/>
              </a:solidFill>
            </a:rPr>
            <a:t>Synthesis of Carbon Nanodots From Tobacco Molasses Waste</a:t>
          </a:r>
          <a:endParaRPr lang="en-US" dirty="0" smtClean="0">
            <a:solidFill>
              <a:srgbClr val="002060"/>
            </a:solidFill>
          </a:endParaRPr>
        </a:p>
      </dgm:t>
    </dgm:pt>
    <dgm:pt modelId="{786B750C-28FC-429E-A6F2-0C85748FE750}" type="parTrans" cxnId="{31141F36-66D7-46CC-ABCD-E1346FF99CB7}">
      <dgm:prSet/>
      <dgm:spPr/>
      <dgm:t>
        <a:bodyPr/>
        <a:lstStyle/>
        <a:p>
          <a:endParaRPr lang="en-US">
            <a:solidFill>
              <a:srgbClr val="002060"/>
            </a:solidFill>
          </a:endParaRPr>
        </a:p>
      </dgm:t>
    </dgm:pt>
    <dgm:pt modelId="{A11CB497-3B90-48C8-888E-3E3A8A2F6C97}" type="sibTrans" cxnId="{31141F36-66D7-46CC-ABCD-E1346FF99CB7}">
      <dgm:prSet/>
      <dgm:spPr/>
      <dgm:t>
        <a:bodyPr/>
        <a:lstStyle/>
        <a:p>
          <a:endParaRPr lang="en-US">
            <a:solidFill>
              <a:srgbClr val="002060"/>
            </a:solidFill>
          </a:endParaRPr>
        </a:p>
      </dgm:t>
    </dgm:pt>
    <dgm:pt modelId="{E4811CA4-4089-43E4-BBF5-33DCF7AF1144}">
      <dgm:prSet/>
      <dgm:spPr>
        <a:blipFill>
          <a:blip xmlns:r="http://schemas.openxmlformats.org/officeDocument/2006/relationships" r:embed="rId1"/>
          <a:stretch>
            <a:fillRect r="-463"/>
          </a:stretch>
        </a:blipFill>
      </dgm:spPr>
      <dgm:t>
        <a:bodyPr/>
        <a:lstStyle/>
        <a:p>
          <a:r>
            <a:rPr lang="en-US">
              <a:noFill/>
            </a:rPr>
            <a:t> </a:t>
          </a:r>
        </a:p>
      </dgm:t>
    </dgm:pt>
    <dgm:pt modelId="{D3AD7D93-F5A9-4B12-9E36-ECF20B01024E}" type="parTrans" cxnId="{96578B48-0554-4E7C-B80F-F170232A395E}">
      <dgm:prSet/>
      <dgm:spPr/>
      <dgm:t>
        <a:bodyPr/>
        <a:lstStyle/>
        <a:p>
          <a:endParaRPr lang="en-US">
            <a:solidFill>
              <a:srgbClr val="002060"/>
            </a:solidFill>
          </a:endParaRPr>
        </a:p>
      </dgm:t>
    </dgm:pt>
    <dgm:pt modelId="{4260CF31-C217-47C4-B6A2-01D6A4F6225F}" type="sibTrans" cxnId="{96578B48-0554-4E7C-B80F-F170232A395E}">
      <dgm:prSet/>
      <dgm:spPr/>
      <dgm:t>
        <a:bodyPr/>
        <a:lstStyle/>
        <a:p>
          <a:endParaRPr lang="en-US">
            <a:solidFill>
              <a:srgbClr val="002060"/>
            </a:solidFill>
          </a:endParaRPr>
        </a:p>
      </dgm:t>
    </dgm:pt>
    <dgm:pt modelId="{2F1CF5ED-846D-4F9D-9C88-74B2687F6A47}">
      <dgm:prSet phldrT="[Text]"/>
      <dgm:spPr/>
      <dgm:t>
        <a:bodyPr/>
        <a:lstStyle/>
        <a:p>
          <a:r>
            <a:rPr lang="en-US" dirty="0" smtClean="0">
              <a:solidFill>
                <a:srgbClr val="002060"/>
              </a:solidFill>
            </a:rPr>
            <a:t>An Available Feasible Solution!</a:t>
          </a:r>
          <a:endParaRPr lang="en-US" dirty="0">
            <a:solidFill>
              <a:srgbClr val="002060"/>
            </a:solidFill>
          </a:endParaRPr>
        </a:p>
      </dgm:t>
    </dgm:pt>
    <dgm:pt modelId="{3B42304F-8352-4303-A145-211767EA5638}" type="sibTrans" cxnId="{84A3A979-359C-4C0E-8411-EDEDB65713AE}">
      <dgm:prSet/>
      <dgm:spPr/>
      <dgm:t>
        <a:bodyPr/>
        <a:lstStyle/>
        <a:p>
          <a:endParaRPr lang="en-US">
            <a:solidFill>
              <a:srgbClr val="002060"/>
            </a:solidFill>
          </a:endParaRPr>
        </a:p>
      </dgm:t>
    </dgm:pt>
    <dgm:pt modelId="{76BB8F65-1418-428C-942D-BFC23DAEDC47}" type="parTrans" cxnId="{84A3A979-359C-4C0E-8411-EDEDB65713AE}">
      <dgm:prSet/>
      <dgm:spPr/>
      <dgm:t>
        <a:bodyPr/>
        <a:lstStyle/>
        <a:p>
          <a:endParaRPr lang="en-US">
            <a:solidFill>
              <a:srgbClr val="002060"/>
            </a:solidFill>
          </a:endParaRPr>
        </a:p>
      </dgm:t>
    </dgm:pt>
    <dgm:pt modelId="{EA40D94A-3228-451B-B1D6-7FE497711413}" type="pres">
      <dgm:prSet presAssocID="{0DBBAE30-BE79-4974-B4D6-CEFEB11029C7}" presName="Name0" presStyleCnt="0">
        <dgm:presLayoutVars>
          <dgm:dir/>
          <dgm:resizeHandles val="exact"/>
        </dgm:presLayoutVars>
      </dgm:prSet>
      <dgm:spPr/>
    </dgm:pt>
    <dgm:pt modelId="{57C32729-813C-4C7C-90D7-FDE9564BEF58}" type="pres">
      <dgm:prSet presAssocID="{A5365B79-2999-4BD0-9337-D651A65360F4}" presName="node" presStyleLbl="node1" presStyleIdx="0" presStyleCnt="6">
        <dgm:presLayoutVars>
          <dgm:bulletEnabled val="1"/>
        </dgm:presLayoutVars>
      </dgm:prSet>
      <dgm:spPr/>
      <dgm:t>
        <a:bodyPr/>
        <a:lstStyle/>
        <a:p>
          <a:endParaRPr lang="en-US"/>
        </a:p>
      </dgm:t>
    </dgm:pt>
    <dgm:pt modelId="{A341D1D9-D731-46C5-BA13-64BCA7FC25B2}" type="pres">
      <dgm:prSet presAssocID="{0BFF3911-09CA-409D-9516-37D2611337C0}" presName="sibTrans" presStyleLbl="sibTrans1D1" presStyleIdx="0" presStyleCnt="5"/>
      <dgm:spPr/>
    </dgm:pt>
    <dgm:pt modelId="{B8EC1469-1F53-4063-8840-FAAA170A6ADC}" type="pres">
      <dgm:prSet presAssocID="{0BFF3911-09CA-409D-9516-37D2611337C0}" presName="connectorText" presStyleLbl="sibTrans1D1" presStyleIdx="0" presStyleCnt="5"/>
      <dgm:spPr/>
    </dgm:pt>
    <dgm:pt modelId="{739600ED-BC1F-41B0-98E6-B65CA2F839D2}" type="pres">
      <dgm:prSet presAssocID="{14F5E17D-525A-4490-ABCE-10CD56E46ED4}" presName="node" presStyleLbl="node1" presStyleIdx="1" presStyleCnt="6">
        <dgm:presLayoutVars>
          <dgm:bulletEnabled val="1"/>
        </dgm:presLayoutVars>
      </dgm:prSet>
      <dgm:spPr/>
      <dgm:t>
        <a:bodyPr/>
        <a:lstStyle/>
        <a:p>
          <a:endParaRPr lang="en-US"/>
        </a:p>
      </dgm:t>
    </dgm:pt>
    <dgm:pt modelId="{8F5483BB-6D38-4283-9B90-1E61381A4398}" type="pres">
      <dgm:prSet presAssocID="{B20ECD63-A53B-4079-9B64-057B548D08ED}" presName="sibTrans" presStyleLbl="sibTrans1D1" presStyleIdx="1" presStyleCnt="5"/>
      <dgm:spPr/>
    </dgm:pt>
    <dgm:pt modelId="{F0B87C71-1253-4D1D-86A0-28728212A695}" type="pres">
      <dgm:prSet presAssocID="{B20ECD63-A53B-4079-9B64-057B548D08ED}" presName="connectorText" presStyleLbl="sibTrans1D1" presStyleIdx="1" presStyleCnt="5"/>
      <dgm:spPr/>
    </dgm:pt>
    <dgm:pt modelId="{7C48AA16-EE10-404B-8CAE-6B80B0A25378}" type="pres">
      <dgm:prSet presAssocID="{A7E89651-CD54-41DD-B744-159F34585255}" presName="node" presStyleLbl="node1" presStyleIdx="2" presStyleCnt="6">
        <dgm:presLayoutVars>
          <dgm:bulletEnabled val="1"/>
        </dgm:presLayoutVars>
      </dgm:prSet>
      <dgm:spPr/>
      <dgm:t>
        <a:bodyPr/>
        <a:lstStyle/>
        <a:p>
          <a:endParaRPr lang="en-US"/>
        </a:p>
      </dgm:t>
    </dgm:pt>
    <dgm:pt modelId="{1BF9E79A-2433-47D9-9AF1-C18ACD5BDBA8}" type="pres">
      <dgm:prSet presAssocID="{A11CB497-3B90-48C8-888E-3E3A8A2F6C97}" presName="sibTrans" presStyleLbl="sibTrans1D1" presStyleIdx="2" presStyleCnt="5"/>
      <dgm:spPr/>
    </dgm:pt>
    <dgm:pt modelId="{CC4EEC38-5A6C-421A-AAD0-D216852BD979}" type="pres">
      <dgm:prSet presAssocID="{A11CB497-3B90-48C8-888E-3E3A8A2F6C97}" presName="connectorText" presStyleLbl="sibTrans1D1" presStyleIdx="2" presStyleCnt="5"/>
      <dgm:spPr/>
    </dgm:pt>
    <dgm:pt modelId="{2F8393F3-C527-4C15-8C54-7C5AD25B5E72}" type="pres">
      <dgm:prSet presAssocID="{B98A1CA0-5E37-4A11-8387-3D3EF5AB3095}" presName="node" presStyleLbl="node1" presStyleIdx="3" presStyleCnt="6">
        <dgm:presLayoutVars>
          <dgm:bulletEnabled val="1"/>
        </dgm:presLayoutVars>
      </dgm:prSet>
      <dgm:spPr/>
      <dgm:t>
        <a:bodyPr/>
        <a:lstStyle/>
        <a:p>
          <a:endParaRPr lang="en-US"/>
        </a:p>
      </dgm:t>
    </dgm:pt>
    <dgm:pt modelId="{B0D40EFF-4F85-4C18-B39D-1BE30BFD8CF3}" type="pres">
      <dgm:prSet presAssocID="{CEF48F82-60D1-4F5E-A4F2-019F4A039129}" presName="sibTrans" presStyleLbl="sibTrans1D1" presStyleIdx="3" presStyleCnt="5"/>
      <dgm:spPr/>
    </dgm:pt>
    <dgm:pt modelId="{2C59D152-3C3B-4604-AAAA-8798EFFE0DB6}" type="pres">
      <dgm:prSet presAssocID="{CEF48F82-60D1-4F5E-A4F2-019F4A039129}" presName="connectorText" presStyleLbl="sibTrans1D1" presStyleIdx="3" presStyleCnt="5"/>
      <dgm:spPr/>
    </dgm:pt>
    <dgm:pt modelId="{965CF542-4684-42A1-9C39-56823FC3CBA3}" type="pres">
      <dgm:prSet presAssocID="{E4811CA4-4089-43E4-BBF5-33DCF7AF1144}" presName="node" presStyleLbl="node1" presStyleIdx="4" presStyleCnt="6">
        <dgm:presLayoutVars>
          <dgm:bulletEnabled val="1"/>
        </dgm:presLayoutVars>
      </dgm:prSet>
      <dgm:spPr/>
      <dgm:t>
        <a:bodyPr/>
        <a:lstStyle/>
        <a:p>
          <a:endParaRPr lang="en-US"/>
        </a:p>
      </dgm:t>
    </dgm:pt>
    <dgm:pt modelId="{E89EEEAF-7B32-4C2D-8910-02E75DDE9130}" type="pres">
      <dgm:prSet presAssocID="{4260CF31-C217-47C4-B6A2-01D6A4F6225F}" presName="sibTrans" presStyleLbl="sibTrans1D1" presStyleIdx="4" presStyleCnt="5"/>
      <dgm:spPr/>
    </dgm:pt>
    <dgm:pt modelId="{99B238C3-523F-4831-A98E-DF27BA54E792}" type="pres">
      <dgm:prSet presAssocID="{4260CF31-C217-47C4-B6A2-01D6A4F6225F}" presName="connectorText" presStyleLbl="sibTrans1D1" presStyleIdx="4" presStyleCnt="5"/>
      <dgm:spPr/>
    </dgm:pt>
    <dgm:pt modelId="{8BEEABC8-6CD5-4261-86FD-B70679358CBF}" type="pres">
      <dgm:prSet presAssocID="{2F1CF5ED-846D-4F9D-9C88-74B2687F6A47}" presName="node" presStyleLbl="node1" presStyleIdx="5" presStyleCnt="6">
        <dgm:presLayoutVars>
          <dgm:bulletEnabled val="1"/>
        </dgm:presLayoutVars>
      </dgm:prSet>
      <dgm:spPr/>
      <dgm:t>
        <a:bodyPr/>
        <a:lstStyle/>
        <a:p>
          <a:endParaRPr lang="en-US"/>
        </a:p>
      </dgm:t>
    </dgm:pt>
  </dgm:ptLst>
  <dgm:cxnLst>
    <dgm:cxn modelId="{F0556799-4714-4C72-9510-A47EAEC22090}" srcId="{0DBBAE30-BE79-4974-B4D6-CEFEB11029C7}" destId="{14F5E17D-525A-4490-ABCE-10CD56E46ED4}" srcOrd="1" destOrd="0" parTransId="{EED2537F-7A39-43E4-BBC3-59BE0AE9B220}" sibTransId="{B20ECD63-A53B-4079-9B64-057B548D08ED}"/>
    <dgm:cxn modelId="{636C7E63-2B17-494C-9336-258F3AC5B31C}" type="presOf" srcId="{B20ECD63-A53B-4079-9B64-057B548D08ED}" destId="{8F5483BB-6D38-4283-9B90-1E61381A4398}" srcOrd="0" destOrd="0" presId="urn:microsoft.com/office/officeart/2005/8/layout/bProcess3"/>
    <dgm:cxn modelId="{10E2E9A8-D049-499B-A311-C82F91CA06F9}" type="presOf" srcId="{0BFF3911-09CA-409D-9516-37D2611337C0}" destId="{A341D1D9-D731-46C5-BA13-64BCA7FC25B2}" srcOrd="0" destOrd="0" presId="urn:microsoft.com/office/officeart/2005/8/layout/bProcess3"/>
    <dgm:cxn modelId="{AA2E55C1-C566-4C34-9939-9489CC64490D}" type="presOf" srcId="{4260CF31-C217-47C4-B6A2-01D6A4F6225F}" destId="{E89EEEAF-7B32-4C2D-8910-02E75DDE9130}" srcOrd="0" destOrd="0" presId="urn:microsoft.com/office/officeart/2005/8/layout/bProcess3"/>
    <dgm:cxn modelId="{E1585882-FB31-450F-8B36-8D8DC88765B0}" type="presOf" srcId="{A5365B79-2999-4BD0-9337-D651A65360F4}" destId="{57C32729-813C-4C7C-90D7-FDE9564BEF58}" srcOrd="0" destOrd="0" presId="urn:microsoft.com/office/officeart/2005/8/layout/bProcess3"/>
    <dgm:cxn modelId="{CC0023AA-8729-4B0C-A6CB-65584F3A17F1}" type="presOf" srcId="{0DBBAE30-BE79-4974-B4D6-CEFEB11029C7}" destId="{EA40D94A-3228-451B-B1D6-7FE497711413}" srcOrd="0" destOrd="0" presId="urn:microsoft.com/office/officeart/2005/8/layout/bProcess3"/>
    <dgm:cxn modelId="{6ACB876C-7FA4-4CC9-9C25-D11CD698DDE5}" type="presOf" srcId="{B20ECD63-A53B-4079-9B64-057B548D08ED}" destId="{F0B87C71-1253-4D1D-86A0-28728212A695}" srcOrd="1" destOrd="0" presId="urn:microsoft.com/office/officeart/2005/8/layout/bProcess3"/>
    <dgm:cxn modelId="{96578B48-0554-4E7C-B80F-F170232A395E}" srcId="{0DBBAE30-BE79-4974-B4D6-CEFEB11029C7}" destId="{E4811CA4-4089-43E4-BBF5-33DCF7AF1144}" srcOrd="4" destOrd="0" parTransId="{D3AD7D93-F5A9-4B12-9E36-ECF20B01024E}" sibTransId="{4260CF31-C217-47C4-B6A2-01D6A4F6225F}"/>
    <dgm:cxn modelId="{465EA086-A544-4B8E-BAA9-C4513CF32CDE}" type="presOf" srcId="{CEF48F82-60D1-4F5E-A4F2-019F4A039129}" destId="{2C59D152-3C3B-4604-AAAA-8798EFFE0DB6}" srcOrd="1" destOrd="0" presId="urn:microsoft.com/office/officeart/2005/8/layout/bProcess3"/>
    <dgm:cxn modelId="{6157510A-C27A-4C67-AD30-5E431DEB0B96}" type="presOf" srcId="{E4811CA4-4089-43E4-BBF5-33DCF7AF1144}" destId="{965CF542-4684-42A1-9C39-56823FC3CBA3}" srcOrd="0" destOrd="0" presId="urn:microsoft.com/office/officeart/2005/8/layout/bProcess3"/>
    <dgm:cxn modelId="{FC8E1DEE-3E0E-4B34-9DDB-80112710F0AC}" type="presOf" srcId="{2F1CF5ED-846D-4F9D-9C88-74B2687F6A47}" destId="{8BEEABC8-6CD5-4261-86FD-B70679358CBF}" srcOrd="0" destOrd="0" presId="urn:microsoft.com/office/officeart/2005/8/layout/bProcess3"/>
    <dgm:cxn modelId="{31141F36-66D7-46CC-ABCD-E1346FF99CB7}" srcId="{0DBBAE30-BE79-4974-B4D6-CEFEB11029C7}" destId="{A7E89651-CD54-41DD-B744-159F34585255}" srcOrd="2" destOrd="0" parTransId="{786B750C-28FC-429E-A6F2-0C85748FE750}" sibTransId="{A11CB497-3B90-48C8-888E-3E3A8A2F6C97}"/>
    <dgm:cxn modelId="{84A3A979-359C-4C0E-8411-EDEDB65713AE}" srcId="{0DBBAE30-BE79-4974-B4D6-CEFEB11029C7}" destId="{2F1CF5ED-846D-4F9D-9C88-74B2687F6A47}" srcOrd="5" destOrd="0" parTransId="{76BB8F65-1418-428C-942D-BFC23DAEDC47}" sibTransId="{3B42304F-8352-4303-A145-211767EA5638}"/>
    <dgm:cxn modelId="{43F5E2A1-8D90-4767-ADCD-51E60001F360}" type="presOf" srcId="{4260CF31-C217-47C4-B6A2-01D6A4F6225F}" destId="{99B238C3-523F-4831-A98E-DF27BA54E792}" srcOrd="1" destOrd="0" presId="urn:microsoft.com/office/officeart/2005/8/layout/bProcess3"/>
    <dgm:cxn modelId="{04B30B33-7FAB-441C-BA43-731DB25A7015}" srcId="{0DBBAE30-BE79-4974-B4D6-CEFEB11029C7}" destId="{A5365B79-2999-4BD0-9337-D651A65360F4}" srcOrd="0" destOrd="0" parTransId="{09264C5D-AF95-4F25-BC3A-981C975FB774}" sibTransId="{0BFF3911-09CA-409D-9516-37D2611337C0}"/>
    <dgm:cxn modelId="{A8666DBF-7FDE-4BB4-9953-CA776004C8AA}" type="presOf" srcId="{B98A1CA0-5E37-4A11-8387-3D3EF5AB3095}" destId="{2F8393F3-C527-4C15-8C54-7C5AD25B5E72}" srcOrd="0" destOrd="0" presId="urn:microsoft.com/office/officeart/2005/8/layout/bProcess3"/>
    <dgm:cxn modelId="{2B710E24-8524-47B3-A5D9-6CA6CA9723A8}" type="presOf" srcId="{14F5E17D-525A-4490-ABCE-10CD56E46ED4}" destId="{739600ED-BC1F-41B0-98E6-B65CA2F839D2}" srcOrd="0" destOrd="0" presId="urn:microsoft.com/office/officeart/2005/8/layout/bProcess3"/>
    <dgm:cxn modelId="{DB3E83FA-D57D-4FB2-AFEA-E7D983E726D7}" type="presOf" srcId="{0BFF3911-09CA-409D-9516-37D2611337C0}" destId="{B8EC1469-1F53-4063-8840-FAAA170A6ADC}" srcOrd="1" destOrd="0" presId="urn:microsoft.com/office/officeart/2005/8/layout/bProcess3"/>
    <dgm:cxn modelId="{AE7E0069-9197-44D0-B8D5-4DEB0C244F7E}" type="presOf" srcId="{A11CB497-3B90-48C8-888E-3E3A8A2F6C97}" destId="{1BF9E79A-2433-47D9-9AF1-C18ACD5BDBA8}" srcOrd="0" destOrd="0" presId="urn:microsoft.com/office/officeart/2005/8/layout/bProcess3"/>
    <dgm:cxn modelId="{B6B1BCD5-0EE1-4D32-9CA7-C027996B51FE}" type="presOf" srcId="{A11CB497-3B90-48C8-888E-3E3A8A2F6C97}" destId="{CC4EEC38-5A6C-421A-AAD0-D216852BD979}" srcOrd="1" destOrd="0" presId="urn:microsoft.com/office/officeart/2005/8/layout/bProcess3"/>
    <dgm:cxn modelId="{F54E0006-FB01-40C4-BA98-73D56E830A04}" type="presOf" srcId="{CEF48F82-60D1-4F5E-A4F2-019F4A039129}" destId="{B0D40EFF-4F85-4C18-B39D-1BE30BFD8CF3}" srcOrd="0" destOrd="0" presId="urn:microsoft.com/office/officeart/2005/8/layout/bProcess3"/>
    <dgm:cxn modelId="{94774CA8-7884-4574-9941-E49F0909A8ED}" srcId="{0DBBAE30-BE79-4974-B4D6-CEFEB11029C7}" destId="{B98A1CA0-5E37-4A11-8387-3D3EF5AB3095}" srcOrd="3" destOrd="0" parTransId="{98D0BA31-EF72-4DAA-9E78-7A9C78042B11}" sibTransId="{CEF48F82-60D1-4F5E-A4F2-019F4A039129}"/>
    <dgm:cxn modelId="{A6A70599-797A-480E-82D8-4A6EFB8C6564}" type="presOf" srcId="{A7E89651-CD54-41DD-B744-159F34585255}" destId="{7C48AA16-EE10-404B-8CAE-6B80B0A25378}" srcOrd="0" destOrd="0" presId="urn:microsoft.com/office/officeart/2005/8/layout/bProcess3"/>
    <dgm:cxn modelId="{51A05D81-4CD4-4FA6-984D-A41FE33B57F7}" type="presParOf" srcId="{EA40D94A-3228-451B-B1D6-7FE497711413}" destId="{57C32729-813C-4C7C-90D7-FDE9564BEF58}" srcOrd="0" destOrd="0" presId="urn:microsoft.com/office/officeart/2005/8/layout/bProcess3"/>
    <dgm:cxn modelId="{B0FE5108-0CB7-4479-BDA4-D6A6488C5A57}" type="presParOf" srcId="{EA40D94A-3228-451B-B1D6-7FE497711413}" destId="{A341D1D9-D731-46C5-BA13-64BCA7FC25B2}" srcOrd="1" destOrd="0" presId="urn:microsoft.com/office/officeart/2005/8/layout/bProcess3"/>
    <dgm:cxn modelId="{EEB364AA-86C0-40EE-AC58-91B8526F408D}" type="presParOf" srcId="{A341D1D9-D731-46C5-BA13-64BCA7FC25B2}" destId="{B8EC1469-1F53-4063-8840-FAAA170A6ADC}" srcOrd="0" destOrd="0" presId="urn:microsoft.com/office/officeart/2005/8/layout/bProcess3"/>
    <dgm:cxn modelId="{DA4523EF-7E08-4FCB-9479-CCF2D6340DC0}" type="presParOf" srcId="{EA40D94A-3228-451B-B1D6-7FE497711413}" destId="{739600ED-BC1F-41B0-98E6-B65CA2F839D2}" srcOrd="2" destOrd="0" presId="urn:microsoft.com/office/officeart/2005/8/layout/bProcess3"/>
    <dgm:cxn modelId="{42A7AE72-FE61-46BA-AFC4-23ED6E66BDAF}" type="presParOf" srcId="{EA40D94A-3228-451B-B1D6-7FE497711413}" destId="{8F5483BB-6D38-4283-9B90-1E61381A4398}" srcOrd="3" destOrd="0" presId="urn:microsoft.com/office/officeart/2005/8/layout/bProcess3"/>
    <dgm:cxn modelId="{72876254-DAC8-4F3E-AF40-2EE2179EE52D}" type="presParOf" srcId="{8F5483BB-6D38-4283-9B90-1E61381A4398}" destId="{F0B87C71-1253-4D1D-86A0-28728212A695}" srcOrd="0" destOrd="0" presId="urn:microsoft.com/office/officeart/2005/8/layout/bProcess3"/>
    <dgm:cxn modelId="{8C011DC8-18E7-4AAB-90F8-1B452D593A24}" type="presParOf" srcId="{EA40D94A-3228-451B-B1D6-7FE497711413}" destId="{7C48AA16-EE10-404B-8CAE-6B80B0A25378}" srcOrd="4" destOrd="0" presId="urn:microsoft.com/office/officeart/2005/8/layout/bProcess3"/>
    <dgm:cxn modelId="{DCCAC285-F83B-4A2E-8EB2-B99EB7AA038C}" type="presParOf" srcId="{EA40D94A-3228-451B-B1D6-7FE497711413}" destId="{1BF9E79A-2433-47D9-9AF1-C18ACD5BDBA8}" srcOrd="5" destOrd="0" presId="urn:microsoft.com/office/officeart/2005/8/layout/bProcess3"/>
    <dgm:cxn modelId="{3ECD1A7F-8B45-49D4-ACD1-12FA5F29B535}" type="presParOf" srcId="{1BF9E79A-2433-47D9-9AF1-C18ACD5BDBA8}" destId="{CC4EEC38-5A6C-421A-AAD0-D216852BD979}" srcOrd="0" destOrd="0" presId="urn:microsoft.com/office/officeart/2005/8/layout/bProcess3"/>
    <dgm:cxn modelId="{68CFA9BF-0E1C-4A97-AAF1-7C5CE73C46D4}" type="presParOf" srcId="{EA40D94A-3228-451B-B1D6-7FE497711413}" destId="{2F8393F3-C527-4C15-8C54-7C5AD25B5E72}" srcOrd="6" destOrd="0" presId="urn:microsoft.com/office/officeart/2005/8/layout/bProcess3"/>
    <dgm:cxn modelId="{8DCC8F83-B4DD-4FEA-8444-1230C1F8E8AC}" type="presParOf" srcId="{EA40D94A-3228-451B-B1D6-7FE497711413}" destId="{B0D40EFF-4F85-4C18-B39D-1BE30BFD8CF3}" srcOrd="7" destOrd="0" presId="urn:microsoft.com/office/officeart/2005/8/layout/bProcess3"/>
    <dgm:cxn modelId="{3F56482E-C835-4CB5-A08D-DAE2BBCDA4F6}" type="presParOf" srcId="{B0D40EFF-4F85-4C18-B39D-1BE30BFD8CF3}" destId="{2C59D152-3C3B-4604-AAAA-8798EFFE0DB6}" srcOrd="0" destOrd="0" presId="urn:microsoft.com/office/officeart/2005/8/layout/bProcess3"/>
    <dgm:cxn modelId="{F0E4A26E-DAF0-4323-9F9A-EEA12191C5E9}" type="presParOf" srcId="{EA40D94A-3228-451B-B1D6-7FE497711413}" destId="{965CF542-4684-42A1-9C39-56823FC3CBA3}" srcOrd="8" destOrd="0" presId="urn:microsoft.com/office/officeart/2005/8/layout/bProcess3"/>
    <dgm:cxn modelId="{7C43C3D1-B6F3-46A1-88EB-DE25B0F5063B}" type="presParOf" srcId="{EA40D94A-3228-451B-B1D6-7FE497711413}" destId="{E89EEEAF-7B32-4C2D-8910-02E75DDE9130}" srcOrd="9" destOrd="0" presId="urn:microsoft.com/office/officeart/2005/8/layout/bProcess3"/>
    <dgm:cxn modelId="{54584907-6552-4B97-A0FF-092AF4B9070B}" type="presParOf" srcId="{E89EEEAF-7B32-4C2D-8910-02E75DDE9130}" destId="{99B238C3-523F-4831-A98E-DF27BA54E792}" srcOrd="0" destOrd="0" presId="urn:microsoft.com/office/officeart/2005/8/layout/bProcess3"/>
    <dgm:cxn modelId="{4529271F-AD90-4BE2-904D-05431C0C5087}" type="presParOf" srcId="{EA40D94A-3228-451B-B1D6-7FE497711413}" destId="{8BEEABC8-6CD5-4261-86FD-B70679358CBF}" srcOrd="10"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CE30FD-8D6B-44DF-952A-48E7706A552C}" type="doc">
      <dgm:prSet loTypeId="urn:microsoft.com/office/officeart/2008/layout/VerticalCurvedList" loCatId="list" qsTypeId="urn:microsoft.com/office/officeart/2005/8/quickstyle/simple2" qsCatId="simple" csTypeId="urn:microsoft.com/office/officeart/2005/8/colors/accent0_1" csCatId="mainScheme" phldr="1"/>
      <dgm:spPr/>
      <dgm:t>
        <a:bodyPr/>
        <a:lstStyle/>
        <a:p>
          <a:endParaRPr lang="en-US"/>
        </a:p>
      </dgm:t>
    </dgm:pt>
    <dgm:pt modelId="{339CA299-486C-4CA1-A3E5-9D82895BB8EE}">
      <dgm:prSet phldrT="[Text]"/>
      <dgm:spPr/>
      <dgm:t>
        <a:bodyPr/>
        <a:lstStyle/>
        <a:p>
          <a:r>
            <a:rPr lang="en-US" dirty="0" smtClean="0"/>
            <a:t>Introduction </a:t>
          </a:r>
          <a:endParaRPr lang="en-US" dirty="0"/>
        </a:p>
      </dgm:t>
    </dgm:pt>
    <dgm:pt modelId="{AC50CD75-A1C7-45EB-A34A-D13522327DC2}" type="parTrans" cxnId="{EF69DA94-1563-4FA8-96B3-8D0263135139}">
      <dgm:prSet/>
      <dgm:spPr/>
      <dgm:t>
        <a:bodyPr/>
        <a:lstStyle/>
        <a:p>
          <a:endParaRPr lang="en-US"/>
        </a:p>
      </dgm:t>
    </dgm:pt>
    <dgm:pt modelId="{55720199-45C8-41C9-8897-DCD0F0F8FB3E}" type="sibTrans" cxnId="{EF69DA94-1563-4FA8-96B3-8D0263135139}">
      <dgm:prSet/>
      <dgm:spPr/>
      <dgm:t>
        <a:bodyPr/>
        <a:lstStyle/>
        <a:p>
          <a:endParaRPr lang="en-US"/>
        </a:p>
      </dgm:t>
    </dgm:pt>
    <dgm:pt modelId="{417D99D2-7836-4F79-9636-DC13702E36A8}">
      <dgm:prSet phldrT="[Text]"/>
      <dgm:spPr/>
      <dgm:t>
        <a:bodyPr/>
        <a:lstStyle/>
        <a:p>
          <a:r>
            <a:rPr lang="en-US" dirty="0" smtClean="0"/>
            <a:t>Sensing Application  </a:t>
          </a:r>
          <a:endParaRPr lang="en-US" dirty="0"/>
        </a:p>
      </dgm:t>
    </dgm:pt>
    <dgm:pt modelId="{7D74D34D-E7EA-4A56-90B5-B869A9B2F62B}" type="parTrans" cxnId="{58359A50-EA9D-4FAA-AA22-AFC23135EF4D}">
      <dgm:prSet/>
      <dgm:spPr/>
      <dgm:t>
        <a:bodyPr/>
        <a:lstStyle/>
        <a:p>
          <a:endParaRPr lang="en-US"/>
        </a:p>
      </dgm:t>
    </dgm:pt>
    <dgm:pt modelId="{E873F3AA-125B-40C9-A9AF-CF747C5933D8}" type="sibTrans" cxnId="{58359A50-EA9D-4FAA-AA22-AFC23135EF4D}">
      <dgm:prSet/>
      <dgm:spPr/>
      <dgm:t>
        <a:bodyPr/>
        <a:lstStyle/>
        <a:p>
          <a:endParaRPr lang="en-US"/>
        </a:p>
      </dgm:t>
    </dgm:pt>
    <dgm:pt modelId="{E543FC90-6B75-4CE9-A834-6C3ECA787DAA}">
      <dgm:prSet/>
      <dgm:spPr/>
      <dgm:t>
        <a:bodyPr/>
        <a:lstStyle/>
        <a:p>
          <a:r>
            <a:rPr lang="en-US" dirty="0" smtClean="0"/>
            <a:t>Project Objectives </a:t>
          </a:r>
          <a:endParaRPr lang="en-US" dirty="0"/>
        </a:p>
      </dgm:t>
    </dgm:pt>
    <dgm:pt modelId="{C964E8BB-A846-4D87-BB00-E2FBE0AA7904}" type="parTrans" cxnId="{CB10502B-102D-4343-8688-77FAEC9312D4}">
      <dgm:prSet/>
      <dgm:spPr/>
      <dgm:t>
        <a:bodyPr/>
        <a:lstStyle/>
        <a:p>
          <a:endParaRPr lang="en-US"/>
        </a:p>
      </dgm:t>
    </dgm:pt>
    <dgm:pt modelId="{7F00135D-9326-4245-89FE-0BEF61CC5102}" type="sibTrans" cxnId="{CB10502B-102D-4343-8688-77FAEC9312D4}">
      <dgm:prSet/>
      <dgm:spPr/>
      <dgm:t>
        <a:bodyPr/>
        <a:lstStyle/>
        <a:p>
          <a:endParaRPr lang="en-US"/>
        </a:p>
      </dgm:t>
    </dgm:pt>
    <dgm:pt modelId="{6C5D4B58-212C-419D-9A02-119AF038ED55}">
      <dgm:prSet/>
      <dgm:spPr/>
      <dgm:t>
        <a:bodyPr/>
        <a:lstStyle/>
        <a:p>
          <a:r>
            <a:rPr lang="en-US" dirty="0" smtClean="0"/>
            <a:t>Synthesis of CNDs </a:t>
          </a:r>
          <a:endParaRPr lang="en-US" dirty="0"/>
        </a:p>
      </dgm:t>
    </dgm:pt>
    <dgm:pt modelId="{9D86A9AA-D7A0-4E6E-A9BB-1A29CD3A1B23}" type="parTrans" cxnId="{0B0D2BA0-60AC-4D92-A977-B4BEF2B3156C}">
      <dgm:prSet/>
      <dgm:spPr/>
      <dgm:t>
        <a:bodyPr/>
        <a:lstStyle/>
        <a:p>
          <a:endParaRPr lang="en-US"/>
        </a:p>
      </dgm:t>
    </dgm:pt>
    <dgm:pt modelId="{0A169D2D-C136-431F-A223-E2D43CA432A6}" type="sibTrans" cxnId="{0B0D2BA0-60AC-4D92-A977-B4BEF2B3156C}">
      <dgm:prSet/>
      <dgm:spPr/>
      <dgm:t>
        <a:bodyPr/>
        <a:lstStyle/>
        <a:p>
          <a:endParaRPr lang="en-US"/>
        </a:p>
      </dgm:t>
    </dgm:pt>
    <dgm:pt modelId="{FB220D94-EFB5-4E11-B436-CF50D0603A74}">
      <dgm:prSet/>
      <dgm:spPr/>
      <dgm:t>
        <a:bodyPr/>
        <a:lstStyle/>
        <a:p>
          <a:r>
            <a:rPr lang="en-US" dirty="0" smtClean="0"/>
            <a:t>Results and Discussion</a:t>
          </a:r>
          <a:endParaRPr lang="en-US" dirty="0"/>
        </a:p>
      </dgm:t>
    </dgm:pt>
    <dgm:pt modelId="{C1DE76E5-C115-4F36-8611-19B27CE593BB}" type="parTrans" cxnId="{97D856B7-03F0-4084-9FEB-E4A68896E26E}">
      <dgm:prSet/>
      <dgm:spPr/>
      <dgm:t>
        <a:bodyPr/>
        <a:lstStyle/>
        <a:p>
          <a:endParaRPr lang="en-US"/>
        </a:p>
      </dgm:t>
    </dgm:pt>
    <dgm:pt modelId="{59B62818-7A76-4F5B-86C4-CE8C8C967940}" type="sibTrans" cxnId="{97D856B7-03F0-4084-9FEB-E4A68896E26E}">
      <dgm:prSet/>
      <dgm:spPr/>
      <dgm:t>
        <a:bodyPr/>
        <a:lstStyle/>
        <a:p>
          <a:endParaRPr lang="en-US"/>
        </a:p>
      </dgm:t>
    </dgm:pt>
    <dgm:pt modelId="{E74726DD-BC08-4E6D-AE2F-708FCBC94011}">
      <dgm:prSet/>
      <dgm:spPr/>
      <dgm:t>
        <a:bodyPr/>
        <a:lstStyle/>
        <a:p>
          <a:r>
            <a:rPr lang="en-US" dirty="0" smtClean="0"/>
            <a:t>Summary Of The Project </a:t>
          </a:r>
          <a:endParaRPr lang="en-US" dirty="0"/>
        </a:p>
      </dgm:t>
    </dgm:pt>
    <dgm:pt modelId="{F5F9B4AB-10CB-431E-883B-1F92E8878A97}" type="parTrans" cxnId="{82BBB358-113A-42A0-9952-0BDAAE2A7090}">
      <dgm:prSet/>
      <dgm:spPr/>
      <dgm:t>
        <a:bodyPr/>
        <a:lstStyle/>
        <a:p>
          <a:endParaRPr lang="en-US"/>
        </a:p>
      </dgm:t>
    </dgm:pt>
    <dgm:pt modelId="{9505058A-3E3B-48F2-B632-95436D9F1510}" type="sibTrans" cxnId="{82BBB358-113A-42A0-9952-0BDAAE2A7090}">
      <dgm:prSet/>
      <dgm:spPr/>
      <dgm:t>
        <a:bodyPr/>
        <a:lstStyle/>
        <a:p>
          <a:endParaRPr lang="en-US"/>
        </a:p>
      </dgm:t>
    </dgm:pt>
    <dgm:pt modelId="{D77F2824-3953-4EE5-B080-C899EDBA0176}" type="pres">
      <dgm:prSet presAssocID="{7BCE30FD-8D6B-44DF-952A-48E7706A552C}" presName="Name0" presStyleCnt="0">
        <dgm:presLayoutVars>
          <dgm:chMax val="7"/>
          <dgm:chPref val="7"/>
          <dgm:dir/>
        </dgm:presLayoutVars>
      </dgm:prSet>
      <dgm:spPr/>
      <dgm:t>
        <a:bodyPr/>
        <a:lstStyle/>
        <a:p>
          <a:endParaRPr lang="en-US"/>
        </a:p>
      </dgm:t>
    </dgm:pt>
    <dgm:pt modelId="{BD7CBA9B-9AC0-4B85-B166-3A7D820272B8}" type="pres">
      <dgm:prSet presAssocID="{7BCE30FD-8D6B-44DF-952A-48E7706A552C}" presName="Name1" presStyleCnt="0"/>
      <dgm:spPr/>
      <dgm:t>
        <a:bodyPr/>
        <a:lstStyle/>
        <a:p>
          <a:endParaRPr lang="en-US"/>
        </a:p>
      </dgm:t>
    </dgm:pt>
    <dgm:pt modelId="{205C398E-5CB5-4D2B-B307-28A83907C134}" type="pres">
      <dgm:prSet presAssocID="{7BCE30FD-8D6B-44DF-952A-48E7706A552C}" presName="cycle" presStyleCnt="0"/>
      <dgm:spPr/>
      <dgm:t>
        <a:bodyPr/>
        <a:lstStyle/>
        <a:p>
          <a:endParaRPr lang="en-US"/>
        </a:p>
      </dgm:t>
    </dgm:pt>
    <dgm:pt modelId="{BA5BD7B9-670D-4048-AA3B-6AA1C0ABC260}" type="pres">
      <dgm:prSet presAssocID="{7BCE30FD-8D6B-44DF-952A-48E7706A552C}" presName="srcNode" presStyleLbl="node1" presStyleIdx="0" presStyleCnt="6"/>
      <dgm:spPr/>
      <dgm:t>
        <a:bodyPr/>
        <a:lstStyle/>
        <a:p>
          <a:endParaRPr lang="en-US"/>
        </a:p>
      </dgm:t>
    </dgm:pt>
    <dgm:pt modelId="{8D1AFCAF-4677-450E-9B85-194CE10AF415}" type="pres">
      <dgm:prSet presAssocID="{7BCE30FD-8D6B-44DF-952A-48E7706A552C}" presName="conn" presStyleLbl="parChTrans1D2" presStyleIdx="0" presStyleCnt="1"/>
      <dgm:spPr/>
      <dgm:t>
        <a:bodyPr/>
        <a:lstStyle/>
        <a:p>
          <a:endParaRPr lang="en-US"/>
        </a:p>
      </dgm:t>
    </dgm:pt>
    <dgm:pt modelId="{ED44604A-4B1B-43B0-B0C8-E64A9D20FEE2}" type="pres">
      <dgm:prSet presAssocID="{7BCE30FD-8D6B-44DF-952A-48E7706A552C}" presName="extraNode" presStyleLbl="node1" presStyleIdx="0" presStyleCnt="6"/>
      <dgm:spPr/>
      <dgm:t>
        <a:bodyPr/>
        <a:lstStyle/>
        <a:p>
          <a:endParaRPr lang="en-US"/>
        </a:p>
      </dgm:t>
    </dgm:pt>
    <dgm:pt modelId="{6D935EAA-D39E-4285-B949-5AABE0A667AE}" type="pres">
      <dgm:prSet presAssocID="{7BCE30FD-8D6B-44DF-952A-48E7706A552C}" presName="dstNode" presStyleLbl="node1" presStyleIdx="0" presStyleCnt="6"/>
      <dgm:spPr/>
      <dgm:t>
        <a:bodyPr/>
        <a:lstStyle/>
        <a:p>
          <a:endParaRPr lang="en-US"/>
        </a:p>
      </dgm:t>
    </dgm:pt>
    <dgm:pt modelId="{19961ED8-74F6-4BA0-88B6-CC835E97D3FF}" type="pres">
      <dgm:prSet presAssocID="{339CA299-486C-4CA1-A3E5-9D82895BB8EE}" presName="text_1" presStyleLbl="node1" presStyleIdx="0" presStyleCnt="6">
        <dgm:presLayoutVars>
          <dgm:bulletEnabled val="1"/>
        </dgm:presLayoutVars>
      </dgm:prSet>
      <dgm:spPr/>
      <dgm:t>
        <a:bodyPr/>
        <a:lstStyle/>
        <a:p>
          <a:endParaRPr lang="en-US"/>
        </a:p>
      </dgm:t>
    </dgm:pt>
    <dgm:pt modelId="{BABF6259-70BA-4F58-B3D2-69B7D97BCD65}" type="pres">
      <dgm:prSet presAssocID="{339CA299-486C-4CA1-A3E5-9D82895BB8EE}" presName="accent_1" presStyleCnt="0"/>
      <dgm:spPr/>
      <dgm:t>
        <a:bodyPr/>
        <a:lstStyle/>
        <a:p>
          <a:endParaRPr lang="en-US"/>
        </a:p>
      </dgm:t>
    </dgm:pt>
    <dgm:pt modelId="{D2D32D61-347B-4253-A177-003AC4FA1C85}" type="pres">
      <dgm:prSet presAssocID="{339CA299-486C-4CA1-A3E5-9D82895BB8EE}" presName="accentRepeatNode" presStyleLbl="solidFgAcc1" presStyleIdx="0" presStyleCnt="6"/>
      <dgm:spPr/>
      <dgm:t>
        <a:bodyPr/>
        <a:lstStyle/>
        <a:p>
          <a:endParaRPr lang="en-US"/>
        </a:p>
      </dgm:t>
    </dgm:pt>
    <dgm:pt modelId="{57DBC870-AED7-4657-88F8-B86F84093AB9}" type="pres">
      <dgm:prSet presAssocID="{E543FC90-6B75-4CE9-A834-6C3ECA787DAA}" presName="text_2" presStyleLbl="node1" presStyleIdx="1" presStyleCnt="6">
        <dgm:presLayoutVars>
          <dgm:bulletEnabled val="1"/>
        </dgm:presLayoutVars>
      </dgm:prSet>
      <dgm:spPr/>
      <dgm:t>
        <a:bodyPr/>
        <a:lstStyle/>
        <a:p>
          <a:endParaRPr lang="en-US"/>
        </a:p>
      </dgm:t>
    </dgm:pt>
    <dgm:pt modelId="{D907BB8C-3557-4064-A6D5-397027B10E47}" type="pres">
      <dgm:prSet presAssocID="{E543FC90-6B75-4CE9-A834-6C3ECA787DAA}" presName="accent_2" presStyleCnt="0"/>
      <dgm:spPr/>
      <dgm:t>
        <a:bodyPr/>
        <a:lstStyle/>
        <a:p>
          <a:endParaRPr lang="en-US"/>
        </a:p>
      </dgm:t>
    </dgm:pt>
    <dgm:pt modelId="{A8EB5C3C-691B-4CBA-81DB-1BDC660AF564}" type="pres">
      <dgm:prSet presAssocID="{E543FC90-6B75-4CE9-A834-6C3ECA787DAA}" presName="accentRepeatNode" presStyleLbl="solidFgAcc1" presStyleIdx="1" presStyleCnt="6"/>
      <dgm:spPr/>
      <dgm:t>
        <a:bodyPr/>
        <a:lstStyle/>
        <a:p>
          <a:endParaRPr lang="en-US"/>
        </a:p>
      </dgm:t>
    </dgm:pt>
    <dgm:pt modelId="{C2A25ACB-A776-419C-8A4E-0B7AFD050597}" type="pres">
      <dgm:prSet presAssocID="{6C5D4B58-212C-419D-9A02-119AF038ED55}" presName="text_3" presStyleLbl="node1" presStyleIdx="2" presStyleCnt="6">
        <dgm:presLayoutVars>
          <dgm:bulletEnabled val="1"/>
        </dgm:presLayoutVars>
      </dgm:prSet>
      <dgm:spPr/>
      <dgm:t>
        <a:bodyPr/>
        <a:lstStyle/>
        <a:p>
          <a:endParaRPr lang="en-US"/>
        </a:p>
      </dgm:t>
    </dgm:pt>
    <dgm:pt modelId="{9457A4CD-F078-460F-9044-F27E2D586101}" type="pres">
      <dgm:prSet presAssocID="{6C5D4B58-212C-419D-9A02-119AF038ED55}" presName="accent_3" presStyleCnt="0"/>
      <dgm:spPr/>
      <dgm:t>
        <a:bodyPr/>
        <a:lstStyle/>
        <a:p>
          <a:endParaRPr lang="en-US"/>
        </a:p>
      </dgm:t>
    </dgm:pt>
    <dgm:pt modelId="{0064F814-D7D8-4015-B785-75774AF42268}" type="pres">
      <dgm:prSet presAssocID="{6C5D4B58-212C-419D-9A02-119AF038ED55}" presName="accentRepeatNode" presStyleLbl="solidFgAcc1" presStyleIdx="2" presStyleCnt="6"/>
      <dgm:spPr/>
      <dgm:t>
        <a:bodyPr/>
        <a:lstStyle/>
        <a:p>
          <a:endParaRPr lang="en-US"/>
        </a:p>
      </dgm:t>
    </dgm:pt>
    <dgm:pt modelId="{7518B5C0-2063-4488-8266-C5360A307B36}" type="pres">
      <dgm:prSet presAssocID="{FB220D94-EFB5-4E11-B436-CF50D0603A74}" presName="text_4" presStyleLbl="node1" presStyleIdx="3" presStyleCnt="6">
        <dgm:presLayoutVars>
          <dgm:bulletEnabled val="1"/>
        </dgm:presLayoutVars>
      </dgm:prSet>
      <dgm:spPr/>
      <dgm:t>
        <a:bodyPr/>
        <a:lstStyle/>
        <a:p>
          <a:endParaRPr lang="en-US"/>
        </a:p>
      </dgm:t>
    </dgm:pt>
    <dgm:pt modelId="{999306E2-B483-4540-BF4C-EC205AEF0B81}" type="pres">
      <dgm:prSet presAssocID="{FB220D94-EFB5-4E11-B436-CF50D0603A74}" presName="accent_4" presStyleCnt="0"/>
      <dgm:spPr/>
      <dgm:t>
        <a:bodyPr/>
        <a:lstStyle/>
        <a:p>
          <a:endParaRPr lang="en-US"/>
        </a:p>
      </dgm:t>
    </dgm:pt>
    <dgm:pt modelId="{883D4F96-8EEF-4BF8-B525-4E20C191A12C}" type="pres">
      <dgm:prSet presAssocID="{FB220D94-EFB5-4E11-B436-CF50D0603A74}" presName="accentRepeatNode" presStyleLbl="solidFgAcc1" presStyleIdx="3" presStyleCnt="6"/>
      <dgm:spPr/>
      <dgm:t>
        <a:bodyPr/>
        <a:lstStyle/>
        <a:p>
          <a:endParaRPr lang="en-US"/>
        </a:p>
      </dgm:t>
    </dgm:pt>
    <dgm:pt modelId="{2CE5FDAD-D523-4487-BCCE-A4374F0C3C0A}" type="pres">
      <dgm:prSet presAssocID="{417D99D2-7836-4F79-9636-DC13702E36A8}" presName="text_5" presStyleLbl="node1" presStyleIdx="4" presStyleCnt="6">
        <dgm:presLayoutVars>
          <dgm:bulletEnabled val="1"/>
        </dgm:presLayoutVars>
      </dgm:prSet>
      <dgm:spPr/>
      <dgm:t>
        <a:bodyPr/>
        <a:lstStyle/>
        <a:p>
          <a:endParaRPr lang="en-US"/>
        </a:p>
      </dgm:t>
    </dgm:pt>
    <dgm:pt modelId="{DBC502DD-428E-4F55-AC0B-26A11FF0EFB0}" type="pres">
      <dgm:prSet presAssocID="{417D99D2-7836-4F79-9636-DC13702E36A8}" presName="accent_5" presStyleCnt="0"/>
      <dgm:spPr/>
      <dgm:t>
        <a:bodyPr/>
        <a:lstStyle/>
        <a:p>
          <a:endParaRPr lang="en-US"/>
        </a:p>
      </dgm:t>
    </dgm:pt>
    <dgm:pt modelId="{47219784-A5B0-4D35-BA94-A0D6EBA2CD65}" type="pres">
      <dgm:prSet presAssocID="{417D99D2-7836-4F79-9636-DC13702E36A8}" presName="accentRepeatNode" presStyleLbl="solidFgAcc1" presStyleIdx="4" presStyleCnt="6"/>
      <dgm:spPr/>
      <dgm:t>
        <a:bodyPr/>
        <a:lstStyle/>
        <a:p>
          <a:endParaRPr lang="en-US"/>
        </a:p>
      </dgm:t>
    </dgm:pt>
    <dgm:pt modelId="{E9471066-EE8A-4074-884A-F70FE9960358}" type="pres">
      <dgm:prSet presAssocID="{E74726DD-BC08-4E6D-AE2F-708FCBC94011}" presName="text_6" presStyleLbl="node1" presStyleIdx="5" presStyleCnt="6">
        <dgm:presLayoutVars>
          <dgm:bulletEnabled val="1"/>
        </dgm:presLayoutVars>
      </dgm:prSet>
      <dgm:spPr/>
      <dgm:t>
        <a:bodyPr/>
        <a:lstStyle/>
        <a:p>
          <a:endParaRPr lang="en-US"/>
        </a:p>
      </dgm:t>
    </dgm:pt>
    <dgm:pt modelId="{13A310C8-844C-402A-AAB2-1E9BBF2901E9}" type="pres">
      <dgm:prSet presAssocID="{E74726DD-BC08-4E6D-AE2F-708FCBC94011}" presName="accent_6" presStyleCnt="0"/>
      <dgm:spPr/>
    </dgm:pt>
    <dgm:pt modelId="{FA40D7F2-3311-44A4-AF55-F81393C4DDCD}" type="pres">
      <dgm:prSet presAssocID="{E74726DD-BC08-4E6D-AE2F-708FCBC94011}" presName="accentRepeatNode" presStyleLbl="solidFgAcc1" presStyleIdx="5" presStyleCnt="6"/>
      <dgm:spPr/>
      <dgm:t>
        <a:bodyPr/>
        <a:lstStyle/>
        <a:p>
          <a:endParaRPr lang="en-US"/>
        </a:p>
      </dgm:t>
    </dgm:pt>
  </dgm:ptLst>
  <dgm:cxnLst>
    <dgm:cxn modelId="{CB10502B-102D-4343-8688-77FAEC9312D4}" srcId="{7BCE30FD-8D6B-44DF-952A-48E7706A552C}" destId="{E543FC90-6B75-4CE9-A834-6C3ECA787DAA}" srcOrd="1" destOrd="0" parTransId="{C964E8BB-A846-4D87-BB00-E2FBE0AA7904}" sibTransId="{7F00135D-9326-4245-89FE-0BEF61CC5102}"/>
    <dgm:cxn modelId="{6FC2B301-8660-4855-A71A-52116F6180FF}" type="presOf" srcId="{417D99D2-7836-4F79-9636-DC13702E36A8}" destId="{2CE5FDAD-D523-4487-BCCE-A4374F0C3C0A}" srcOrd="0" destOrd="0" presId="urn:microsoft.com/office/officeart/2008/layout/VerticalCurvedList"/>
    <dgm:cxn modelId="{6E6FB473-07C6-4405-AE72-853654E442D8}" type="presOf" srcId="{6C5D4B58-212C-419D-9A02-119AF038ED55}" destId="{C2A25ACB-A776-419C-8A4E-0B7AFD050597}" srcOrd="0" destOrd="0" presId="urn:microsoft.com/office/officeart/2008/layout/VerticalCurvedList"/>
    <dgm:cxn modelId="{81D53BB3-F546-43C1-8389-B904E3343C9F}" type="presOf" srcId="{E74726DD-BC08-4E6D-AE2F-708FCBC94011}" destId="{E9471066-EE8A-4074-884A-F70FE9960358}" srcOrd="0" destOrd="0" presId="urn:microsoft.com/office/officeart/2008/layout/VerticalCurvedList"/>
    <dgm:cxn modelId="{58359A50-EA9D-4FAA-AA22-AFC23135EF4D}" srcId="{7BCE30FD-8D6B-44DF-952A-48E7706A552C}" destId="{417D99D2-7836-4F79-9636-DC13702E36A8}" srcOrd="4" destOrd="0" parTransId="{7D74D34D-E7EA-4A56-90B5-B869A9B2F62B}" sibTransId="{E873F3AA-125B-40C9-A9AF-CF747C5933D8}"/>
    <dgm:cxn modelId="{97D856B7-03F0-4084-9FEB-E4A68896E26E}" srcId="{7BCE30FD-8D6B-44DF-952A-48E7706A552C}" destId="{FB220D94-EFB5-4E11-B436-CF50D0603A74}" srcOrd="3" destOrd="0" parTransId="{C1DE76E5-C115-4F36-8611-19B27CE593BB}" sibTransId="{59B62818-7A76-4F5B-86C4-CE8C8C967940}"/>
    <dgm:cxn modelId="{18223EC2-86B1-4FEC-97BB-85E0A5AED76F}" type="presOf" srcId="{7BCE30FD-8D6B-44DF-952A-48E7706A552C}" destId="{D77F2824-3953-4EE5-B080-C899EDBA0176}" srcOrd="0" destOrd="0" presId="urn:microsoft.com/office/officeart/2008/layout/VerticalCurvedList"/>
    <dgm:cxn modelId="{83F31E4A-0BF9-41BD-ADBA-9611F531BC59}" type="presOf" srcId="{339CA299-486C-4CA1-A3E5-9D82895BB8EE}" destId="{19961ED8-74F6-4BA0-88B6-CC835E97D3FF}" srcOrd="0" destOrd="0" presId="urn:microsoft.com/office/officeart/2008/layout/VerticalCurvedList"/>
    <dgm:cxn modelId="{EF69DA94-1563-4FA8-96B3-8D0263135139}" srcId="{7BCE30FD-8D6B-44DF-952A-48E7706A552C}" destId="{339CA299-486C-4CA1-A3E5-9D82895BB8EE}" srcOrd="0" destOrd="0" parTransId="{AC50CD75-A1C7-45EB-A34A-D13522327DC2}" sibTransId="{55720199-45C8-41C9-8897-DCD0F0F8FB3E}"/>
    <dgm:cxn modelId="{3F6ECC9B-9913-4EF0-8ED1-6933D4B752CF}" type="presOf" srcId="{FB220D94-EFB5-4E11-B436-CF50D0603A74}" destId="{7518B5C0-2063-4488-8266-C5360A307B36}" srcOrd="0" destOrd="0" presId="urn:microsoft.com/office/officeart/2008/layout/VerticalCurvedList"/>
    <dgm:cxn modelId="{99D52964-9CB8-425B-9450-22C7FC1D39D1}" type="presOf" srcId="{E543FC90-6B75-4CE9-A834-6C3ECA787DAA}" destId="{57DBC870-AED7-4657-88F8-B86F84093AB9}" srcOrd="0" destOrd="0" presId="urn:microsoft.com/office/officeart/2008/layout/VerticalCurvedList"/>
    <dgm:cxn modelId="{0B0D2BA0-60AC-4D92-A977-B4BEF2B3156C}" srcId="{7BCE30FD-8D6B-44DF-952A-48E7706A552C}" destId="{6C5D4B58-212C-419D-9A02-119AF038ED55}" srcOrd="2" destOrd="0" parTransId="{9D86A9AA-D7A0-4E6E-A9BB-1A29CD3A1B23}" sibTransId="{0A169D2D-C136-431F-A223-E2D43CA432A6}"/>
    <dgm:cxn modelId="{82BBB358-113A-42A0-9952-0BDAAE2A7090}" srcId="{7BCE30FD-8D6B-44DF-952A-48E7706A552C}" destId="{E74726DD-BC08-4E6D-AE2F-708FCBC94011}" srcOrd="5" destOrd="0" parTransId="{F5F9B4AB-10CB-431E-883B-1F92E8878A97}" sibTransId="{9505058A-3E3B-48F2-B632-95436D9F1510}"/>
    <dgm:cxn modelId="{663F1F6D-7D5D-4867-9D32-8075E9ED6ECF}" type="presOf" srcId="{55720199-45C8-41C9-8897-DCD0F0F8FB3E}" destId="{8D1AFCAF-4677-450E-9B85-194CE10AF415}" srcOrd="0" destOrd="0" presId="urn:microsoft.com/office/officeart/2008/layout/VerticalCurvedList"/>
    <dgm:cxn modelId="{2E287076-9FA4-4E25-922E-45336529EFC8}" type="presParOf" srcId="{D77F2824-3953-4EE5-B080-C899EDBA0176}" destId="{BD7CBA9B-9AC0-4B85-B166-3A7D820272B8}" srcOrd="0" destOrd="0" presId="urn:microsoft.com/office/officeart/2008/layout/VerticalCurvedList"/>
    <dgm:cxn modelId="{56169673-BE6B-42CF-ACE1-4DD35F3FD7CE}" type="presParOf" srcId="{BD7CBA9B-9AC0-4B85-B166-3A7D820272B8}" destId="{205C398E-5CB5-4D2B-B307-28A83907C134}" srcOrd="0" destOrd="0" presId="urn:microsoft.com/office/officeart/2008/layout/VerticalCurvedList"/>
    <dgm:cxn modelId="{860ECC80-EC44-4B77-99A9-9843F05B7D73}" type="presParOf" srcId="{205C398E-5CB5-4D2B-B307-28A83907C134}" destId="{BA5BD7B9-670D-4048-AA3B-6AA1C0ABC260}" srcOrd="0" destOrd="0" presId="urn:microsoft.com/office/officeart/2008/layout/VerticalCurvedList"/>
    <dgm:cxn modelId="{ED2F11DF-F8ED-4358-B95C-F6CCD667D016}" type="presParOf" srcId="{205C398E-5CB5-4D2B-B307-28A83907C134}" destId="{8D1AFCAF-4677-450E-9B85-194CE10AF415}" srcOrd="1" destOrd="0" presId="urn:microsoft.com/office/officeart/2008/layout/VerticalCurvedList"/>
    <dgm:cxn modelId="{646A0917-1BEE-405A-9063-B8839A1213C8}" type="presParOf" srcId="{205C398E-5CB5-4D2B-B307-28A83907C134}" destId="{ED44604A-4B1B-43B0-B0C8-E64A9D20FEE2}" srcOrd="2" destOrd="0" presId="urn:microsoft.com/office/officeart/2008/layout/VerticalCurvedList"/>
    <dgm:cxn modelId="{F419B45E-16B2-420D-9909-7F68A6F7C3AA}" type="presParOf" srcId="{205C398E-5CB5-4D2B-B307-28A83907C134}" destId="{6D935EAA-D39E-4285-B949-5AABE0A667AE}" srcOrd="3" destOrd="0" presId="urn:microsoft.com/office/officeart/2008/layout/VerticalCurvedList"/>
    <dgm:cxn modelId="{F9EB3598-5EF7-447C-B87D-793E8FC69F93}" type="presParOf" srcId="{BD7CBA9B-9AC0-4B85-B166-3A7D820272B8}" destId="{19961ED8-74F6-4BA0-88B6-CC835E97D3FF}" srcOrd="1" destOrd="0" presId="urn:microsoft.com/office/officeart/2008/layout/VerticalCurvedList"/>
    <dgm:cxn modelId="{E7422EAC-1CDB-4FB9-8B15-D31E7AE2DCA9}" type="presParOf" srcId="{BD7CBA9B-9AC0-4B85-B166-3A7D820272B8}" destId="{BABF6259-70BA-4F58-B3D2-69B7D97BCD65}" srcOrd="2" destOrd="0" presId="urn:microsoft.com/office/officeart/2008/layout/VerticalCurvedList"/>
    <dgm:cxn modelId="{1211BCBF-78A6-45FB-9D2C-E981734B8161}" type="presParOf" srcId="{BABF6259-70BA-4F58-B3D2-69B7D97BCD65}" destId="{D2D32D61-347B-4253-A177-003AC4FA1C85}" srcOrd="0" destOrd="0" presId="urn:microsoft.com/office/officeart/2008/layout/VerticalCurvedList"/>
    <dgm:cxn modelId="{ED49B335-7438-4713-86D6-38A3692F5CA5}" type="presParOf" srcId="{BD7CBA9B-9AC0-4B85-B166-3A7D820272B8}" destId="{57DBC870-AED7-4657-88F8-B86F84093AB9}" srcOrd="3" destOrd="0" presId="urn:microsoft.com/office/officeart/2008/layout/VerticalCurvedList"/>
    <dgm:cxn modelId="{E1245F43-FF31-4C07-AA1E-8CF062879DB9}" type="presParOf" srcId="{BD7CBA9B-9AC0-4B85-B166-3A7D820272B8}" destId="{D907BB8C-3557-4064-A6D5-397027B10E47}" srcOrd="4" destOrd="0" presId="urn:microsoft.com/office/officeart/2008/layout/VerticalCurvedList"/>
    <dgm:cxn modelId="{639111E0-B55B-47CD-93FC-BA19A15259BA}" type="presParOf" srcId="{D907BB8C-3557-4064-A6D5-397027B10E47}" destId="{A8EB5C3C-691B-4CBA-81DB-1BDC660AF564}" srcOrd="0" destOrd="0" presId="urn:microsoft.com/office/officeart/2008/layout/VerticalCurvedList"/>
    <dgm:cxn modelId="{4FA626C4-9F52-4A93-A5C6-2D315972D457}" type="presParOf" srcId="{BD7CBA9B-9AC0-4B85-B166-3A7D820272B8}" destId="{C2A25ACB-A776-419C-8A4E-0B7AFD050597}" srcOrd="5" destOrd="0" presId="urn:microsoft.com/office/officeart/2008/layout/VerticalCurvedList"/>
    <dgm:cxn modelId="{2B6F2232-00FB-4D56-B947-46AA73B4E875}" type="presParOf" srcId="{BD7CBA9B-9AC0-4B85-B166-3A7D820272B8}" destId="{9457A4CD-F078-460F-9044-F27E2D586101}" srcOrd="6" destOrd="0" presId="urn:microsoft.com/office/officeart/2008/layout/VerticalCurvedList"/>
    <dgm:cxn modelId="{7B5D6E8B-B476-4D09-ADFA-FDDCC7EE0F83}" type="presParOf" srcId="{9457A4CD-F078-460F-9044-F27E2D586101}" destId="{0064F814-D7D8-4015-B785-75774AF42268}" srcOrd="0" destOrd="0" presId="urn:microsoft.com/office/officeart/2008/layout/VerticalCurvedList"/>
    <dgm:cxn modelId="{0F0F0A8A-3BBE-41AB-8E09-3896F37A7EC5}" type="presParOf" srcId="{BD7CBA9B-9AC0-4B85-B166-3A7D820272B8}" destId="{7518B5C0-2063-4488-8266-C5360A307B36}" srcOrd="7" destOrd="0" presId="urn:microsoft.com/office/officeart/2008/layout/VerticalCurvedList"/>
    <dgm:cxn modelId="{5AA99CFB-47F2-4055-B9F9-407DC626C899}" type="presParOf" srcId="{BD7CBA9B-9AC0-4B85-B166-3A7D820272B8}" destId="{999306E2-B483-4540-BF4C-EC205AEF0B81}" srcOrd="8" destOrd="0" presId="urn:microsoft.com/office/officeart/2008/layout/VerticalCurvedList"/>
    <dgm:cxn modelId="{E2A2CE71-E3B2-4311-9F5C-F901B5DFE148}" type="presParOf" srcId="{999306E2-B483-4540-BF4C-EC205AEF0B81}" destId="{883D4F96-8EEF-4BF8-B525-4E20C191A12C}" srcOrd="0" destOrd="0" presId="urn:microsoft.com/office/officeart/2008/layout/VerticalCurvedList"/>
    <dgm:cxn modelId="{805102E8-AB2F-4F35-96E9-5CC9ED54F4E7}" type="presParOf" srcId="{BD7CBA9B-9AC0-4B85-B166-3A7D820272B8}" destId="{2CE5FDAD-D523-4487-BCCE-A4374F0C3C0A}" srcOrd="9" destOrd="0" presId="urn:microsoft.com/office/officeart/2008/layout/VerticalCurvedList"/>
    <dgm:cxn modelId="{869633C3-2669-4D4D-A2A4-DD77C5B4A128}" type="presParOf" srcId="{BD7CBA9B-9AC0-4B85-B166-3A7D820272B8}" destId="{DBC502DD-428E-4F55-AC0B-26A11FF0EFB0}" srcOrd="10" destOrd="0" presId="urn:microsoft.com/office/officeart/2008/layout/VerticalCurvedList"/>
    <dgm:cxn modelId="{2E9CB6B6-4316-4909-A8C9-3B7C40E21B53}" type="presParOf" srcId="{DBC502DD-428E-4F55-AC0B-26A11FF0EFB0}" destId="{47219784-A5B0-4D35-BA94-A0D6EBA2CD65}" srcOrd="0" destOrd="0" presId="urn:microsoft.com/office/officeart/2008/layout/VerticalCurvedList"/>
    <dgm:cxn modelId="{A8D9579B-4476-4A8D-8465-A79EE396087F}" type="presParOf" srcId="{BD7CBA9B-9AC0-4B85-B166-3A7D820272B8}" destId="{E9471066-EE8A-4074-884A-F70FE9960358}" srcOrd="11" destOrd="0" presId="urn:microsoft.com/office/officeart/2008/layout/VerticalCurvedList"/>
    <dgm:cxn modelId="{6C84AEF5-5A3E-4845-8A57-2A867AFB4F6B}" type="presParOf" srcId="{BD7CBA9B-9AC0-4B85-B166-3A7D820272B8}" destId="{13A310C8-844C-402A-AAB2-1E9BBF2901E9}" srcOrd="12" destOrd="0" presId="urn:microsoft.com/office/officeart/2008/layout/VerticalCurvedList"/>
    <dgm:cxn modelId="{A70B34CC-D5F6-48C6-AE60-6D76D66E07FA}" type="presParOf" srcId="{13A310C8-844C-402A-AAB2-1E9BBF2901E9}" destId="{FA40D7F2-3311-44A4-AF55-F81393C4DDC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077D58-F4C8-468F-A072-A8BCAAC539DB}" type="doc">
      <dgm:prSet loTypeId="urn:microsoft.com/office/officeart/2005/8/layout/hierarchy4" loCatId="hierarchy" qsTypeId="urn:microsoft.com/office/officeart/2005/8/quickstyle/3d3" qsCatId="3D" csTypeId="urn:microsoft.com/office/officeart/2005/8/colors/accent2_3" csCatId="accent2" phldr="1"/>
      <dgm:spPr/>
      <dgm:t>
        <a:bodyPr/>
        <a:lstStyle/>
        <a:p>
          <a:endParaRPr lang="en-US"/>
        </a:p>
      </dgm:t>
    </dgm:pt>
    <dgm:pt modelId="{11E3653F-C2FD-4E04-8121-7EDE61A56956}">
      <dgm:prSet phldrT="[Text]" custT="1"/>
      <dgm:spPr/>
      <dgm:t>
        <a:bodyPr/>
        <a:lstStyle/>
        <a:p>
          <a:r>
            <a:rPr lang="en-US" sz="3200" b="0" dirty="0" smtClean="0"/>
            <a:t>Resources of CNDs</a:t>
          </a:r>
          <a:endParaRPr lang="en-US" sz="3200" b="0" dirty="0"/>
        </a:p>
      </dgm:t>
    </dgm:pt>
    <dgm:pt modelId="{03ADC9F5-A8F1-4442-A1E3-59C965676991}" type="parTrans" cxnId="{D8C5C4F5-B2D0-4082-846C-6867E024F9F0}">
      <dgm:prSet/>
      <dgm:spPr/>
      <dgm:t>
        <a:bodyPr/>
        <a:lstStyle/>
        <a:p>
          <a:endParaRPr lang="en-US"/>
        </a:p>
      </dgm:t>
    </dgm:pt>
    <dgm:pt modelId="{583D34A1-6627-48FC-B395-25BE5EEC31FB}" type="sibTrans" cxnId="{D8C5C4F5-B2D0-4082-846C-6867E024F9F0}">
      <dgm:prSet/>
      <dgm:spPr/>
      <dgm:t>
        <a:bodyPr/>
        <a:lstStyle/>
        <a:p>
          <a:endParaRPr lang="en-US"/>
        </a:p>
      </dgm:t>
    </dgm:pt>
    <dgm:pt modelId="{53B5BA4C-1A96-4571-802F-D58E758DECC4}">
      <dgm:prSet phldrT="[Text]" custT="1"/>
      <dgm:spPr/>
      <dgm:t>
        <a:bodyPr/>
        <a:lstStyle/>
        <a:p>
          <a:r>
            <a:rPr lang="en-US" sz="2800" b="0" dirty="0" smtClean="0"/>
            <a:t>Natural</a:t>
          </a:r>
          <a:r>
            <a:rPr lang="en-US" sz="2400" b="0" dirty="0" smtClean="0"/>
            <a:t>  </a:t>
          </a:r>
          <a:endParaRPr lang="en-US" sz="2400" b="0" dirty="0"/>
        </a:p>
      </dgm:t>
    </dgm:pt>
    <dgm:pt modelId="{F6CF6D46-031C-46A9-AF49-B8358AD70021}" type="parTrans" cxnId="{09745684-8A2A-4B71-9154-4EC91AEEF52F}">
      <dgm:prSet/>
      <dgm:spPr/>
      <dgm:t>
        <a:bodyPr/>
        <a:lstStyle/>
        <a:p>
          <a:endParaRPr lang="en-US"/>
        </a:p>
      </dgm:t>
    </dgm:pt>
    <dgm:pt modelId="{3D7828CC-DCA8-4E9F-8293-AB3B2BDBCC8C}" type="sibTrans" cxnId="{09745684-8A2A-4B71-9154-4EC91AEEF52F}">
      <dgm:prSet/>
      <dgm:spPr/>
      <dgm:t>
        <a:bodyPr/>
        <a:lstStyle/>
        <a:p>
          <a:endParaRPr lang="en-US"/>
        </a:p>
      </dgm:t>
    </dgm:pt>
    <dgm:pt modelId="{89DF90E0-3FC4-49FF-816D-2CE436B153BA}">
      <dgm:prSet phldrT="[Text]" custT="1"/>
      <dgm:spPr/>
      <dgm:t>
        <a:bodyPr/>
        <a:lstStyle/>
        <a:p>
          <a:r>
            <a:rPr lang="en-US" sz="2800" b="0" dirty="0" smtClean="0"/>
            <a:t>Man made </a:t>
          </a:r>
          <a:endParaRPr lang="en-US" sz="2800" b="0" dirty="0"/>
        </a:p>
      </dgm:t>
    </dgm:pt>
    <dgm:pt modelId="{A89A2B53-CA3D-42A8-B2CF-BD28617215A6}" type="parTrans" cxnId="{ACEA49BE-42CF-4BAA-B7BA-0A190942BF59}">
      <dgm:prSet/>
      <dgm:spPr/>
      <dgm:t>
        <a:bodyPr/>
        <a:lstStyle/>
        <a:p>
          <a:endParaRPr lang="en-US"/>
        </a:p>
      </dgm:t>
    </dgm:pt>
    <dgm:pt modelId="{831AFEDD-CC0C-4FDB-8841-49E688474036}" type="sibTrans" cxnId="{ACEA49BE-42CF-4BAA-B7BA-0A190942BF59}">
      <dgm:prSet/>
      <dgm:spPr/>
      <dgm:t>
        <a:bodyPr/>
        <a:lstStyle/>
        <a:p>
          <a:endParaRPr lang="en-US"/>
        </a:p>
      </dgm:t>
    </dgm:pt>
    <dgm:pt modelId="{0284320A-4E10-4102-8AE3-C10C8DBDFF23}">
      <dgm:prSet phldrT="[Text]" custT="1"/>
      <dgm:spPr/>
      <dgm:t>
        <a:bodyPr/>
        <a:lstStyle/>
        <a:p>
          <a:r>
            <a:rPr lang="en-US" sz="2800" b="0" dirty="0" smtClean="0"/>
            <a:t>Waste </a:t>
          </a:r>
          <a:endParaRPr lang="en-US" sz="2800" b="0" dirty="0"/>
        </a:p>
      </dgm:t>
    </dgm:pt>
    <dgm:pt modelId="{9AE7C57C-27E7-4796-BA06-44B49994AF7A}" type="parTrans" cxnId="{4B1F6314-56AB-4D83-81F5-3FDF573F036A}">
      <dgm:prSet/>
      <dgm:spPr/>
      <dgm:t>
        <a:bodyPr/>
        <a:lstStyle/>
        <a:p>
          <a:endParaRPr lang="en-US"/>
        </a:p>
      </dgm:t>
    </dgm:pt>
    <dgm:pt modelId="{03D96FA9-FA07-4BBC-ADB5-D32800FE495B}" type="sibTrans" cxnId="{4B1F6314-56AB-4D83-81F5-3FDF573F036A}">
      <dgm:prSet/>
      <dgm:spPr/>
      <dgm:t>
        <a:bodyPr/>
        <a:lstStyle/>
        <a:p>
          <a:endParaRPr lang="en-US"/>
        </a:p>
      </dgm:t>
    </dgm:pt>
    <dgm:pt modelId="{EE3B8418-49D8-4690-B16B-072D88E87977}" type="pres">
      <dgm:prSet presAssocID="{D5077D58-F4C8-468F-A072-A8BCAAC539DB}" presName="Name0" presStyleCnt="0">
        <dgm:presLayoutVars>
          <dgm:chPref val="1"/>
          <dgm:dir/>
          <dgm:animOne val="branch"/>
          <dgm:animLvl val="lvl"/>
          <dgm:resizeHandles/>
        </dgm:presLayoutVars>
      </dgm:prSet>
      <dgm:spPr/>
      <dgm:t>
        <a:bodyPr/>
        <a:lstStyle/>
        <a:p>
          <a:endParaRPr lang="en-US"/>
        </a:p>
      </dgm:t>
    </dgm:pt>
    <dgm:pt modelId="{2335B8A6-CEE6-4EFE-8A60-4FED6525CDFD}" type="pres">
      <dgm:prSet presAssocID="{11E3653F-C2FD-4E04-8121-7EDE61A56956}" presName="vertOne" presStyleCnt="0"/>
      <dgm:spPr/>
      <dgm:t>
        <a:bodyPr/>
        <a:lstStyle/>
        <a:p>
          <a:endParaRPr lang="en-US"/>
        </a:p>
      </dgm:t>
    </dgm:pt>
    <dgm:pt modelId="{101FDE55-A1C2-4CC2-8FE1-E2F9FE196D9D}" type="pres">
      <dgm:prSet presAssocID="{11E3653F-C2FD-4E04-8121-7EDE61A56956}" presName="txOne" presStyleLbl="node0" presStyleIdx="0" presStyleCnt="1">
        <dgm:presLayoutVars>
          <dgm:chPref val="3"/>
        </dgm:presLayoutVars>
      </dgm:prSet>
      <dgm:spPr/>
      <dgm:t>
        <a:bodyPr/>
        <a:lstStyle/>
        <a:p>
          <a:endParaRPr lang="en-US"/>
        </a:p>
      </dgm:t>
    </dgm:pt>
    <dgm:pt modelId="{14165722-A93B-4948-9E48-702A43EBC770}" type="pres">
      <dgm:prSet presAssocID="{11E3653F-C2FD-4E04-8121-7EDE61A56956}" presName="parTransOne" presStyleCnt="0"/>
      <dgm:spPr/>
      <dgm:t>
        <a:bodyPr/>
        <a:lstStyle/>
        <a:p>
          <a:endParaRPr lang="en-US"/>
        </a:p>
      </dgm:t>
    </dgm:pt>
    <dgm:pt modelId="{960612C1-B06F-473E-B8EC-A4E9369B52E8}" type="pres">
      <dgm:prSet presAssocID="{11E3653F-C2FD-4E04-8121-7EDE61A56956}" presName="horzOne" presStyleCnt="0"/>
      <dgm:spPr/>
      <dgm:t>
        <a:bodyPr/>
        <a:lstStyle/>
        <a:p>
          <a:endParaRPr lang="en-US"/>
        </a:p>
      </dgm:t>
    </dgm:pt>
    <dgm:pt modelId="{7DCAB7F5-3D9D-4ACD-A1B0-F367C3BDB70C}" type="pres">
      <dgm:prSet presAssocID="{53B5BA4C-1A96-4571-802F-D58E758DECC4}" presName="vertTwo" presStyleCnt="0"/>
      <dgm:spPr/>
      <dgm:t>
        <a:bodyPr/>
        <a:lstStyle/>
        <a:p>
          <a:endParaRPr lang="en-US"/>
        </a:p>
      </dgm:t>
    </dgm:pt>
    <dgm:pt modelId="{20CE9282-686D-4A5C-B6DB-1E774A75EBF8}" type="pres">
      <dgm:prSet presAssocID="{53B5BA4C-1A96-4571-802F-D58E758DECC4}" presName="txTwo" presStyleLbl="node2" presStyleIdx="0" presStyleCnt="3">
        <dgm:presLayoutVars>
          <dgm:chPref val="3"/>
        </dgm:presLayoutVars>
      </dgm:prSet>
      <dgm:spPr/>
      <dgm:t>
        <a:bodyPr/>
        <a:lstStyle/>
        <a:p>
          <a:endParaRPr lang="en-US"/>
        </a:p>
      </dgm:t>
    </dgm:pt>
    <dgm:pt modelId="{CAA6371E-FAE1-4D1B-B937-0E25C11E06E5}" type="pres">
      <dgm:prSet presAssocID="{53B5BA4C-1A96-4571-802F-D58E758DECC4}" presName="horzTwo" presStyleCnt="0"/>
      <dgm:spPr/>
      <dgm:t>
        <a:bodyPr/>
        <a:lstStyle/>
        <a:p>
          <a:endParaRPr lang="en-US"/>
        </a:p>
      </dgm:t>
    </dgm:pt>
    <dgm:pt modelId="{8D4BACE3-DB4A-42B9-9A3A-F1E48DAE5BC0}" type="pres">
      <dgm:prSet presAssocID="{3D7828CC-DCA8-4E9F-8293-AB3B2BDBCC8C}" presName="sibSpaceTwo" presStyleCnt="0"/>
      <dgm:spPr/>
      <dgm:t>
        <a:bodyPr/>
        <a:lstStyle/>
        <a:p>
          <a:endParaRPr lang="en-US"/>
        </a:p>
      </dgm:t>
    </dgm:pt>
    <dgm:pt modelId="{E82EB75E-2222-4788-9D37-6C9B05DEC216}" type="pres">
      <dgm:prSet presAssocID="{89DF90E0-3FC4-49FF-816D-2CE436B153BA}" presName="vertTwo" presStyleCnt="0"/>
      <dgm:spPr/>
      <dgm:t>
        <a:bodyPr/>
        <a:lstStyle/>
        <a:p>
          <a:endParaRPr lang="en-US"/>
        </a:p>
      </dgm:t>
    </dgm:pt>
    <dgm:pt modelId="{63E62951-CD48-4DFD-9263-54B8F142E976}" type="pres">
      <dgm:prSet presAssocID="{89DF90E0-3FC4-49FF-816D-2CE436B153BA}" presName="txTwo" presStyleLbl="node2" presStyleIdx="1" presStyleCnt="3">
        <dgm:presLayoutVars>
          <dgm:chPref val="3"/>
        </dgm:presLayoutVars>
      </dgm:prSet>
      <dgm:spPr/>
      <dgm:t>
        <a:bodyPr/>
        <a:lstStyle/>
        <a:p>
          <a:endParaRPr lang="en-US"/>
        </a:p>
      </dgm:t>
    </dgm:pt>
    <dgm:pt modelId="{305AFDCB-96EC-478B-B9C6-920F414A3EFE}" type="pres">
      <dgm:prSet presAssocID="{89DF90E0-3FC4-49FF-816D-2CE436B153BA}" presName="horzTwo" presStyleCnt="0"/>
      <dgm:spPr/>
      <dgm:t>
        <a:bodyPr/>
        <a:lstStyle/>
        <a:p>
          <a:endParaRPr lang="en-US"/>
        </a:p>
      </dgm:t>
    </dgm:pt>
    <dgm:pt modelId="{A66F3419-F713-48F9-A11B-708086C8D4EF}" type="pres">
      <dgm:prSet presAssocID="{831AFEDD-CC0C-4FDB-8841-49E688474036}" presName="sibSpaceTwo" presStyleCnt="0"/>
      <dgm:spPr/>
      <dgm:t>
        <a:bodyPr/>
        <a:lstStyle/>
        <a:p>
          <a:endParaRPr lang="en-US"/>
        </a:p>
      </dgm:t>
    </dgm:pt>
    <dgm:pt modelId="{246EC90B-9B46-492A-B493-5FF9E5F52ACD}" type="pres">
      <dgm:prSet presAssocID="{0284320A-4E10-4102-8AE3-C10C8DBDFF23}" presName="vertTwo" presStyleCnt="0"/>
      <dgm:spPr/>
      <dgm:t>
        <a:bodyPr/>
        <a:lstStyle/>
        <a:p>
          <a:endParaRPr lang="en-US"/>
        </a:p>
      </dgm:t>
    </dgm:pt>
    <dgm:pt modelId="{4F5094D4-C6EA-4D85-950C-C5BA26DED04F}" type="pres">
      <dgm:prSet presAssocID="{0284320A-4E10-4102-8AE3-C10C8DBDFF23}" presName="txTwo" presStyleLbl="node2" presStyleIdx="2" presStyleCnt="3">
        <dgm:presLayoutVars>
          <dgm:chPref val="3"/>
        </dgm:presLayoutVars>
      </dgm:prSet>
      <dgm:spPr/>
      <dgm:t>
        <a:bodyPr/>
        <a:lstStyle/>
        <a:p>
          <a:endParaRPr lang="en-US"/>
        </a:p>
      </dgm:t>
    </dgm:pt>
    <dgm:pt modelId="{914EDC13-3530-40CD-B3C2-DB90518D676E}" type="pres">
      <dgm:prSet presAssocID="{0284320A-4E10-4102-8AE3-C10C8DBDFF23}" presName="horzTwo" presStyleCnt="0"/>
      <dgm:spPr/>
      <dgm:t>
        <a:bodyPr/>
        <a:lstStyle/>
        <a:p>
          <a:endParaRPr lang="en-US"/>
        </a:p>
      </dgm:t>
    </dgm:pt>
  </dgm:ptLst>
  <dgm:cxnLst>
    <dgm:cxn modelId="{09745684-8A2A-4B71-9154-4EC91AEEF52F}" srcId="{11E3653F-C2FD-4E04-8121-7EDE61A56956}" destId="{53B5BA4C-1A96-4571-802F-D58E758DECC4}" srcOrd="0" destOrd="0" parTransId="{F6CF6D46-031C-46A9-AF49-B8358AD70021}" sibTransId="{3D7828CC-DCA8-4E9F-8293-AB3B2BDBCC8C}"/>
    <dgm:cxn modelId="{81EFDA63-6A9D-42B5-8AC2-927F27A102BD}" type="presOf" srcId="{0284320A-4E10-4102-8AE3-C10C8DBDFF23}" destId="{4F5094D4-C6EA-4D85-950C-C5BA26DED04F}" srcOrd="0" destOrd="0" presId="urn:microsoft.com/office/officeart/2005/8/layout/hierarchy4"/>
    <dgm:cxn modelId="{EA05E1D8-8C5E-4AE7-9279-8F7980936F6B}" type="presOf" srcId="{53B5BA4C-1A96-4571-802F-D58E758DECC4}" destId="{20CE9282-686D-4A5C-B6DB-1E774A75EBF8}" srcOrd="0" destOrd="0" presId="urn:microsoft.com/office/officeart/2005/8/layout/hierarchy4"/>
    <dgm:cxn modelId="{D8C5C4F5-B2D0-4082-846C-6867E024F9F0}" srcId="{D5077D58-F4C8-468F-A072-A8BCAAC539DB}" destId="{11E3653F-C2FD-4E04-8121-7EDE61A56956}" srcOrd="0" destOrd="0" parTransId="{03ADC9F5-A8F1-4442-A1E3-59C965676991}" sibTransId="{583D34A1-6627-48FC-B395-25BE5EEC31FB}"/>
    <dgm:cxn modelId="{AF48994B-FFB7-4F0E-9951-A58384540785}" type="presOf" srcId="{11E3653F-C2FD-4E04-8121-7EDE61A56956}" destId="{101FDE55-A1C2-4CC2-8FE1-E2F9FE196D9D}" srcOrd="0" destOrd="0" presId="urn:microsoft.com/office/officeart/2005/8/layout/hierarchy4"/>
    <dgm:cxn modelId="{4B1F6314-56AB-4D83-81F5-3FDF573F036A}" srcId="{11E3653F-C2FD-4E04-8121-7EDE61A56956}" destId="{0284320A-4E10-4102-8AE3-C10C8DBDFF23}" srcOrd="2" destOrd="0" parTransId="{9AE7C57C-27E7-4796-BA06-44B49994AF7A}" sibTransId="{03D96FA9-FA07-4BBC-ADB5-D32800FE495B}"/>
    <dgm:cxn modelId="{ACEA49BE-42CF-4BAA-B7BA-0A190942BF59}" srcId="{11E3653F-C2FD-4E04-8121-7EDE61A56956}" destId="{89DF90E0-3FC4-49FF-816D-2CE436B153BA}" srcOrd="1" destOrd="0" parTransId="{A89A2B53-CA3D-42A8-B2CF-BD28617215A6}" sibTransId="{831AFEDD-CC0C-4FDB-8841-49E688474036}"/>
    <dgm:cxn modelId="{BDB40975-38E4-461F-98B0-0A6B9AB239CB}" type="presOf" srcId="{89DF90E0-3FC4-49FF-816D-2CE436B153BA}" destId="{63E62951-CD48-4DFD-9263-54B8F142E976}" srcOrd="0" destOrd="0" presId="urn:microsoft.com/office/officeart/2005/8/layout/hierarchy4"/>
    <dgm:cxn modelId="{698C25B5-2E8A-4F93-B8C1-E232494F1660}" type="presOf" srcId="{D5077D58-F4C8-468F-A072-A8BCAAC539DB}" destId="{EE3B8418-49D8-4690-B16B-072D88E87977}" srcOrd="0" destOrd="0" presId="urn:microsoft.com/office/officeart/2005/8/layout/hierarchy4"/>
    <dgm:cxn modelId="{A91CC468-6426-49BE-9906-011640DF772D}" type="presParOf" srcId="{EE3B8418-49D8-4690-B16B-072D88E87977}" destId="{2335B8A6-CEE6-4EFE-8A60-4FED6525CDFD}" srcOrd="0" destOrd="0" presId="urn:microsoft.com/office/officeart/2005/8/layout/hierarchy4"/>
    <dgm:cxn modelId="{A8396666-8182-4586-ADCD-A623EC5EBBD8}" type="presParOf" srcId="{2335B8A6-CEE6-4EFE-8A60-4FED6525CDFD}" destId="{101FDE55-A1C2-4CC2-8FE1-E2F9FE196D9D}" srcOrd="0" destOrd="0" presId="urn:microsoft.com/office/officeart/2005/8/layout/hierarchy4"/>
    <dgm:cxn modelId="{7F46324F-806B-4DC4-A84A-E10BE29A6BCD}" type="presParOf" srcId="{2335B8A6-CEE6-4EFE-8A60-4FED6525CDFD}" destId="{14165722-A93B-4948-9E48-702A43EBC770}" srcOrd="1" destOrd="0" presId="urn:microsoft.com/office/officeart/2005/8/layout/hierarchy4"/>
    <dgm:cxn modelId="{8CF663D4-70E1-4F25-9C89-DC443BE6C9A4}" type="presParOf" srcId="{2335B8A6-CEE6-4EFE-8A60-4FED6525CDFD}" destId="{960612C1-B06F-473E-B8EC-A4E9369B52E8}" srcOrd="2" destOrd="0" presId="urn:microsoft.com/office/officeart/2005/8/layout/hierarchy4"/>
    <dgm:cxn modelId="{28ACF71C-E489-412B-98B5-13EA27FF2807}" type="presParOf" srcId="{960612C1-B06F-473E-B8EC-A4E9369B52E8}" destId="{7DCAB7F5-3D9D-4ACD-A1B0-F367C3BDB70C}" srcOrd="0" destOrd="0" presId="urn:microsoft.com/office/officeart/2005/8/layout/hierarchy4"/>
    <dgm:cxn modelId="{CA296AEC-02FB-4899-9BF4-F2CCACD86040}" type="presParOf" srcId="{7DCAB7F5-3D9D-4ACD-A1B0-F367C3BDB70C}" destId="{20CE9282-686D-4A5C-B6DB-1E774A75EBF8}" srcOrd="0" destOrd="0" presId="urn:microsoft.com/office/officeart/2005/8/layout/hierarchy4"/>
    <dgm:cxn modelId="{6CB56BA6-8279-49F8-8C34-D45800B1E73C}" type="presParOf" srcId="{7DCAB7F5-3D9D-4ACD-A1B0-F367C3BDB70C}" destId="{CAA6371E-FAE1-4D1B-B937-0E25C11E06E5}" srcOrd="1" destOrd="0" presId="urn:microsoft.com/office/officeart/2005/8/layout/hierarchy4"/>
    <dgm:cxn modelId="{2C7C47F0-B077-400D-9C62-3006AAEE432C}" type="presParOf" srcId="{960612C1-B06F-473E-B8EC-A4E9369B52E8}" destId="{8D4BACE3-DB4A-42B9-9A3A-F1E48DAE5BC0}" srcOrd="1" destOrd="0" presId="urn:microsoft.com/office/officeart/2005/8/layout/hierarchy4"/>
    <dgm:cxn modelId="{06E797B3-2138-4477-B751-0FCED181477A}" type="presParOf" srcId="{960612C1-B06F-473E-B8EC-A4E9369B52E8}" destId="{E82EB75E-2222-4788-9D37-6C9B05DEC216}" srcOrd="2" destOrd="0" presId="urn:microsoft.com/office/officeart/2005/8/layout/hierarchy4"/>
    <dgm:cxn modelId="{BE146DA1-EFBF-4235-A874-424899D1EFA9}" type="presParOf" srcId="{E82EB75E-2222-4788-9D37-6C9B05DEC216}" destId="{63E62951-CD48-4DFD-9263-54B8F142E976}" srcOrd="0" destOrd="0" presId="urn:microsoft.com/office/officeart/2005/8/layout/hierarchy4"/>
    <dgm:cxn modelId="{61D327E6-E1E4-4B19-8137-60702F23216D}" type="presParOf" srcId="{E82EB75E-2222-4788-9D37-6C9B05DEC216}" destId="{305AFDCB-96EC-478B-B9C6-920F414A3EFE}" srcOrd="1" destOrd="0" presId="urn:microsoft.com/office/officeart/2005/8/layout/hierarchy4"/>
    <dgm:cxn modelId="{FF306A10-417F-415E-BCB9-4D2221EC3AA7}" type="presParOf" srcId="{960612C1-B06F-473E-B8EC-A4E9369B52E8}" destId="{A66F3419-F713-48F9-A11B-708086C8D4EF}" srcOrd="3" destOrd="0" presId="urn:microsoft.com/office/officeart/2005/8/layout/hierarchy4"/>
    <dgm:cxn modelId="{EE74C6A3-9D2E-434A-90B0-67995EE2E0BA}" type="presParOf" srcId="{960612C1-B06F-473E-B8EC-A4E9369B52E8}" destId="{246EC90B-9B46-492A-B493-5FF9E5F52ACD}" srcOrd="4" destOrd="0" presId="urn:microsoft.com/office/officeart/2005/8/layout/hierarchy4"/>
    <dgm:cxn modelId="{E9FD7D1E-145C-4EEC-B846-5FFD8B72EBDF}" type="presParOf" srcId="{246EC90B-9B46-492A-B493-5FF9E5F52ACD}" destId="{4F5094D4-C6EA-4D85-950C-C5BA26DED04F}" srcOrd="0" destOrd="0" presId="urn:microsoft.com/office/officeart/2005/8/layout/hierarchy4"/>
    <dgm:cxn modelId="{08E5C3AF-AE35-4EE0-A28E-F48D369F8C48}" type="presParOf" srcId="{246EC90B-9B46-492A-B493-5FF9E5F52ACD}" destId="{914EDC13-3530-40CD-B3C2-DB90518D676E}"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1C280F1-71C8-44E2-9617-11C1C15A702E}" type="doc">
      <dgm:prSet loTypeId="urn:microsoft.com/office/officeart/2005/8/layout/radial6" loCatId="cycle" qsTypeId="urn:microsoft.com/office/officeart/2005/8/quickstyle/simple4" qsCatId="simple" csTypeId="urn:microsoft.com/office/officeart/2005/8/colors/accent0_1" csCatId="mainScheme" phldr="1"/>
      <dgm:spPr/>
      <dgm:t>
        <a:bodyPr/>
        <a:lstStyle/>
        <a:p>
          <a:endParaRPr lang="en-US"/>
        </a:p>
      </dgm:t>
    </dgm:pt>
    <dgm:pt modelId="{F8C81364-AB4D-4D2D-A98E-4764D332A826}">
      <dgm:prSet phldrT="[Text]" custT="1"/>
      <dgm:spPr>
        <a:ln>
          <a:solidFill>
            <a:srgbClr val="2A363A"/>
          </a:solidFill>
        </a:ln>
      </dgm:spPr>
      <dgm:t>
        <a:bodyPr/>
        <a:lstStyle/>
        <a:p>
          <a:r>
            <a:rPr lang="en-US" sz="2000" dirty="0" smtClean="0"/>
            <a:t>Top-Down </a:t>
          </a:r>
          <a:endParaRPr lang="en-US" sz="2000" dirty="0"/>
        </a:p>
      </dgm:t>
    </dgm:pt>
    <dgm:pt modelId="{FA31607D-C982-4A3D-8AAB-4CF4C2B402F7}" type="parTrans" cxnId="{DB1F1A8B-48FF-4C37-B048-04B3D3D077BB}">
      <dgm:prSet/>
      <dgm:spPr/>
      <dgm:t>
        <a:bodyPr/>
        <a:lstStyle/>
        <a:p>
          <a:endParaRPr lang="en-US" sz="2000"/>
        </a:p>
      </dgm:t>
    </dgm:pt>
    <dgm:pt modelId="{37CAF99F-2FF0-4E0F-8005-3801DD1895AD}" type="sibTrans" cxnId="{DB1F1A8B-48FF-4C37-B048-04B3D3D077BB}">
      <dgm:prSet/>
      <dgm:spPr/>
      <dgm:t>
        <a:bodyPr/>
        <a:lstStyle/>
        <a:p>
          <a:endParaRPr lang="en-US" sz="2000"/>
        </a:p>
      </dgm:t>
    </dgm:pt>
    <dgm:pt modelId="{A5B0DA50-3376-49DB-9595-FF115DF1BBFB}">
      <dgm:prSet phldrT="[Text]" custT="1"/>
      <dgm:spPr>
        <a:ln>
          <a:solidFill>
            <a:srgbClr val="2A363A"/>
          </a:solidFill>
        </a:ln>
      </dgm:spPr>
      <dgm:t>
        <a:bodyPr/>
        <a:lstStyle/>
        <a:p>
          <a:r>
            <a:rPr lang="en-US" sz="1200" b="1" dirty="0" smtClean="0"/>
            <a:t>Chemical Oxidation </a:t>
          </a:r>
          <a:endParaRPr lang="en-US" sz="1200" b="1" dirty="0"/>
        </a:p>
      </dgm:t>
    </dgm:pt>
    <dgm:pt modelId="{CFBBC0B4-4A23-4545-A4F7-CECEB06E1FEA}" type="parTrans" cxnId="{C4682D51-D3E0-475C-8D8C-C640BE5FED07}">
      <dgm:prSet/>
      <dgm:spPr/>
      <dgm:t>
        <a:bodyPr/>
        <a:lstStyle/>
        <a:p>
          <a:endParaRPr lang="en-US" sz="2000"/>
        </a:p>
      </dgm:t>
    </dgm:pt>
    <dgm:pt modelId="{2E93B7F7-1221-4A82-B3A0-80DF80CD6295}" type="sibTrans" cxnId="{C4682D51-D3E0-475C-8D8C-C640BE5FED07}">
      <dgm:prSet/>
      <dgm:spPr/>
      <dgm:t>
        <a:bodyPr/>
        <a:lstStyle/>
        <a:p>
          <a:endParaRPr lang="en-US" sz="2000"/>
        </a:p>
      </dgm:t>
    </dgm:pt>
    <dgm:pt modelId="{53D88A8C-7AF5-49E4-BEAA-5FA399956D86}">
      <dgm:prSet phldrT="[Text]" custT="1"/>
      <dgm:spPr>
        <a:ln>
          <a:solidFill>
            <a:srgbClr val="2A363A"/>
          </a:solidFill>
        </a:ln>
      </dgm:spPr>
      <dgm:t>
        <a:bodyPr/>
        <a:lstStyle/>
        <a:p>
          <a:r>
            <a:rPr lang="en-US" sz="1200" b="1" dirty="0" smtClean="0"/>
            <a:t>Laser ablation </a:t>
          </a:r>
          <a:endParaRPr lang="en-US" sz="1200" b="1" dirty="0"/>
        </a:p>
      </dgm:t>
    </dgm:pt>
    <dgm:pt modelId="{18C7504B-C7FD-4C13-98E5-F7DC049487D7}" type="parTrans" cxnId="{74013155-EE5E-4775-A0CE-2647860CFB71}">
      <dgm:prSet/>
      <dgm:spPr/>
      <dgm:t>
        <a:bodyPr/>
        <a:lstStyle/>
        <a:p>
          <a:endParaRPr lang="en-US" sz="2000"/>
        </a:p>
      </dgm:t>
    </dgm:pt>
    <dgm:pt modelId="{D4AB62B3-E851-482D-A08E-98F65DC350CF}" type="sibTrans" cxnId="{74013155-EE5E-4775-A0CE-2647860CFB71}">
      <dgm:prSet/>
      <dgm:spPr/>
      <dgm:t>
        <a:bodyPr/>
        <a:lstStyle/>
        <a:p>
          <a:endParaRPr lang="en-US" sz="2000"/>
        </a:p>
      </dgm:t>
    </dgm:pt>
    <dgm:pt modelId="{033B5246-5CDA-46E0-8C39-30F8AAA34C8B}">
      <dgm:prSet phldrT="[Text]" custT="1"/>
      <dgm:spPr>
        <a:ln>
          <a:solidFill>
            <a:srgbClr val="2A363A"/>
          </a:solidFill>
        </a:ln>
      </dgm:spPr>
      <dgm:t>
        <a:bodyPr/>
        <a:lstStyle/>
        <a:p>
          <a:r>
            <a:rPr lang="en-US" sz="1200" b="1" dirty="0" smtClean="0"/>
            <a:t>Electrochemical oxidation </a:t>
          </a:r>
          <a:endParaRPr lang="en-US" sz="1200" b="1" dirty="0"/>
        </a:p>
      </dgm:t>
    </dgm:pt>
    <dgm:pt modelId="{E4A657A8-DD19-4293-A6B1-0E08062F6C15}" type="parTrans" cxnId="{6AC74118-172C-412E-B20F-E9CEFD65ED0B}">
      <dgm:prSet/>
      <dgm:spPr/>
      <dgm:t>
        <a:bodyPr/>
        <a:lstStyle/>
        <a:p>
          <a:endParaRPr lang="en-US" sz="2000"/>
        </a:p>
      </dgm:t>
    </dgm:pt>
    <dgm:pt modelId="{DE69AA85-E9CE-4B34-AC73-73CF4598A337}" type="sibTrans" cxnId="{6AC74118-172C-412E-B20F-E9CEFD65ED0B}">
      <dgm:prSet/>
      <dgm:spPr/>
      <dgm:t>
        <a:bodyPr/>
        <a:lstStyle/>
        <a:p>
          <a:endParaRPr lang="en-US" sz="2000"/>
        </a:p>
      </dgm:t>
    </dgm:pt>
    <dgm:pt modelId="{33727822-7540-47A2-B4C7-EEB41427DAB8}">
      <dgm:prSet phldrT="[Text]" custT="1"/>
      <dgm:spPr>
        <a:ln>
          <a:solidFill>
            <a:srgbClr val="2A363A"/>
          </a:solidFill>
        </a:ln>
      </dgm:spPr>
      <dgm:t>
        <a:bodyPr/>
        <a:lstStyle/>
        <a:p>
          <a:r>
            <a:rPr lang="en-US" sz="1200" b="1" dirty="0" smtClean="0"/>
            <a:t>Sonication </a:t>
          </a:r>
          <a:endParaRPr lang="en-US" sz="1200" b="1" dirty="0"/>
        </a:p>
      </dgm:t>
    </dgm:pt>
    <dgm:pt modelId="{F73381EC-A783-4B3A-AD4B-2A5B78986342}" type="parTrans" cxnId="{46E53C8C-7F62-4010-AA7C-5A1BBCF3A317}">
      <dgm:prSet/>
      <dgm:spPr/>
      <dgm:t>
        <a:bodyPr/>
        <a:lstStyle/>
        <a:p>
          <a:endParaRPr lang="en-US" sz="2000"/>
        </a:p>
      </dgm:t>
    </dgm:pt>
    <dgm:pt modelId="{9DBE8E55-2784-4013-8114-E4C86E465FB4}" type="sibTrans" cxnId="{46E53C8C-7F62-4010-AA7C-5A1BBCF3A317}">
      <dgm:prSet/>
      <dgm:spPr/>
      <dgm:t>
        <a:bodyPr/>
        <a:lstStyle/>
        <a:p>
          <a:endParaRPr lang="en-US" sz="2000"/>
        </a:p>
      </dgm:t>
    </dgm:pt>
    <dgm:pt modelId="{5A8901FB-C8B1-47CD-B959-E7252B1683DC}" type="pres">
      <dgm:prSet presAssocID="{81C280F1-71C8-44E2-9617-11C1C15A702E}" presName="Name0" presStyleCnt="0">
        <dgm:presLayoutVars>
          <dgm:chMax val="1"/>
          <dgm:dir/>
          <dgm:animLvl val="ctr"/>
          <dgm:resizeHandles val="exact"/>
        </dgm:presLayoutVars>
      </dgm:prSet>
      <dgm:spPr/>
      <dgm:t>
        <a:bodyPr/>
        <a:lstStyle/>
        <a:p>
          <a:endParaRPr lang="en-US"/>
        </a:p>
      </dgm:t>
    </dgm:pt>
    <dgm:pt modelId="{6C3C6A62-870A-4361-86DF-EAEEF78F166B}" type="pres">
      <dgm:prSet presAssocID="{F8C81364-AB4D-4D2D-A98E-4764D332A826}" presName="centerShape" presStyleLbl="node0" presStyleIdx="0" presStyleCnt="1"/>
      <dgm:spPr/>
      <dgm:t>
        <a:bodyPr/>
        <a:lstStyle/>
        <a:p>
          <a:endParaRPr lang="en-US"/>
        </a:p>
      </dgm:t>
    </dgm:pt>
    <dgm:pt modelId="{03C0CF99-4AD4-43EE-ABFB-8D31E71B2976}" type="pres">
      <dgm:prSet presAssocID="{A5B0DA50-3376-49DB-9595-FF115DF1BBFB}" presName="node" presStyleLbl="node1" presStyleIdx="0" presStyleCnt="4">
        <dgm:presLayoutVars>
          <dgm:bulletEnabled val="1"/>
        </dgm:presLayoutVars>
      </dgm:prSet>
      <dgm:spPr/>
      <dgm:t>
        <a:bodyPr/>
        <a:lstStyle/>
        <a:p>
          <a:endParaRPr lang="en-US"/>
        </a:p>
      </dgm:t>
    </dgm:pt>
    <dgm:pt modelId="{CEA45732-88E8-4129-8308-063C891F9441}" type="pres">
      <dgm:prSet presAssocID="{A5B0DA50-3376-49DB-9595-FF115DF1BBFB}" presName="dummy" presStyleCnt="0"/>
      <dgm:spPr/>
      <dgm:t>
        <a:bodyPr/>
        <a:lstStyle/>
        <a:p>
          <a:endParaRPr lang="en-US"/>
        </a:p>
      </dgm:t>
    </dgm:pt>
    <dgm:pt modelId="{9F75B3D9-9531-47AB-8115-1426C80D19E5}" type="pres">
      <dgm:prSet presAssocID="{2E93B7F7-1221-4A82-B3A0-80DF80CD6295}" presName="sibTrans" presStyleLbl="sibTrans2D1" presStyleIdx="0" presStyleCnt="4"/>
      <dgm:spPr/>
      <dgm:t>
        <a:bodyPr/>
        <a:lstStyle/>
        <a:p>
          <a:endParaRPr lang="en-US"/>
        </a:p>
      </dgm:t>
    </dgm:pt>
    <dgm:pt modelId="{EEF0FA0D-BCBB-4191-97E4-E8D12331E95A}" type="pres">
      <dgm:prSet presAssocID="{53D88A8C-7AF5-49E4-BEAA-5FA399956D86}" presName="node" presStyleLbl="node1" presStyleIdx="1" presStyleCnt="4">
        <dgm:presLayoutVars>
          <dgm:bulletEnabled val="1"/>
        </dgm:presLayoutVars>
      </dgm:prSet>
      <dgm:spPr/>
      <dgm:t>
        <a:bodyPr/>
        <a:lstStyle/>
        <a:p>
          <a:endParaRPr lang="en-US"/>
        </a:p>
      </dgm:t>
    </dgm:pt>
    <dgm:pt modelId="{A5B23980-CFE8-4F29-9163-38B487A508DF}" type="pres">
      <dgm:prSet presAssocID="{53D88A8C-7AF5-49E4-BEAA-5FA399956D86}" presName="dummy" presStyleCnt="0"/>
      <dgm:spPr/>
      <dgm:t>
        <a:bodyPr/>
        <a:lstStyle/>
        <a:p>
          <a:endParaRPr lang="en-US"/>
        </a:p>
      </dgm:t>
    </dgm:pt>
    <dgm:pt modelId="{C9C340B0-4C5F-4969-9673-437F482415E4}" type="pres">
      <dgm:prSet presAssocID="{D4AB62B3-E851-482D-A08E-98F65DC350CF}" presName="sibTrans" presStyleLbl="sibTrans2D1" presStyleIdx="1" presStyleCnt="4"/>
      <dgm:spPr/>
      <dgm:t>
        <a:bodyPr/>
        <a:lstStyle/>
        <a:p>
          <a:endParaRPr lang="en-US"/>
        </a:p>
      </dgm:t>
    </dgm:pt>
    <dgm:pt modelId="{DCADBF8A-A23D-4D0D-9F48-DF4D48B0A5D4}" type="pres">
      <dgm:prSet presAssocID="{033B5246-5CDA-46E0-8C39-30F8AAA34C8B}" presName="node" presStyleLbl="node1" presStyleIdx="2" presStyleCnt="4">
        <dgm:presLayoutVars>
          <dgm:bulletEnabled val="1"/>
        </dgm:presLayoutVars>
      </dgm:prSet>
      <dgm:spPr/>
      <dgm:t>
        <a:bodyPr/>
        <a:lstStyle/>
        <a:p>
          <a:endParaRPr lang="en-US"/>
        </a:p>
      </dgm:t>
    </dgm:pt>
    <dgm:pt modelId="{221468CD-93A0-4E5C-ABAC-249BD917F025}" type="pres">
      <dgm:prSet presAssocID="{033B5246-5CDA-46E0-8C39-30F8AAA34C8B}" presName="dummy" presStyleCnt="0"/>
      <dgm:spPr/>
      <dgm:t>
        <a:bodyPr/>
        <a:lstStyle/>
        <a:p>
          <a:endParaRPr lang="en-US"/>
        </a:p>
      </dgm:t>
    </dgm:pt>
    <dgm:pt modelId="{098D7ABA-92FC-462E-82A2-16435734DC05}" type="pres">
      <dgm:prSet presAssocID="{DE69AA85-E9CE-4B34-AC73-73CF4598A337}" presName="sibTrans" presStyleLbl="sibTrans2D1" presStyleIdx="2" presStyleCnt="4"/>
      <dgm:spPr/>
      <dgm:t>
        <a:bodyPr/>
        <a:lstStyle/>
        <a:p>
          <a:endParaRPr lang="en-US"/>
        </a:p>
      </dgm:t>
    </dgm:pt>
    <dgm:pt modelId="{B7C938C2-5BAA-4B22-9313-C0B59B1BCBFE}" type="pres">
      <dgm:prSet presAssocID="{33727822-7540-47A2-B4C7-EEB41427DAB8}" presName="node" presStyleLbl="node1" presStyleIdx="3" presStyleCnt="4">
        <dgm:presLayoutVars>
          <dgm:bulletEnabled val="1"/>
        </dgm:presLayoutVars>
      </dgm:prSet>
      <dgm:spPr/>
      <dgm:t>
        <a:bodyPr/>
        <a:lstStyle/>
        <a:p>
          <a:endParaRPr lang="en-US"/>
        </a:p>
      </dgm:t>
    </dgm:pt>
    <dgm:pt modelId="{4B7AA95C-6412-4E1C-8569-C3686E97FF56}" type="pres">
      <dgm:prSet presAssocID="{33727822-7540-47A2-B4C7-EEB41427DAB8}" presName="dummy" presStyleCnt="0"/>
      <dgm:spPr/>
      <dgm:t>
        <a:bodyPr/>
        <a:lstStyle/>
        <a:p>
          <a:endParaRPr lang="en-US"/>
        </a:p>
      </dgm:t>
    </dgm:pt>
    <dgm:pt modelId="{7742E1C3-ACDC-4355-9CF8-E3FBED92423D}" type="pres">
      <dgm:prSet presAssocID="{9DBE8E55-2784-4013-8114-E4C86E465FB4}" presName="sibTrans" presStyleLbl="sibTrans2D1" presStyleIdx="3" presStyleCnt="4"/>
      <dgm:spPr/>
      <dgm:t>
        <a:bodyPr/>
        <a:lstStyle/>
        <a:p>
          <a:endParaRPr lang="en-US"/>
        </a:p>
      </dgm:t>
    </dgm:pt>
  </dgm:ptLst>
  <dgm:cxnLst>
    <dgm:cxn modelId="{DB1F1A8B-48FF-4C37-B048-04B3D3D077BB}" srcId="{81C280F1-71C8-44E2-9617-11C1C15A702E}" destId="{F8C81364-AB4D-4D2D-A98E-4764D332A826}" srcOrd="0" destOrd="0" parTransId="{FA31607D-C982-4A3D-8AAB-4CF4C2B402F7}" sibTransId="{37CAF99F-2FF0-4E0F-8005-3801DD1895AD}"/>
    <dgm:cxn modelId="{058824A2-853B-40B2-8E9F-79B9309B9342}" type="presOf" srcId="{A5B0DA50-3376-49DB-9595-FF115DF1BBFB}" destId="{03C0CF99-4AD4-43EE-ABFB-8D31E71B2976}" srcOrd="0" destOrd="0" presId="urn:microsoft.com/office/officeart/2005/8/layout/radial6"/>
    <dgm:cxn modelId="{7B1E349D-08D3-4DD6-A253-912C6A6245F0}" type="presOf" srcId="{D4AB62B3-E851-482D-A08E-98F65DC350CF}" destId="{C9C340B0-4C5F-4969-9673-437F482415E4}" srcOrd="0" destOrd="0" presId="urn:microsoft.com/office/officeart/2005/8/layout/radial6"/>
    <dgm:cxn modelId="{46E53C8C-7F62-4010-AA7C-5A1BBCF3A317}" srcId="{F8C81364-AB4D-4D2D-A98E-4764D332A826}" destId="{33727822-7540-47A2-B4C7-EEB41427DAB8}" srcOrd="3" destOrd="0" parTransId="{F73381EC-A783-4B3A-AD4B-2A5B78986342}" sibTransId="{9DBE8E55-2784-4013-8114-E4C86E465FB4}"/>
    <dgm:cxn modelId="{3F4C13F7-5303-4C36-933C-A6CE0B130524}" type="presOf" srcId="{2E93B7F7-1221-4A82-B3A0-80DF80CD6295}" destId="{9F75B3D9-9531-47AB-8115-1426C80D19E5}" srcOrd="0" destOrd="0" presId="urn:microsoft.com/office/officeart/2005/8/layout/radial6"/>
    <dgm:cxn modelId="{6AC74118-172C-412E-B20F-E9CEFD65ED0B}" srcId="{F8C81364-AB4D-4D2D-A98E-4764D332A826}" destId="{033B5246-5CDA-46E0-8C39-30F8AAA34C8B}" srcOrd="2" destOrd="0" parTransId="{E4A657A8-DD19-4293-A6B1-0E08062F6C15}" sibTransId="{DE69AA85-E9CE-4B34-AC73-73CF4598A337}"/>
    <dgm:cxn modelId="{74013155-EE5E-4775-A0CE-2647860CFB71}" srcId="{F8C81364-AB4D-4D2D-A98E-4764D332A826}" destId="{53D88A8C-7AF5-49E4-BEAA-5FA399956D86}" srcOrd="1" destOrd="0" parTransId="{18C7504B-C7FD-4C13-98E5-F7DC049487D7}" sibTransId="{D4AB62B3-E851-482D-A08E-98F65DC350CF}"/>
    <dgm:cxn modelId="{57B27A22-EDC1-4273-880D-5CA0F87C25DE}" type="presOf" srcId="{033B5246-5CDA-46E0-8C39-30F8AAA34C8B}" destId="{DCADBF8A-A23D-4D0D-9F48-DF4D48B0A5D4}" srcOrd="0" destOrd="0" presId="urn:microsoft.com/office/officeart/2005/8/layout/radial6"/>
    <dgm:cxn modelId="{22CAC53D-306D-4711-93EA-88CD4775F73E}" type="presOf" srcId="{53D88A8C-7AF5-49E4-BEAA-5FA399956D86}" destId="{EEF0FA0D-BCBB-4191-97E4-E8D12331E95A}" srcOrd="0" destOrd="0" presId="urn:microsoft.com/office/officeart/2005/8/layout/radial6"/>
    <dgm:cxn modelId="{7135E8B2-C595-4C3D-9E42-3525FA0FBFDB}" type="presOf" srcId="{F8C81364-AB4D-4D2D-A98E-4764D332A826}" destId="{6C3C6A62-870A-4361-86DF-EAEEF78F166B}" srcOrd="0" destOrd="0" presId="urn:microsoft.com/office/officeart/2005/8/layout/radial6"/>
    <dgm:cxn modelId="{D92CE3B8-7618-4515-B6FA-65F83C5A0719}" type="presOf" srcId="{81C280F1-71C8-44E2-9617-11C1C15A702E}" destId="{5A8901FB-C8B1-47CD-B959-E7252B1683DC}" srcOrd="0" destOrd="0" presId="urn:microsoft.com/office/officeart/2005/8/layout/radial6"/>
    <dgm:cxn modelId="{7F901FBA-A8F2-4D30-8E87-4B15405D7091}" type="presOf" srcId="{33727822-7540-47A2-B4C7-EEB41427DAB8}" destId="{B7C938C2-5BAA-4B22-9313-C0B59B1BCBFE}" srcOrd="0" destOrd="0" presId="urn:microsoft.com/office/officeart/2005/8/layout/radial6"/>
    <dgm:cxn modelId="{82AB303B-1FE9-451B-923D-5D5E53487CB9}" type="presOf" srcId="{9DBE8E55-2784-4013-8114-E4C86E465FB4}" destId="{7742E1C3-ACDC-4355-9CF8-E3FBED92423D}" srcOrd="0" destOrd="0" presId="urn:microsoft.com/office/officeart/2005/8/layout/radial6"/>
    <dgm:cxn modelId="{C4682D51-D3E0-475C-8D8C-C640BE5FED07}" srcId="{F8C81364-AB4D-4D2D-A98E-4764D332A826}" destId="{A5B0DA50-3376-49DB-9595-FF115DF1BBFB}" srcOrd="0" destOrd="0" parTransId="{CFBBC0B4-4A23-4545-A4F7-CECEB06E1FEA}" sibTransId="{2E93B7F7-1221-4A82-B3A0-80DF80CD6295}"/>
    <dgm:cxn modelId="{8CE3093F-5EFD-4CAA-B094-5BF229FE37B6}" type="presOf" srcId="{DE69AA85-E9CE-4B34-AC73-73CF4598A337}" destId="{098D7ABA-92FC-462E-82A2-16435734DC05}" srcOrd="0" destOrd="0" presId="urn:microsoft.com/office/officeart/2005/8/layout/radial6"/>
    <dgm:cxn modelId="{52729E7B-7A19-4BBC-AA0D-B6CD67D7EA15}" type="presParOf" srcId="{5A8901FB-C8B1-47CD-B959-E7252B1683DC}" destId="{6C3C6A62-870A-4361-86DF-EAEEF78F166B}" srcOrd="0" destOrd="0" presId="urn:microsoft.com/office/officeart/2005/8/layout/radial6"/>
    <dgm:cxn modelId="{B5CEC2AE-D0BB-4E2C-8745-3693E51FB9D1}" type="presParOf" srcId="{5A8901FB-C8B1-47CD-B959-E7252B1683DC}" destId="{03C0CF99-4AD4-43EE-ABFB-8D31E71B2976}" srcOrd="1" destOrd="0" presId="urn:microsoft.com/office/officeart/2005/8/layout/radial6"/>
    <dgm:cxn modelId="{220A75EC-831B-435C-B27D-5E831A452772}" type="presParOf" srcId="{5A8901FB-C8B1-47CD-B959-E7252B1683DC}" destId="{CEA45732-88E8-4129-8308-063C891F9441}" srcOrd="2" destOrd="0" presId="urn:microsoft.com/office/officeart/2005/8/layout/radial6"/>
    <dgm:cxn modelId="{B8DDFAA1-6AD9-481C-81CA-A0B7C938FB9F}" type="presParOf" srcId="{5A8901FB-C8B1-47CD-B959-E7252B1683DC}" destId="{9F75B3D9-9531-47AB-8115-1426C80D19E5}" srcOrd="3" destOrd="0" presId="urn:microsoft.com/office/officeart/2005/8/layout/radial6"/>
    <dgm:cxn modelId="{36C11FCB-C640-41EA-AABA-B14D2401C1FB}" type="presParOf" srcId="{5A8901FB-C8B1-47CD-B959-E7252B1683DC}" destId="{EEF0FA0D-BCBB-4191-97E4-E8D12331E95A}" srcOrd="4" destOrd="0" presId="urn:microsoft.com/office/officeart/2005/8/layout/radial6"/>
    <dgm:cxn modelId="{0FAB0A80-6064-476C-AC30-1A42243F18A4}" type="presParOf" srcId="{5A8901FB-C8B1-47CD-B959-E7252B1683DC}" destId="{A5B23980-CFE8-4F29-9163-38B487A508DF}" srcOrd="5" destOrd="0" presId="urn:microsoft.com/office/officeart/2005/8/layout/radial6"/>
    <dgm:cxn modelId="{9C5210C5-4119-4735-9F4C-5A97365F4E08}" type="presParOf" srcId="{5A8901FB-C8B1-47CD-B959-E7252B1683DC}" destId="{C9C340B0-4C5F-4969-9673-437F482415E4}" srcOrd="6" destOrd="0" presId="urn:microsoft.com/office/officeart/2005/8/layout/radial6"/>
    <dgm:cxn modelId="{2AFA0461-55E9-4461-B9BE-928C8F53D7A6}" type="presParOf" srcId="{5A8901FB-C8B1-47CD-B959-E7252B1683DC}" destId="{DCADBF8A-A23D-4D0D-9F48-DF4D48B0A5D4}" srcOrd="7" destOrd="0" presId="urn:microsoft.com/office/officeart/2005/8/layout/radial6"/>
    <dgm:cxn modelId="{3C9C005E-A813-4BA8-BE47-F829826F1E26}" type="presParOf" srcId="{5A8901FB-C8B1-47CD-B959-E7252B1683DC}" destId="{221468CD-93A0-4E5C-ABAC-249BD917F025}" srcOrd="8" destOrd="0" presId="urn:microsoft.com/office/officeart/2005/8/layout/radial6"/>
    <dgm:cxn modelId="{D619C1B2-369B-4BBA-82C4-BFC69BB392EF}" type="presParOf" srcId="{5A8901FB-C8B1-47CD-B959-E7252B1683DC}" destId="{098D7ABA-92FC-462E-82A2-16435734DC05}" srcOrd="9" destOrd="0" presId="urn:microsoft.com/office/officeart/2005/8/layout/radial6"/>
    <dgm:cxn modelId="{8C092B6D-E438-479E-856C-09A36076C4EC}" type="presParOf" srcId="{5A8901FB-C8B1-47CD-B959-E7252B1683DC}" destId="{B7C938C2-5BAA-4B22-9313-C0B59B1BCBFE}" srcOrd="10" destOrd="0" presId="urn:microsoft.com/office/officeart/2005/8/layout/radial6"/>
    <dgm:cxn modelId="{8CCD4D61-C69B-41BC-8B95-1C5843A00FF8}" type="presParOf" srcId="{5A8901FB-C8B1-47CD-B959-E7252B1683DC}" destId="{4B7AA95C-6412-4E1C-8569-C3686E97FF56}" srcOrd="11" destOrd="0" presId="urn:microsoft.com/office/officeart/2005/8/layout/radial6"/>
    <dgm:cxn modelId="{4DEE3B33-5B7B-4B9F-B7C7-B1B88CCC7F5D}" type="presParOf" srcId="{5A8901FB-C8B1-47CD-B959-E7252B1683DC}" destId="{7742E1C3-ACDC-4355-9CF8-E3FBED92423D}"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6C8FA60C-3CF9-427D-80EE-AC09AB9BBC7F}" type="doc">
      <dgm:prSet loTypeId="urn:microsoft.com/office/officeart/2005/8/layout/cycle3" loCatId="cycle" qsTypeId="urn:microsoft.com/office/officeart/2005/8/quickstyle/simple1" qsCatId="simple" csTypeId="urn:microsoft.com/office/officeart/2005/8/colors/colorful5" csCatId="colorful" phldr="1"/>
      <dgm:spPr/>
      <dgm:t>
        <a:bodyPr/>
        <a:lstStyle/>
        <a:p>
          <a:endParaRPr lang="en-US"/>
        </a:p>
      </dgm:t>
    </dgm:pt>
    <dgm:pt modelId="{DDFBC0B0-328B-4E77-B696-1467AFF25680}">
      <dgm:prSet phldrT="[Text]" custT="1"/>
      <dgm:spPr>
        <a:xfrm>
          <a:off x="2286342" y="2817"/>
          <a:ext cx="1457487" cy="728743"/>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r>
            <a:rPr lang="en-US" sz="1400" b="1" dirty="0" smtClean="0">
              <a:solidFill>
                <a:sysClr val="window" lastClr="FFFFFF"/>
              </a:solidFill>
              <a:latin typeface="Calibri" panose="020F0502020204030204"/>
              <a:ea typeface="+mn-ea"/>
              <a:cs typeface="+mn-cs"/>
            </a:rPr>
            <a:t>Smoked Tobacco Molasses (STM)</a:t>
          </a:r>
          <a:endParaRPr lang="en-US" sz="1400" b="1" dirty="0">
            <a:solidFill>
              <a:sysClr val="window" lastClr="FFFFFF"/>
            </a:solidFill>
            <a:latin typeface="Calibri" panose="020F0502020204030204"/>
            <a:ea typeface="+mn-ea"/>
            <a:cs typeface="+mn-cs"/>
          </a:endParaRPr>
        </a:p>
      </dgm:t>
    </dgm:pt>
    <dgm:pt modelId="{A6FD9D6A-C03D-4FFE-AA68-AFBD0AB10DB8}" type="parTrans" cxnId="{03A11642-B6B0-4C60-9834-09EE2FF37CB6}">
      <dgm:prSet/>
      <dgm:spPr/>
      <dgm:t>
        <a:bodyPr/>
        <a:lstStyle/>
        <a:p>
          <a:endParaRPr lang="en-US"/>
        </a:p>
      </dgm:t>
    </dgm:pt>
    <dgm:pt modelId="{F7F8D3E2-8DA8-46AD-88AC-3F9934EF2375}" type="sibTrans" cxnId="{03A11642-B6B0-4C60-9834-09EE2FF37CB6}">
      <dgm:prSet/>
      <dgm:spPr>
        <a:xfrm>
          <a:off x="398198" y="-45899"/>
          <a:ext cx="5233775" cy="5233775"/>
        </a:xfrm>
        <a:prstGeom prst="circularArrow">
          <a:avLst>
            <a:gd name="adj1" fmla="val 5544"/>
            <a:gd name="adj2" fmla="val 330680"/>
            <a:gd name="adj3" fmla="val 14663520"/>
            <a:gd name="adj4" fmla="val 16866148"/>
            <a:gd name="adj5" fmla="val 5757"/>
          </a:avLst>
        </a:prstGeom>
        <a:solidFill>
          <a:srgbClr val="4472C4">
            <a:tint val="40000"/>
            <a:hueOff val="0"/>
            <a:satOff val="0"/>
            <a:lumOff val="0"/>
            <a:alphaOff val="0"/>
          </a:srgbClr>
        </a:solidFill>
        <a:ln>
          <a:noFill/>
        </a:ln>
        <a:effectLst/>
      </dgm:spPr>
      <dgm:t>
        <a:bodyPr/>
        <a:lstStyle/>
        <a:p>
          <a:endParaRPr lang="en-US"/>
        </a:p>
      </dgm:t>
    </dgm:pt>
    <dgm:pt modelId="{EE73472C-9C1E-4A88-8316-2FBCE385A8B1}">
      <dgm:prSet phldrT="[Text]" custT="1"/>
      <dgm:spPr>
        <a:xfrm>
          <a:off x="2286342" y="4466591"/>
          <a:ext cx="1457487" cy="728743"/>
        </a:xfrm>
        <a:prstGeom prst="roundRect">
          <a:avLst/>
        </a:prstGeom>
        <a:blipFill>
          <a:blip xmlns:r="http://schemas.openxmlformats.org/officeDocument/2006/relationships" r:embed="rId1"/>
          <a:stretch>
            <a:fillRect/>
          </a:stretch>
        </a:blipFill>
        <a:ln w="12700" cap="flat" cmpd="sng" algn="ctr">
          <a:solidFill>
            <a:sysClr val="window" lastClr="FFFFFF">
              <a:hueOff val="0"/>
              <a:satOff val="0"/>
              <a:lumOff val="0"/>
              <a:alphaOff val="0"/>
            </a:sysClr>
          </a:solidFill>
          <a:prstDash val="solid"/>
          <a:miter lim="800000"/>
        </a:ln>
        <a:effectLst/>
      </dgm:spPr>
      <dgm:t>
        <a:bodyPr/>
        <a:lstStyle/>
        <a:p>
          <a:r>
            <a:rPr lang="en-US">
              <a:noFill/>
            </a:rPr>
            <a:t> </a:t>
          </a:r>
        </a:p>
      </dgm:t>
    </dgm:pt>
    <dgm:pt modelId="{9565A940-2F9E-402A-B3DD-3772AD0FC40E}" type="parTrans" cxnId="{CB145A59-0BB4-4BD1-B354-227D0BCAD439}">
      <dgm:prSet/>
      <dgm:spPr/>
      <dgm:t>
        <a:bodyPr/>
        <a:lstStyle/>
        <a:p>
          <a:endParaRPr lang="en-US"/>
        </a:p>
      </dgm:t>
    </dgm:pt>
    <dgm:pt modelId="{EC5A1E8F-67A7-4539-9CFE-190A564277C7}" type="sibTrans" cxnId="{CB145A59-0BB4-4BD1-B354-227D0BCAD439}">
      <dgm:prSet/>
      <dgm:spPr/>
      <dgm:t>
        <a:bodyPr/>
        <a:lstStyle/>
        <a:p>
          <a:endParaRPr lang="en-US"/>
        </a:p>
      </dgm:t>
    </dgm:pt>
    <dgm:pt modelId="{09FC5374-CB63-45C6-A2D8-A9459E61F766}">
      <dgm:prSet custT="1"/>
      <dgm:spPr>
        <a:xfrm>
          <a:off x="4166659" y="940425"/>
          <a:ext cx="1457487" cy="728743"/>
        </a:xfrm>
        <a:prstGeom prst="roundRect">
          <a:avLst/>
        </a:prstGeom>
        <a:solidFill>
          <a:srgbClr val="4472C4">
            <a:hueOff val="-1050478"/>
            <a:satOff val="-1461"/>
            <a:lumOff val="-56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endParaRPr lang="en-US" sz="1400" b="1" dirty="0" smtClean="0">
            <a:solidFill>
              <a:sysClr val="window" lastClr="FFFFFF"/>
            </a:solidFill>
            <a:latin typeface="Calibri" panose="020F0502020204030204"/>
            <a:ea typeface="+mn-ea"/>
            <a:cs typeface="+mn-cs"/>
          </a:endParaRPr>
        </a:p>
        <a:p>
          <a:pPr algn="l"/>
          <a:r>
            <a:rPr lang="en-US" sz="1400" b="1" dirty="0" smtClean="0">
              <a:solidFill>
                <a:sysClr val="window" lastClr="FFFFFF"/>
              </a:solidFill>
              <a:latin typeface="Calibri" panose="020F0502020204030204"/>
              <a:ea typeface="+mn-ea"/>
              <a:cs typeface="+mn-cs"/>
            </a:rPr>
            <a:t>5g STM soaked in 120 ml water </a:t>
          </a:r>
        </a:p>
        <a:p>
          <a:pPr algn="ctr"/>
          <a:endParaRPr lang="en-US" sz="1300" dirty="0">
            <a:solidFill>
              <a:sysClr val="window" lastClr="FFFFFF"/>
            </a:solidFill>
            <a:latin typeface="Calibri" panose="020F0502020204030204"/>
            <a:ea typeface="+mn-ea"/>
            <a:cs typeface="+mn-cs"/>
          </a:endParaRPr>
        </a:p>
      </dgm:t>
    </dgm:pt>
    <dgm:pt modelId="{6CEE5827-4262-4E00-A694-F565BA3530CB}" type="parTrans" cxnId="{5C3ACB0E-EBE9-4BEC-9919-EE36C8A46623}">
      <dgm:prSet/>
      <dgm:spPr/>
      <dgm:t>
        <a:bodyPr/>
        <a:lstStyle/>
        <a:p>
          <a:endParaRPr lang="en-US"/>
        </a:p>
      </dgm:t>
    </dgm:pt>
    <dgm:pt modelId="{3BED937C-2EFD-4CB4-BBE1-82B86660612E}" type="sibTrans" cxnId="{5C3ACB0E-EBE9-4BEC-9919-EE36C8A46623}">
      <dgm:prSet/>
      <dgm:spPr/>
      <dgm:t>
        <a:bodyPr/>
        <a:lstStyle/>
        <a:p>
          <a:endParaRPr lang="en-US"/>
        </a:p>
      </dgm:t>
    </dgm:pt>
    <dgm:pt modelId="{A039D50F-FEE2-456F-8B01-F0DAC3E923BA}">
      <dgm:prSet custT="1"/>
      <dgm:spPr>
        <a:xfrm>
          <a:off x="4518229" y="2234704"/>
          <a:ext cx="1457487" cy="728743"/>
        </a:xfrm>
        <a:prstGeom prst="roundRect">
          <a:avLst/>
        </a:prstGeom>
        <a:solidFill>
          <a:srgbClr val="4472C4">
            <a:hueOff val="-2100956"/>
            <a:satOff val="-2922"/>
            <a:lumOff val="-1121"/>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l"/>
          <a:r>
            <a:rPr lang="en-US" sz="1400" b="1" dirty="0" smtClean="0">
              <a:solidFill>
                <a:sysClr val="window" lastClr="FFFFFF"/>
              </a:solidFill>
              <a:latin typeface="Calibri" panose="020F0502020204030204"/>
              <a:ea typeface="+mn-ea"/>
              <a:cs typeface="+mn-cs"/>
            </a:rPr>
            <a:t>D-CNDs </a:t>
          </a:r>
          <a:endParaRPr lang="en-US" sz="1400" b="1" dirty="0">
            <a:solidFill>
              <a:sysClr val="window" lastClr="FFFFFF"/>
            </a:solidFill>
            <a:latin typeface="Calibri" panose="020F0502020204030204"/>
            <a:ea typeface="+mn-ea"/>
            <a:cs typeface="+mn-cs"/>
          </a:endParaRPr>
        </a:p>
      </dgm:t>
    </dgm:pt>
    <dgm:pt modelId="{28AAB6AB-19AB-45A4-AF26-49250F880925}" type="parTrans" cxnId="{4EC5C533-DA50-4C51-8262-595E35934664}">
      <dgm:prSet/>
      <dgm:spPr/>
      <dgm:t>
        <a:bodyPr/>
        <a:lstStyle/>
        <a:p>
          <a:endParaRPr lang="en-US"/>
        </a:p>
      </dgm:t>
    </dgm:pt>
    <dgm:pt modelId="{041DE412-66E7-4D04-9756-2F4B1E5586C8}" type="sibTrans" cxnId="{4EC5C533-DA50-4C51-8262-595E35934664}">
      <dgm:prSet/>
      <dgm:spPr/>
      <dgm:t>
        <a:bodyPr/>
        <a:lstStyle/>
        <a:p>
          <a:endParaRPr lang="en-US"/>
        </a:p>
      </dgm:t>
    </dgm:pt>
    <dgm:pt modelId="{1CBA9C40-A5CF-493A-98DD-53AC19AF8A2D}">
      <dgm:prSet custT="1"/>
      <dgm:spPr>
        <a:xfrm>
          <a:off x="3864524" y="3812887"/>
          <a:ext cx="1457487" cy="728743"/>
        </a:xfrm>
        <a:prstGeom prst="roundRect">
          <a:avLst/>
        </a:prstGeom>
        <a:solidFill>
          <a:srgbClr val="4472C4">
            <a:hueOff val="-3151433"/>
            <a:satOff val="-4383"/>
            <a:lumOff val="-1681"/>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l"/>
          <a:r>
            <a:rPr lang="en-US" sz="1400" b="1" dirty="0" smtClean="0">
              <a:solidFill>
                <a:sysClr val="window" lastClr="FFFFFF"/>
              </a:solidFill>
              <a:latin typeface="Calibri" panose="020F0502020204030204"/>
              <a:ea typeface="+mn-ea"/>
              <a:cs typeface="+mn-cs"/>
            </a:rPr>
            <a:t>Florescence  </a:t>
          </a:r>
          <a:r>
            <a:rPr lang="en-US" sz="1400" b="1" dirty="0" smtClean="0">
              <a:solidFill>
                <a:sysClr val="window" lastClr="FFFFFF"/>
              </a:solidFill>
              <a:latin typeface="Calibri" panose="020F0502020204030204"/>
              <a:ea typeface="+mn-ea"/>
              <a:cs typeface="+mn-cs"/>
            </a:rPr>
            <a:t>        </a:t>
          </a:r>
          <a:r>
            <a:rPr lang="en-US" sz="1400" b="1" dirty="0" smtClean="0">
              <a:solidFill>
                <a:sysClr val="window" lastClr="FFFFFF"/>
              </a:solidFill>
              <a:latin typeface="Calibri" panose="020F0502020204030204"/>
              <a:ea typeface="+mn-ea"/>
              <a:cs typeface="+mn-cs"/>
            </a:rPr>
            <a:t>D-CNDs</a:t>
          </a:r>
          <a:endParaRPr lang="en-US" sz="1400" dirty="0">
            <a:solidFill>
              <a:sysClr val="window" lastClr="FFFFFF"/>
            </a:solidFill>
            <a:latin typeface="Calibri" panose="020F0502020204030204"/>
            <a:ea typeface="+mn-ea"/>
            <a:cs typeface="+mn-cs"/>
          </a:endParaRPr>
        </a:p>
      </dgm:t>
    </dgm:pt>
    <dgm:pt modelId="{77098B7C-F3CF-4C5C-867B-88484E673D8B}" type="parTrans" cxnId="{6A9E9AA2-42E6-458B-8ECD-9AA53A8118E7}">
      <dgm:prSet/>
      <dgm:spPr/>
      <dgm:t>
        <a:bodyPr/>
        <a:lstStyle/>
        <a:p>
          <a:endParaRPr lang="en-US"/>
        </a:p>
      </dgm:t>
    </dgm:pt>
    <dgm:pt modelId="{12479B6F-D3BA-45B4-86EE-BE05448C0AE9}" type="sibTrans" cxnId="{6A9E9AA2-42E6-458B-8ECD-9AA53A8118E7}">
      <dgm:prSet/>
      <dgm:spPr/>
      <dgm:t>
        <a:bodyPr/>
        <a:lstStyle/>
        <a:p>
          <a:endParaRPr lang="en-US"/>
        </a:p>
      </dgm:t>
    </dgm:pt>
    <dgm:pt modelId="{C8E144CD-C51B-4347-8E8C-42C2E3A1802B}">
      <dgm:prSet custT="1"/>
      <dgm:spPr>
        <a:xfrm>
          <a:off x="54454" y="2234704"/>
          <a:ext cx="1457487" cy="728743"/>
        </a:xfrm>
        <a:prstGeom prst="roundRect">
          <a:avLst/>
        </a:prstGeom>
        <a:solidFill>
          <a:srgbClr val="4472C4">
            <a:hueOff val="-6302867"/>
            <a:satOff val="-8767"/>
            <a:lumOff val="-3362"/>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sz="1400" b="1" dirty="0" smtClean="0">
              <a:solidFill>
                <a:sysClr val="window" lastClr="FFFFFF"/>
              </a:solidFill>
              <a:latin typeface="Calibri" panose="020F0502020204030204"/>
              <a:ea typeface="+mn-ea"/>
              <a:cs typeface="+mn-cs"/>
            </a:rPr>
            <a:t>O-CNDs</a:t>
          </a:r>
          <a:r>
            <a:rPr lang="en-US" sz="1600" b="1" dirty="0" smtClean="0">
              <a:solidFill>
                <a:sysClr val="window" lastClr="FFFFFF"/>
              </a:solidFill>
              <a:latin typeface="Calibri" panose="020F0502020204030204"/>
              <a:ea typeface="+mn-ea"/>
              <a:cs typeface="+mn-cs"/>
            </a:rPr>
            <a:t> </a:t>
          </a:r>
          <a:endParaRPr lang="en-US" sz="1600" b="1" dirty="0">
            <a:solidFill>
              <a:sysClr val="window" lastClr="FFFFFF"/>
            </a:solidFill>
            <a:latin typeface="Calibri" panose="020F0502020204030204"/>
            <a:ea typeface="+mn-ea"/>
            <a:cs typeface="+mn-cs"/>
          </a:endParaRPr>
        </a:p>
      </dgm:t>
    </dgm:pt>
    <dgm:pt modelId="{36BA3DF2-6EE0-428F-9144-6737D54CEC45}" type="parTrans" cxnId="{0A401601-B4B2-4720-97D7-D3886BF27D8C}">
      <dgm:prSet/>
      <dgm:spPr/>
      <dgm:t>
        <a:bodyPr/>
        <a:lstStyle/>
        <a:p>
          <a:endParaRPr lang="en-US"/>
        </a:p>
      </dgm:t>
    </dgm:pt>
    <dgm:pt modelId="{CAD311D3-EC1C-496D-A108-18BBB915FEC6}" type="sibTrans" cxnId="{0A401601-B4B2-4720-97D7-D3886BF27D8C}">
      <dgm:prSet/>
      <dgm:spPr/>
      <dgm:t>
        <a:bodyPr/>
        <a:lstStyle/>
        <a:p>
          <a:endParaRPr lang="en-US"/>
        </a:p>
      </dgm:t>
    </dgm:pt>
    <dgm:pt modelId="{2C2703F5-2500-43C6-9F1E-946CD69465E5}">
      <dgm:prSet custT="1"/>
      <dgm:spPr>
        <a:xfrm>
          <a:off x="708159" y="3812887"/>
          <a:ext cx="1457487" cy="728743"/>
        </a:xfrm>
        <a:prstGeom prst="roundRect">
          <a:avLst/>
        </a:prstGeom>
        <a:solidFill>
          <a:srgbClr val="4472C4">
            <a:hueOff val="-5252389"/>
            <a:satOff val="-7306"/>
            <a:lumOff val="-2801"/>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sz="1400" b="1" i="0" dirty="0" smtClean="0">
              <a:solidFill>
                <a:sysClr val="window" lastClr="FFFFFF"/>
              </a:solidFill>
              <a:latin typeface="Calibri" panose="020F0502020204030204"/>
              <a:ea typeface="+mn-ea"/>
              <a:cs typeface="+mn-cs"/>
            </a:rPr>
            <a:t>Oxidation</a:t>
          </a:r>
        </a:p>
        <a:p>
          <a:r>
            <a:rPr lang="en-US" sz="1400" b="1" i="0" dirty="0" smtClean="0">
              <a:solidFill>
                <a:sysClr val="window" lastClr="FFFFFF"/>
              </a:solidFill>
              <a:latin typeface="Calibri" panose="020F0502020204030204"/>
              <a:ea typeface="+mn-ea"/>
              <a:cs typeface="+mn-cs"/>
            </a:rPr>
            <a:t>90 min</a:t>
          </a:r>
          <a:endParaRPr lang="en-US" sz="1400" b="1" i="0" dirty="0">
            <a:solidFill>
              <a:sysClr val="window" lastClr="FFFFFF"/>
            </a:solidFill>
            <a:latin typeface="Calibri" panose="020F0502020204030204"/>
            <a:ea typeface="+mn-ea"/>
            <a:cs typeface="+mn-cs"/>
          </a:endParaRPr>
        </a:p>
      </dgm:t>
    </dgm:pt>
    <dgm:pt modelId="{7C3ACA1C-4476-4EE0-8309-808CA0ABB349}" type="parTrans" cxnId="{64826563-22D6-49A9-A822-2E55ADC74AD5}">
      <dgm:prSet/>
      <dgm:spPr/>
      <dgm:t>
        <a:bodyPr/>
        <a:lstStyle/>
        <a:p>
          <a:endParaRPr lang="en-US"/>
        </a:p>
      </dgm:t>
    </dgm:pt>
    <dgm:pt modelId="{FCBAD1F6-6DC4-4E51-A0D3-AC98AE35909D}" type="sibTrans" cxnId="{64826563-22D6-49A9-A822-2E55ADC74AD5}">
      <dgm:prSet/>
      <dgm:spPr/>
      <dgm:t>
        <a:bodyPr/>
        <a:lstStyle/>
        <a:p>
          <a:endParaRPr lang="en-US"/>
        </a:p>
      </dgm:t>
    </dgm:pt>
    <dgm:pt modelId="{64288005-9D2E-41B1-97ED-279332BA6B47}">
      <dgm:prSet custT="1"/>
      <dgm:spPr>
        <a:xfrm>
          <a:off x="377427" y="940424"/>
          <a:ext cx="1457487" cy="728743"/>
        </a:xfrm>
        <a:prstGeom prst="roundRect">
          <a:avLst/>
        </a:prstGeom>
        <a:solidFill>
          <a:srgbClr val="4472C4">
            <a:hueOff val="-7353344"/>
            <a:satOff val="-10228"/>
            <a:lumOff val="-3922"/>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sz="1400" b="1" dirty="0" smtClean="0">
              <a:solidFill>
                <a:sysClr val="window" lastClr="FFFFFF"/>
              </a:solidFill>
              <a:latin typeface="Calibri" panose="020F0502020204030204"/>
              <a:ea typeface="+mn-ea"/>
              <a:cs typeface="+mn-cs"/>
            </a:rPr>
            <a:t>Florescence     </a:t>
          </a:r>
          <a:r>
            <a:rPr lang="en-US" sz="1400" b="1" dirty="0" smtClean="0">
              <a:solidFill>
                <a:sysClr val="window" lastClr="FFFFFF"/>
              </a:solidFill>
              <a:latin typeface="Calibri" panose="020F0502020204030204"/>
              <a:ea typeface="+mn-ea"/>
              <a:cs typeface="+mn-cs"/>
            </a:rPr>
            <a:t>     </a:t>
          </a:r>
          <a:r>
            <a:rPr lang="en-US" sz="1400" b="1" dirty="0" smtClean="0">
              <a:solidFill>
                <a:sysClr val="window" lastClr="FFFFFF"/>
              </a:solidFill>
              <a:latin typeface="Calibri" panose="020F0502020204030204"/>
              <a:ea typeface="+mn-ea"/>
              <a:cs typeface="+mn-cs"/>
            </a:rPr>
            <a:t>O-CNDs </a:t>
          </a:r>
        </a:p>
      </dgm:t>
    </dgm:pt>
    <dgm:pt modelId="{BB0D740B-A075-4525-A6C2-7BF785DDA3DD}" type="parTrans" cxnId="{EC20ABC8-5824-47A0-BDE3-A7325690AA30}">
      <dgm:prSet/>
      <dgm:spPr/>
      <dgm:t>
        <a:bodyPr/>
        <a:lstStyle/>
        <a:p>
          <a:endParaRPr lang="en-US"/>
        </a:p>
      </dgm:t>
    </dgm:pt>
    <dgm:pt modelId="{06611809-24AB-4F7C-B2E8-ABEB287C8C7D}" type="sibTrans" cxnId="{EC20ABC8-5824-47A0-BDE3-A7325690AA30}">
      <dgm:prSet/>
      <dgm:spPr/>
      <dgm:t>
        <a:bodyPr/>
        <a:lstStyle/>
        <a:p>
          <a:endParaRPr lang="en-US"/>
        </a:p>
      </dgm:t>
    </dgm:pt>
    <dgm:pt modelId="{CB1C3A4F-F11B-4B2D-9923-90AD3636E451}" type="pres">
      <dgm:prSet presAssocID="{6C8FA60C-3CF9-427D-80EE-AC09AB9BBC7F}" presName="Name0" presStyleCnt="0">
        <dgm:presLayoutVars>
          <dgm:dir/>
          <dgm:resizeHandles val="exact"/>
        </dgm:presLayoutVars>
      </dgm:prSet>
      <dgm:spPr/>
      <dgm:t>
        <a:bodyPr/>
        <a:lstStyle/>
        <a:p>
          <a:endParaRPr lang="en-US"/>
        </a:p>
      </dgm:t>
    </dgm:pt>
    <dgm:pt modelId="{FA024F42-1094-463F-AFDB-627CFBB51DE0}" type="pres">
      <dgm:prSet presAssocID="{6C8FA60C-3CF9-427D-80EE-AC09AB9BBC7F}" presName="cycle" presStyleCnt="0"/>
      <dgm:spPr/>
    </dgm:pt>
    <dgm:pt modelId="{CCC8CB53-B9A1-4FC6-92F2-A2A5D162718C}" type="pres">
      <dgm:prSet presAssocID="{DDFBC0B0-328B-4E77-B696-1467AFF25680}" presName="nodeFirstNode" presStyleLbl="node1" presStyleIdx="0" presStyleCnt="8">
        <dgm:presLayoutVars>
          <dgm:bulletEnabled val="1"/>
        </dgm:presLayoutVars>
      </dgm:prSet>
      <dgm:spPr/>
      <dgm:t>
        <a:bodyPr/>
        <a:lstStyle/>
        <a:p>
          <a:endParaRPr lang="en-US"/>
        </a:p>
      </dgm:t>
    </dgm:pt>
    <dgm:pt modelId="{5E62E9A1-AF0D-42E3-A4BC-0A2921A5A3D4}" type="pres">
      <dgm:prSet presAssocID="{F7F8D3E2-8DA8-46AD-88AC-3F9934EF2375}" presName="sibTransFirstNode" presStyleLbl="bgShp" presStyleIdx="0" presStyleCnt="1"/>
      <dgm:spPr/>
      <dgm:t>
        <a:bodyPr/>
        <a:lstStyle/>
        <a:p>
          <a:endParaRPr lang="en-US"/>
        </a:p>
      </dgm:t>
    </dgm:pt>
    <dgm:pt modelId="{006A1E43-09F2-455C-B9FA-0D454DB8FF65}" type="pres">
      <dgm:prSet presAssocID="{09FC5374-CB63-45C6-A2D8-A9459E61F766}" presName="nodeFollowingNodes" presStyleLbl="node1" presStyleIdx="1" presStyleCnt="8" custRadScaleRad="102277" custRadScaleInc="26148">
        <dgm:presLayoutVars>
          <dgm:bulletEnabled val="1"/>
        </dgm:presLayoutVars>
      </dgm:prSet>
      <dgm:spPr/>
      <dgm:t>
        <a:bodyPr/>
        <a:lstStyle/>
        <a:p>
          <a:endParaRPr lang="en-US"/>
        </a:p>
      </dgm:t>
    </dgm:pt>
    <dgm:pt modelId="{E54F1C3B-76DA-4016-A8AB-D38F9F2A0F98}" type="pres">
      <dgm:prSet presAssocID="{A039D50F-FEE2-456F-8B01-F0DAC3E923BA}" presName="nodeFollowingNodes" presStyleLbl="node1" presStyleIdx="2" presStyleCnt="8">
        <dgm:presLayoutVars>
          <dgm:bulletEnabled val="1"/>
        </dgm:presLayoutVars>
      </dgm:prSet>
      <dgm:spPr/>
      <dgm:t>
        <a:bodyPr/>
        <a:lstStyle/>
        <a:p>
          <a:endParaRPr lang="en-US"/>
        </a:p>
      </dgm:t>
    </dgm:pt>
    <dgm:pt modelId="{831CE097-8A1A-4C54-B814-3E90504091B9}" type="pres">
      <dgm:prSet presAssocID="{1CBA9C40-A5CF-493A-98DD-53AC19AF8A2D}" presName="nodeFollowingNodes" presStyleLbl="node1" presStyleIdx="3" presStyleCnt="8">
        <dgm:presLayoutVars>
          <dgm:bulletEnabled val="1"/>
        </dgm:presLayoutVars>
      </dgm:prSet>
      <dgm:spPr/>
      <dgm:t>
        <a:bodyPr/>
        <a:lstStyle/>
        <a:p>
          <a:endParaRPr lang="en-US"/>
        </a:p>
      </dgm:t>
    </dgm:pt>
    <dgm:pt modelId="{188AF255-D57C-4461-9627-65302B950DA5}" type="pres">
      <dgm:prSet presAssocID="{EE73472C-9C1E-4A88-8316-2FBCE385A8B1}" presName="nodeFollowingNodes" presStyleLbl="node1" presStyleIdx="4" presStyleCnt="8">
        <dgm:presLayoutVars>
          <dgm:bulletEnabled val="1"/>
        </dgm:presLayoutVars>
      </dgm:prSet>
      <dgm:spPr/>
      <dgm:t>
        <a:bodyPr/>
        <a:lstStyle/>
        <a:p>
          <a:endParaRPr lang="en-US"/>
        </a:p>
      </dgm:t>
    </dgm:pt>
    <dgm:pt modelId="{0989CBD3-9FD8-402C-A3A8-CC5E162FED77}" type="pres">
      <dgm:prSet presAssocID="{2C2703F5-2500-43C6-9F1E-946CD69465E5}" presName="nodeFollowingNodes" presStyleLbl="node1" presStyleIdx="5" presStyleCnt="8">
        <dgm:presLayoutVars>
          <dgm:bulletEnabled val="1"/>
        </dgm:presLayoutVars>
      </dgm:prSet>
      <dgm:spPr/>
      <dgm:t>
        <a:bodyPr/>
        <a:lstStyle/>
        <a:p>
          <a:endParaRPr lang="en-US"/>
        </a:p>
      </dgm:t>
    </dgm:pt>
    <dgm:pt modelId="{6CBDC93E-89C6-4B41-BB60-F6443DC797F3}" type="pres">
      <dgm:prSet presAssocID="{C8E144CD-C51B-4347-8E8C-42C2E3A1802B}" presName="nodeFollowingNodes" presStyleLbl="node1" presStyleIdx="6" presStyleCnt="8">
        <dgm:presLayoutVars>
          <dgm:bulletEnabled val="1"/>
        </dgm:presLayoutVars>
      </dgm:prSet>
      <dgm:spPr/>
      <dgm:t>
        <a:bodyPr/>
        <a:lstStyle/>
        <a:p>
          <a:endParaRPr lang="en-US"/>
        </a:p>
      </dgm:t>
    </dgm:pt>
    <dgm:pt modelId="{A2F1B1C7-A142-4653-A720-DEF2A4866C08}" type="pres">
      <dgm:prSet presAssocID="{64288005-9D2E-41B1-97ED-279332BA6B47}" presName="nodeFollowingNodes" presStyleLbl="node1" presStyleIdx="7" presStyleCnt="8" custRadScaleRad="103335" custRadScaleInc="-27155">
        <dgm:presLayoutVars>
          <dgm:bulletEnabled val="1"/>
        </dgm:presLayoutVars>
      </dgm:prSet>
      <dgm:spPr/>
      <dgm:t>
        <a:bodyPr/>
        <a:lstStyle/>
        <a:p>
          <a:endParaRPr lang="en-US"/>
        </a:p>
      </dgm:t>
    </dgm:pt>
  </dgm:ptLst>
  <dgm:cxnLst>
    <dgm:cxn modelId="{B43DE9C8-84C6-4FA5-B2FD-A9080B23B85E}" type="presOf" srcId="{DDFBC0B0-328B-4E77-B696-1467AFF25680}" destId="{CCC8CB53-B9A1-4FC6-92F2-A2A5D162718C}" srcOrd="0" destOrd="0" presId="urn:microsoft.com/office/officeart/2005/8/layout/cycle3"/>
    <dgm:cxn modelId="{2B0E414C-E9F4-4F7E-889B-A6ED5DC0B434}" type="presOf" srcId="{C8E144CD-C51B-4347-8E8C-42C2E3A1802B}" destId="{6CBDC93E-89C6-4B41-BB60-F6443DC797F3}" srcOrd="0" destOrd="0" presId="urn:microsoft.com/office/officeart/2005/8/layout/cycle3"/>
    <dgm:cxn modelId="{B9F95002-9379-4C79-9D7B-B17EE39A206C}" type="presOf" srcId="{09FC5374-CB63-45C6-A2D8-A9459E61F766}" destId="{006A1E43-09F2-455C-B9FA-0D454DB8FF65}" srcOrd="0" destOrd="0" presId="urn:microsoft.com/office/officeart/2005/8/layout/cycle3"/>
    <dgm:cxn modelId="{36A2C7E4-A266-4ED9-A9AD-3C9F8128697A}" type="presOf" srcId="{1CBA9C40-A5CF-493A-98DD-53AC19AF8A2D}" destId="{831CE097-8A1A-4C54-B814-3E90504091B9}" srcOrd="0" destOrd="0" presId="urn:microsoft.com/office/officeart/2005/8/layout/cycle3"/>
    <dgm:cxn modelId="{64826563-22D6-49A9-A822-2E55ADC74AD5}" srcId="{6C8FA60C-3CF9-427D-80EE-AC09AB9BBC7F}" destId="{2C2703F5-2500-43C6-9F1E-946CD69465E5}" srcOrd="5" destOrd="0" parTransId="{7C3ACA1C-4476-4EE0-8309-808CA0ABB349}" sibTransId="{FCBAD1F6-6DC4-4E51-A0D3-AC98AE35909D}"/>
    <dgm:cxn modelId="{0A401601-B4B2-4720-97D7-D3886BF27D8C}" srcId="{6C8FA60C-3CF9-427D-80EE-AC09AB9BBC7F}" destId="{C8E144CD-C51B-4347-8E8C-42C2E3A1802B}" srcOrd="6" destOrd="0" parTransId="{36BA3DF2-6EE0-428F-9144-6737D54CEC45}" sibTransId="{CAD311D3-EC1C-496D-A108-18BBB915FEC6}"/>
    <dgm:cxn modelId="{3647FC37-235F-44A2-882A-EC6F2C24E6CE}" type="presOf" srcId="{2C2703F5-2500-43C6-9F1E-946CD69465E5}" destId="{0989CBD3-9FD8-402C-A3A8-CC5E162FED77}" srcOrd="0" destOrd="0" presId="urn:microsoft.com/office/officeart/2005/8/layout/cycle3"/>
    <dgm:cxn modelId="{5C3ACB0E-EBE9-4BEC-9919-EE36C8A46623}" srcId="{6C8FA60C-3CF9-427D-80EE-AC09AB9BBC7F}" destId="{09FC5374-CB63-45C6-A2D8-A9459E61F766}" srcOrd="1" destOrd="0" parTransId="{6CEE5827-4262-4E00-A694-F565BA3530CB}" sibTransId="{3BED937C-2EFD-4CB4-BBE1-82B86660612E}"/>
    <dgm:cxn modelId="{7380BFF5-E8A5-493D-AEA7-20BA5A56A227}" type="presOf" srcId="{F7F8D3E2-8DA8-46AD-88AC-3F9934EF2375}" destId="{5E62E9A1-AF0D-42E3-A4BC-0A2921A5A3D4}" srcOrd="0" destOrd="0" presId="urn:microsoft.com/office/officeart/2005/8/layout/cycle3"/>
    <dgm:cxn modelId="{FEB77151-AF4A-4F5F-BC12-B6079FE11B60}" type="presOf" srcId="{6C8FA60C-3CF9-427D-80EE-AC09AB9BBC7F}" destId="{CB1C3A4F-F11B-4B2D-9923-90AD3636E451}" srcOrd="0" destOrd="0" presId="urn:microsoft.com/office/officeart/2005/8/layout/cycle3"/>
    <dgm:cxn modelId="{0BD9BFB4-7C8D-4EFB-BA43-6718D6AAFBD5}" type="presOf" srcId="{A039D50F-FEE2-456F-8B01-F0DAC3E923BA}" destId="{E54F1C3B-76DA-4016-A8AB-D38F9F2A0F98}" srcOrd="0" destOrd="0" presId="urn:microsoft.com/office/officeart/2005/8/layout/cycle3"/>
    <dgm:cxn modelId="{66B7EE6D-2274-4D26-979C-C4C5D247793E}" type="presOf" srcId="{EE73472C-9C1E-4A88-8316-2FBCE385A8B1}" destId="{188AF255-D57C-4461-9627-65302B950DA5}" srcOrd="0" destOrd="0" presId="urn:microsoft.com/office/officeart/2005/8/layout/cycle3"/>
    <dgm:cxn modelId="{6A9E9AA2-42E6-458B-8ECD-9AA53A8118E7}" srcId="{6C8FA60C-3CF9-427D-80EE-AC09AB9BBC7F}" destId="{1CBA9C40-A5CF-493A-98DD-53AC19AF8A2D}" srcOrd="3" destOrd="0" parTransId="{77098B7C-F3CF-4C5C-867B-88484E673D8B}" sibTransId="{12479B6F-D3BA-45B4-86EE-BE05448C0AE9}"/>
    <dgm:cxn modelId="{A3CACDCB-6567-4F3D-9F46-6A19F79FF7BA}" type="presOf" srcId="{64288005-9D2E-41B1-97ED-279332BA6B47}" destId="{A2F1B1C7-A142-4653-A720-DEF2A4866C08}" srcOrd="0" destOrd="0" presId="urn:microsoft.com/office/officeart/2005/8/layout/cycle3"/>
    <dgm:cxn modelId="{EC20ABC8-5824-47A0-BDE3-A7325690AA30}" srcId="{6C8FA60C-3CF9-427D-80EE-AC09AB9BBC7F}" destId="{64288005-9D2E-41B1-97ED-279332BA6B47}" srcOrd="7" destOrd="0" parTransId="{BB0D740B-A075-4525-A6C2-7BF785DDA3DD}" sibTransId="{06611809-24AB-4F7C-B2E8-ABEB287C8C7D}"/>
    <dgm:cxn modelId="{4EC5C533-DA50-4C51-8262-595E35934664}" srcId="{6C8FA60C-3CF9-427D-80EE-AC09AB9BBC7F}" destId="{A039D50F-FEE2-456F-8B01-F0DAC3E923BA}" srcOrd="2" destOrd="0" parTransId="{28AAB6AB-19AB-45A4-AF26-49250F880925}" sibTransId="{041DE412-66E7-4D04-9756-2F4B1E5586C8}"/>
    <dgm:cxn modelId="{03A11642-B6B0-4C60-9834-09EE2FF37CB6}" srcId="{6C8FA60C-3CF9-427D-80EE-AC09AB9BBC7F}" destId="{DDFBC0B0-328B-4E77-B696-1467AFF25680}" srcOrd="0" destOrd="0" parTransId="{A6FD9D6A-C03D-4FFE-AA68-AFBD0AB10DB8}" sibTransId="{F7F8D3E2-8DA8-46AD-88AC-3F9934EF2375}"/>
    <dgm:cxn modelId="{CB145A59-0BB4-4BD1-B354-227D0BCAD439}" srcId="{6C8FA60C-3CF9-427D-80EE-AC09AB9BBC7F}" destId="{EE73472C-9C1E-4A88-8316-2FBCE385A8B1}" srcOrd="4" destOrd="0" parTransId="{9565A940-2F9E-402A-B3DD-3772AD0FC40E}" sibTransId="{EC5A1E8F-67A7-4539-9CFE-190A564277C7}"/>
    <dgm:cxn modelId="{35196D28-0101-431F-85B0-4A0E53841F9B}" type="presParOf" srcId="{CB1C3A4F-F11B-4B2D-9923-90AD3636E451}" destId="{FA024F42-1094-463F-AFDB-627CFBB51DE0}" srcOrd="0" destOrd="0" presId="urn:microsoft.com/office/officeart/2005/8/layout/cycle3"/>
    <dgm:cxn modelId="{88B1CEC5-D84D-4766-A2FB-FAF83C0B141B}" type="presParOf" srcId="{FA024F42-1094-463F-AFDB-627CFBB51DE0}" destId="{CCC8CB53-B9A1-4FC6-92F2-A2A5D162718C}" srcOrd="0" destOrd="0" presId="urn:microsoft.com/office/officeart/2005/8/layout/cycle3"/>
    <dgm:cxn modelId="{E1A0A415-8E0D-445F-8C24-E161EC970D7D}" type="presParOf" srcId="{FA024F42-1094-463F-AFDB-627CFBB51DE0}" destId="{5E62E9A1-AF0D-42E3-A4BC-0A2921A5A3D4}" srcOrd="1" destOrd="0" presId="urn:microsoft.com/office/officeart/2005/8/layout/cycle3"/>
    <dgm:cxn modelId="{C79AF3A1-CFE5-4601-AADA-41BDCB4EA74F}" type="presParOf" srcId="{FA024F42-1094-463F-AFDB-627CFBB51DE0}" destId="{006A1E43-09F2-455C-B9FA-0D454DB8FF65}" srcOrd="2" destOrd="0" presId="urn:microsoft.com/office/officeart/2005/8/layout/cycle3"/>
    <dgm:cxn modelId="{EFEE2C8F-55B0-4AA1-A444-EDCA025FAA24}" type="presParOf" srcId="{FA024F42-1094-463F-AFDB-627CFBB51DE0}" destId="{E54F1C3B-76DA-4016-A8AB-D38F9F2A0F98}" srcOrd="3" destOrd="0" presId="urn:microsoft.com/office/officeart/2005/8/layout/cycle3"/>
    <dgm:cxn modelId="{FAD42FDF-31DD-4D9B-B366-126425C776A1}" type="presParOf" srcId="{FA024F42-1094-463F-AFDB-627CFBB51DE0}" destId="{831CE097-8A1A-4C54-B814-3E90504091B9}" srcOrd="4" destOrd="0" presId="urn:microsoft.com/office/officeart/2005/8/layout/cycle3"/>
    <dgm:cxn modelId="{4CE9678F-626A-492D-B448-B554D1E0A9FE}" type="presParOf" srcId="{FA024F42-1094-463F-AFDB-627CFBB51DE0}" destId="{188AF255-D57C-4461-9627-65302B950DA5}" srcOrd="5" destOrd="0" presId="urn:microsoft.com/office/officeart/2005/8/layout/cycle3"/>
    <dgm:cxn modelId="{3579E392-1268-47BC-B796-44DEAE87684E}" type="presParOf" srcId="{FA024F42-1094-463F-AFDB-627CFBB51DE0}" destId="{0989CBD3-9FD8-402C-A3A8-CC5E162FED77}" srcOrd="6" destOrd="0" presId="urn:microsoft.com/office/officeart/2005/8/layout/cycle3"/>
    <dgm:cxn modelId="{03DA64D7-88EC-4835-B2B6-EEE3C4E8E281}" type="presParOf" srcId="{FA024F42-1094-463F-AFDB-627CFBB51DE0}" destId="{6CBDC93E-89C6-4B41-BB60-F6443DC797F3}" srcOrd="7" destOrd="0" presId="urn:microsoft.com/office/officeart/2005/8/layout/cycle3"/>
    <dgm:cxn modelId="{83DD683A-3367-4D94-9A4B-3AD36907B966}" type="presParOf" srcId="{FA024F42-1094-463F-AFDB-627CFBB51DE0}" destId="{A2F1B1C7-A142-4653-A720-DEF2A4866C08}" srcOrd="8"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9272D07-139A-44FC-9DDB-59E1D07C28BA}" type="doc">
      <dgm:prSet loTypeId="urn:microsoft.com/office/officeart/2005/8/layout/radial6" loCatId="cycle" qsTypeId="urn:microsoft.com/office/officeart/2005/8/quickstyle/simple4" qsCatId="simple" csTypeId="urn:microsoft.com/office/officeart/2005/8/colors/accent0_1" csCatId="mainScheme" phldr="1"/>
      <dgm:spPr/>
      <dgm:t>
        <a:bodyPr/>
        <a:lstStyle/>
        <a:p>
          <a:endParaRPr lang="en-US"/>
        </a:p>
      </dgm:t>
    </dgm:pt>
    <dgm:pt modelId="{E8CB6B60-4928-4E5D-A64B-31576900FC65}">
      <dgm:prSet phldrT="[Text]" custT="1"/>
      <dgm:spPr>
        <a:ln>
          <a:solidFill>
            <a:srgbClr val="2A363A"/>
          </a:solidFill>
        </a:ln>
      </dgm:spPr>
      <dgm:t>
        <a:bodyPr/>
        <a:lstStyle/>
        <a:p>
          <a:r>
            <a:rPr lang="en-US" sz="2000" dirty="0" smtClean="0"/>
            <a:t>Bottom-Up</a:t>
          </a:r>
          <a:r>
            <a:rPr lang="en-US" sz="1400" dirty="0" smtClean="0"/>
            <a:t> </a:t>
          </a:r>
          <a:endParaRPr lang="en-US" sz="1400" dirty="0"/>
        </a:p>
      </dgm:t>
    </dgm:pt>
    <dgm:pt modelId="{92DFD7FF-314F-4E62-9DF5-021610AC99C7}" type="parTrans" cxnId="{5E65426C-FFB4-484E-8AE5-C3048CCB7637}">
      <dgm:prSet/>
      <dgm:spPr/>
      <dgm:t>
        <a:bodyPr/>
        <a:lstStyle/>
        <a:p>
          <a:endParaRPr lang="en-US" sz="1400"/>
        </a:p>
      </dgm:t>
    </dgm:pt>
    <dgm:pt modelId="{A45DDE7D-6D48-45D2-A66E-D841FC03F72F}" type="sibTrans" cxnId="{5E65426C-FFB4-484E-8AE5-C3048CCB7637}">
      <dgm:prSet/>
      <dgm:spPr/>
      <dgm:t>
        <a:bodyPr/>
        <a:lstStyle/>
        <a:p>
          <a:endParaRPr lang="en-US" sz="1400"/>
        </a:p>
      </dgm:t>
    </dgm:pt>
    <dgm:pt modelId="{A4EA49DB-151D-405C-87B2-36D1B51620F9}">
      <dgm:prSet phldrT="[Text]" custT="1"/>
      <dgm:spPr>
        <a:ln>
          <a:solidFill>
            <a:srgbClr val="2A363A"/>
          </a:solidFill>
        </a:ln>
      </dgm:spPr>
      <dgm:t>
        <a:bodyPr/>
        <a:lstStyle/>
        <a:p>
          <a:r>
            <a:rPr lang="en-US" sz="1400" b="1" dirty="0" smtClean="0"/>
            <a:t>Thermal Carbonization </a:t>
          </a:r>
          <a:endParaRPr lang="en-US" sz="1400" b="1" dirty="0"/>
        </a:p>
      </dgm:t>
    </dgm:pt>
    <dgm:pt modelId="{7E774CC4-1FE7-4337-A4C5-DC75FE4FB6BD}" type="parTrans" cxnId="{61C1DAEB-9193-49D1-AE14-A415C3EB8D99}">
      <dgm:prSet/>
      <dgm:spPr/>
      <dgm:t>
        <a:bodyPr/>
        <a:lstStyle/>
        <a:p>
          <a:endParaRPr lang="en-US" sz="1400"/>
        </a:p>
      </dgm:t>
    </dgm:pt>
    <dgm:pt modelId="{AB59794F-0DBB-41A4-B3EB-DF71D061E79A}" type="sibTrans" cxnId="{61C1DAEB-9193-49D1-AE14-A415C3EB8D99}">
      <dgm:prSet/>
      <dgm:spPr/>
      <dgm:t>
        <a:bodyPr/>
        <a:lstStyle/>
        <a:p>
          <a:endParaRPr lang="en-US" sz="1400"/>
        </a:p>
      </dgm:t>
    </dgm:pt>
    <dgm:pt modelId="{4E9496A4-7115-4BB3-8D43-BA8AAB2D4749}">
      <dgm:prSet phldrT="[Text]" custT="1"/>
      <dgm:spPr>
        <a:ln>
          <a:solidFill>
            <a:srgbClr val="2A363A"/>
          </a:solidFill>
        </a:ln>
      </dgm:spPr>
      <dgm:t>
        <a:bodyPr/>
        <a:lstStyle/>
        <a:p>
          <a:r>
            <a:rPr lang="en-US" sz="1400" b="1" dirty="0" smtClean="0"/>
            <a:t>Plasma Treatment </a:t>
          </a:r>
          <a:endParaRPr lang="en-US" sz="1400" b="1" dirty="0"/>
        </a:p>
      </dgm:t>
    </dgm:pt>
    <dgm:pt modelId="{685F71A6-67DE-44A7-96C0-CAA67E75C921}" type="parTrans" cxnId="{4253A0CD-B56F-4F80-814B-42A643D23DE5}">
      <dgm:prSet/>
      <dgm:spPr/>
      <dgm:t>
        <a:bodyPr/>
        <a:lstStyle/>
        <a:p>
          <a:endParaRPr lang="en-US" sz="1400"/>
        </a:p>
      </dgm:t>
    </dgm:pt>
    <dgm:pt modelId="{DFDF0A23-48C3-4721-9DC6-C5B2B1F95E9B}" type="sibTrans" cxnId="{4253A0CD-B56F-4F80-814B-42A643D23DE5}">
      <dgm:prSet/>
      <dgm:spPr/>
      <dgm:t>
        <a:bodyPr/>
        <a:lstStyle/>
        <a:p>
          <a:endParaRPr lang="en-US" sz="1400"/>
        </a:p>
      </dgm:t>
    </dgm:pt>
    <dgm:pt modelId="{DE652F94-7914-4004-9FBB-BF9ABD6CBEA2}">
      <dgm:prSet phldrT="[Text]" custT="1"/>
      <dgm:spPr>
        <a:ln>
          <a:solidFill>
            <a:srgbClr val="2A363A"/>
          </a:solidFill>
        </a:ln>
      </dgm:spPr>
      <dgm:t>
        <a:bodyPr/>
        <a:lstStyle/>
        <a:p>
          <a:r>
            <a:rPr lang="en-US" sz="1400" b="1" dirty="0" smtClean="0"/>
            <a:t>Hydrothermal Treatment </a:t>
          </a:r>
          <a:endParaRPr lang="en-US" sz="1400" b="1" dirty="0"/>
        </a:p>
      </dgm:t>
    </dgm:pt>
    <dgm:pt modelId="{2714795B-142E-4981-A694-DE32E6C978D1}" type="parTrans" cxnId="{2495E4A2-035A-4B39-9457-149DC0B5641D}">
      <dgm:prSet/>
      <dgm:spPr/>
      <dgm:t>
        <a:bodyPr/>
        <a:lstStyle/>
        <a:p>
          <a:endParaRPr lang="en-US" sz="1400"/>
        </a:p>
      </dgm:t>
    </dgm:pt>
    <dgm:pt modelId="{85F9E44D-FE78-46DC-A7FC-3476F5A99EC9}" type="sibTrans" cxnId="{2495E4A2-035A-4B39-9457-149DC0B5641D}">
      <dgm:prSet/>
      <dgm:spPr/>
      <dgm:t>
        <a:bodyPr/>
        <a:lstStyle/>
        <a:p>
          <a:endParaRPr lang="en-US" sz="1400"/>
        </a:p>
      </dgm:t>
    </dgm:pt>
    <dgm:pt modelId="{6A8364D9-CD94-4C79-A651-15BB00AF82F1}">
      <dgm:prSet phldrT="[Text]" custT="1"/>
      <dgm:spPr>
        <a:ln>
          <a:solidFill>
            <a:srgbClr val="2A363A"/>
          </a:solidFill>
        </a:ln>
      </dgm:spPr>
      <dgm:t>
        <a:bodyPr/>
        <a:lstStyle/>
        <a:p>
          <a:r>
            <a:rPr lang="en-US" sz="1400" b="1" dirty="0" smtClean="0"/>
            <a:t>Microwave </a:t>
          </a:r>
          <a:endParaRPr lang="en-US" sz="1400" b="1" dirty="0"/>
        </a:p>
      </dgm:t>
    </dgm:pt>
    <dgm:pt modelId="{839F52ED-DDE2-4584-ADE8-AD972B79B4A7}" type="parTrans" cxnId="{D7CBD3DB-D178-4441-9C53-37E060475502}">
      <dgm:prSet/>
      <dgm:spPr/>
      <dgm:t>
        <a:bodyPr/>
        <a:lstStyle/>
        <a:p>
          <a:endParaRPr lang="en-US" sz="1400"/>
        </a:p>
      </dgm:t>
    </dgm:pt>
    <dgm:pt modelId="{635E7111-1E24-41FE-9023-F374BB5F1DC3}" type="sibTrans" cxnId="{D7CBD3DB-D178-4441-9C53-37E060475502}">
      <dgm:prSet/>
      <dgm:spPr/>
      <dgm:t>
        <a:bodyPr/>
        <a:lstStyle/>
        <a:p>
          <a:endParaRPr lang="en-US" sz="1400"/>
        </a:p>
      </dgm:t>
    </dgm:pt>
    <dgm:pt modelId="{3EF7A372-A214-42D1-9E29-0E08D251A03E}" type="pres">
      <dgm:prSet presAssocID="{39272D07-139A-44FC-9DDB-59E1D07C28BA}" presName="Name0" presStyleCnt="0">
        <dgm:presLayoutVars>
          <dgm:chMax val="1"/>
          <dgm:dir/>
          <dgm:animLvl val="ctr"/>
          <dgm:resizeHandles val="exact"/>
        </dgm:presLayoutVars>
      </dgm:prSet>
      <dgm:spPr/>
      <dgm:t>
        <a:bodyPr/>
        <a:lstStyle/>
        <a:p>
          <a:endParaRPr lang="en-US"/>
        </a:p>
      </dgm:t>
    </dgm:pt>
    <dgm:pt modelId="{DBDCAB7A-8209-4C7F-B52D-1D579A388041}" type="pres">
      <dgm:prSet presAssocID="{E8CB6B60-4928-4E5D-A64B-31576900FC65}" presName="centerShape" presStyleLbl="node0" presStyleIdx="0" presStyleCnt="1"/>
      <dgm:spPr/>
      <dgm:t>
        <a:bodyPr/>
        <a:lstStyle/>
        <a:p>
          <a:endParaRPr lang="en-US"/>
        </a:p>
      </dgm:t>
    </dgm:pt>
    <dgm:pt modelId="{17B01C18-89BE-46CE-B7AE-11933A8D4F9D}" type="pres">
      <dgm:prSet presAssocID="{A4EA49DB-151D-405C-87B2-36D1B51620F9}" presName="node" presStyleLbl="node1" presStyleIdx="0" presStyleCnt="4">
        <dgm:presLayoutVars>
          <dgm:bulletEnabled val="1"/>
        </dgm:presLayoutVars>
      </dgm:prSet>
      <dgm:spPr/>
      <dgm:t>
        <a:bodyPr/>
        <a:lstStyle/>
        <a:p>
          <a:endParaRPr lang="en-US"/>
        </a:p>
      </dgm:t>
    </dgm:pt>
    <dgm:pt modelId="{1987DC6C-101D-44A6-8425-E45501982FA5}" type="pres">
      <dgm:prSet presAssocID="{A4EA49DB-151D-405C-87B2-36D1B51620F9}" presName="dummy" presStyleCnt="0"/>
      <dgm:spPr/>
      <dgm:t>
        <a:bodyPr/>
        <a:lstStyle/>
        <a:p>
          <a:endParaRPr lang="en-US"/>
        </a:p>
      </dgm:t>
    </dgm:pt>
    <dgm:pt modelId="{63D955C7-8D65-4A1F-969F-1F1D877DC594}" type="pres">
      <dgm:prSet presAssocID="{AB59794F-0DBB-41A4-B3EB-DF71D061E79A}" presName="sibTrans" presStyleLbl="sibTrans2D1" presStyleIdx="0" presStyleCnt="4"/>
      <dgm:spPr/>
      <dgm:t>
        <a:bodyPr/>
        <a:lstStyle/>
        <a:p>
          <a:endParaRPr lang="en-US"/>
        </a:p>
      </dgm:t>
    </dgm:pt>
    <dgm:pt modelId="{16B005BE-06B6-456E-B222-DCDEC2CF2068}" type="pres">
      <dgm:prSet presAssocID="{4E9496A4-7115-4BB3-8D43-BA8AAB2D4749}" presName="node" presStyleLbl="node1" presStyleIdx="1" presStyleCnt="4">
        <dgm:presLayoutVars>
          <dgm:bulletEnabled val="1"/>
        </dgm:presLayoutVars>
      </dgm:prSet>
      <dgm:spPr/>
      <dgm:t>
        <a:bodyPr/>
        <a:lstStyle/>
        <a:p>
          <a:endParaRPr lang="en-US"/>
        </a:p>
      </dgm:t>
    </dgm:pt>
    <dgm:pt modelId="{79091F1A-1113-46A3-9DE6-A1B0466AB559}" type="pres">
      <dgm:prSet presAssocID="{4E9496A4-7115-4BB3-8D43-BA8AAB2D4749}" presName="dummy" presStyleCnt="0"/>
      <dgm:spPr/>
      <dgm:t>
        <a:bodyPr/>
        <a:lstStyle/>
        <a:p>
          <a:endParaRPr lang="en-US"/>
        </a:p>
      </dgm:t>
    </dgm:pt>
    <dgm:pt modelId="{B69A4ABC-35E0-4E43-86D6-08CF82975BA2}" type="pres">
      <dgm:prSet presAssocID="{DFDF0A23-48C3-4721-9DC6-C5B2B1F95E9B}" presName="sibTrans" presStyleLbl="sibTrans2D1" presStyleIdx="1" presStyleCnt="4"/>
      <dgm:spPr/>
      <dgm:t>
        <a:bodyPr/>
        <a:lstStyle/>
        <a:p>
          <a:endParaRPr lang="en-US"/>
        </a:p>
      </dgm:t>
    </dgm:pt>
    <dgm:pt modelId="{980EBEF7-E3E0-41E3-B7B5-CC8977E123B6}" type="pres">
      <dgm:prSet presAssocID="{DE652F94-7914-4004-9FBB-BF9ABD6CBEA2}" presName="node" presStyleLbl="node1" presStyleIdx="2" presStyleCnt="4">
        <dgm:presLayoutVars>
          <dgm:bulletEnabled val="1"/>
        </dgm:presLayoutVars>
      </dgm:prSet>
      <dgm:spPr/>
      <dgm:t>
        <a:bodyPr/>
        <a:lstStyle/>
        <a:p>
          <a:endParaRPr lang="en-US"/>
        </a:p>
      </dgm:t>
    </dgm:pt>
    <dgm:pt modelId="{57D2BAD5-8568-4D66-A487-FBEB65A3354E}" type="pres">
      <dgm:prSet presAssocID="{DE652F94-7914-4004-9FBB-BF9ABD6CBEA2}" presName="dummy" presStyleCnt="0"/>
      <dgm:spPr/>
      <dgm:t>
        <a:bodyPr/>
        <a:lstStyle/>
        <a:p>
          <a:endParaRPr lang="en-US"/>
        </a:p>
      </dgm:t>
    </dgm:pt>
    <dgm:pt modelId="{B377C189-1CCA-4C14-A8F5-CE03DA809B0B}" type="pres">
      <dgm:prSet presAssocID="{85F9E44D-FE78-46DC-A7FC-3476F5A99EC9}" presName="sibTrans" presStyleLbl="sibTrans2D1" presStyleIdx="2" presStyleCnt="4"/>
      <dgm:spPr/>
      <dgm:t>
        <a:bodyPr/>
        <a:lstStyle/>
        <a:p>
          <a:endParaRPr lang="en-US"/>
        </a:p>
      </dgm:t>
    </dgm:pt>
    <dgm:pt modelId="{84C83B21-E6C3-49B4-A8C7-D828860DC6B0}" type="pres">
      <dgm:prSet presAssocID="{6A8364D9-CD94-4C79-A651-15BB00AF82F1}" presName="node" presStyleLbl="node1" presStyleIdx="3" presStyleCnt="4">
        <dgm:presLayoutVars>
          <dgm:bulletEnabled val="1"/>
        </dgm:presLayoutVars>
      </dgm:prSet>
      <dgm:spPr/>
      <dgm:t>
        <a:bodyPr/>
        <a:lstStyle/>
        <a:p>
          <a:endParaRPr lang="en-US"/>
        </a:p>
      </dgm:t>
    </dgm:pt>
    <dgm:pt modelId="{5ADAD8B4-352E-42D5-A0ED-4CF172B09AEE}" type="pres">
      <dgm:prSet presAssocID="{6A8364D9-CD94-4C79-A651-15BB00AF82F1}" presName="dummy" presStyleCnt="0"/>
      <dgm:spPr/>
      <dgm:t>
        <a:bodyPr/>
        <a:lstStyle/>
        <a:p>
          <a:endParaRPr lang="en-US"/>
        </a:p>
      </dgm:t>
    </dgm:pt>
    <dgm:pt modelId="{7F02233C-E327-481D-88AC-BABC4E66E1B6}" type="pres">
      <dgm:prSet presAssocID="{635E7111-1E24-41FE-9023-F374BB5F1DC3}" presName="sibTrans" presStyleLbl="sibTrans2D1" presStyleIdx="3" presStyleCnt="4"/>
      <dgm:spPr/>
      <dgm:t>
        <a:bodyPr/>
        <a:lstStyle/>
        <a:p>
          <a:endParaRPr lang="en-US"/>
        </a:p>
      </dgm:t>
    </dgm:pt>
  </dgm:ptLst>
  <dgm:cxnLst>
    <dgm:cxn modelId="{41143373-9009-4132-8CDD-31B88BDED553}" type="presOf" srcId="{4E9496A4-7115-4BB3-8D43-BA8AAB2D4749}" destId="{16B005BE-06B6-456E-B222-DCDEC2CF2068}" srcOrd="0" destOrd="0" presId="urn:microsoft.com/office/officeart/2005/8/layout/radial6"/>
    <dgm:cxn modelId="{D7CBD3DB-D178-4441-9C53-37E060475502}" srcId="{E8CB6B60-4928-4E5D-A64B-31576900FC65}" destId="{6A8364D9-CD94-4C79-A651-15BB00AF82F1}" srcOrd="3" destOrd="0" parTransId="{839F52ED-DDE2-4584-ADE8-AD972B79B4A7}" sibTransId="{635E7111-1E24-41FE-9023-F374BB5F1DC3}"/>
    <dgm:cxn modelId="{61C1DAEB-9193-49D1-AE14-A415C3EB8D99}" srcId="{E8CB6B60-4928-4E5D-A64B-31576900FC65}" destId="{A4EA49DB-151D-405C-87B2-36D1B51620F9}" srcOrd="0" destOrd="0" parTransId="{7E774CC4-1FE7-4337-A4C5-DC75FE4FB6BD}" sibTransId="{AB59794F-0DBB-41A4-B3EB-DF71D061E79A}"/>
    <dgm:cxn modelId="{7B3AC074-948D-4422-BE7D-8078327B2BA3}" type="presOf" srcId="{85F9E44D-FE78-46DC-A7FC-3476F5A99EC9}" destId="{B377C189-1CCA-4C14-A8F5-CE03DA809B0B}" srcOrd="0" destOrd="0" presId="urn:microsoft.com/office/officeart/2005/8/layout/radial6"/>
    <dgm:cxn modelId="{1573DA1C-21DB-43CF-B565-1F76385E48A6}" type="presOf" srcId="{E8CB6B60-4928-4E5D-A64B-31576900FC65}" destId="{DBDCAB7A-8209-4C7F-B52D-1D579A388041}" srcOrd="0" destOrd="0" presId="urn:microsoft.com/office/officeart/2005/8/layout/radial6"/>
    <dgm:cxn modelId="{2495E4A2-035A-4B39-9457-149DC0B5641D}" srcId="{E8CB6B60-4928-4E5D-A64B-31576900FC65}" destId="{DE652F94-7914-4004-9FBB-BF9ABD6CBEA2}" srcOrd="2" destOrd="0" parTransId="{2714795B-142E-4981-A694-DE32E6C978D1}" sibTransId="{85F9E44D-FE78-46DC-A7FC-3476F5A99EC9}"/>
    <dgm:cxn modelId="{5E65426C-FFB4-484E-8AE5-C3048CCB7637}" srcId="{39272D07-139A-44FC-9DDB-59E1D07C28BA}" destId="{E8CB6B60-4928-4E5D-A64B-31576900FC65}" srcOrd="0" destOrd="0" parTransId="{92DFD7FF-314F-4E62-9DF5-021610AC99C7}" sibTransId="{A45DDE7D-6D48-45D2-A66E-D841FC03F72F}"/>
    <dgm:cxn modelId="{FC1E3886-0281-4574-B02D-54C28FAB66D4}" type="presOf" srcId="{A4EA49DB-151D-405C-87B2-36D1B51620F9}" destId="{17B01C18-89BE-46CE-B7AE-11933A8D4F9D}" srcOrd="0" destOrd="0" presId="urn:microsoft.com/office/officeart/2005/8/layout/radial6"/>
    <dgm:cxn modelId="{DAC705F8-D710-418A-B06B-8268E8DFDB58}" type="presOf" srcId="{635E7111-1E24-41FE-9023-F374BB5F1DC3}" destId="{7F02233C-E327-481D-88AC-BABC4E66E1B6}" srcOrd="0" destOrd="0" presId="urn:microsoft.com/office/officeart/2005/8/layout/radial6"/>
    <dgm:cxn modelId="{0B2F1737-5E0B-4448-8571-039CEFA7AA31}" type="presOf" srcId="{6A8364D9-CD94-4C79-A651-15BB00AF82F1}" destId="{84C83B21-E6C3-49B4-A8C7-D828860DC6B0}" srcOrd="0" destOrd="0" presId="urn:microsoft.com/office/officeart/2005/8/layout/radial6"/>
    <dgm:cxn modelId="{85E9B0A9-9BDB-4848-903D-3BC0F39F7C91}" type="presOf" srcId="{AB59794F-0DBB-41A4-B3EB-DF71D061E79A}" destId="{63D955C7-8D65-4A1F-969F-1F1D877DC594}" srcOrd="0" destOrd="0" presId="urn:microsoft.com/office/officeart/2005/8/layout/radial6"/>
    <dgm:cxn modelId="{E38B3FA8-D98D-412D-A523-484B054CBFC6}" type="presOf" srcId="{39272D07-139A-44FC-9DDB-59E1D07C28BA}" destId="{3EF7A372-A214-42D1-9E29-0E08D251A03E}" srcOrd="0" destOrd="0" presId="urn:microsoft.com/office/officeart/2005/8/layout/radial6"/>
    <dgm:cxn modelId="{4253A0CD-B56F-4F80-814B-42A643D23DE5}" srcId="{E8CB6B60-4928-4E5D-A64B-31576900FC65}" destId="{4E9496A4-7115-4BB3-8D43-BA8AAB2D4749}" srcOrd="1" destOrd="0" parTransId="{685F71A6-67DE-44A7-96C0-CAA67E75C921}" sibTransId="{DFDF0A23-48C3-4721-9DC6-C5B2B1F95E9B}"/>
    <dgm:cxn modelId="{82800086-1405-4602-85DC-769693E8C7CB}" type="presOf" srcId="{DE652F94-7914-4004-9FBB-BF9ABD6CBEA2}" destId="{980EBEF7-E3E0-41E3-B7B5-CC8977E123B6}" srcOrd="0" destOrd="0" presId="urn:microsoft.com/office/officeart/2005/8/layout/radial6"/>
    <dgm:cxn modelId="{5CFB22BA-81FC-47D7-A62F-73772A687496}" type="presOf" srcId="{DFDF0A23-48C3-4721-9DC6-C5B2B1F95E9B}" destId="{B69A4ABC-35E0-4E43-86D6-08CF82975BA2}" srcOrd="0" destOrd="0" presId="urn:microsoft.com/office/officeart/2005/8/layout/radial6"/>
    <dgm:cxn modelId="{52F0B2E7-A07C-4CCD-B5A0-898AEA271CA2}" type="presParOf" srcId="{3EF7A372-A214-42D1-9E29-0E08D251A03E}" destId="{DBDCAB7A-8209-4C7F-B52D-1D579A388041}" srcOrd="0" destOrd="0" presId="urn:microsoft.com/office/officeart/2005/8/layout/radial6"/>
    <dgm:cxn modelId="{AF4F8E3E-ED34-49A0-ADE0-8C3B80EFEAB3}" type="presParOf" srcId="{3EF7A372-A214-42D1-9E29-0E08D251A03E}" destId="{17B01C18-89BE-46CE-B7AE-11933A8D4F9D}" srcOrd="1" destOrd="0" presId="urn:microsoft.com/office/officeart/2005/8/layout/radial6"/>
    <dgm:cxn modelId="{E9641C39-F967-4AB3-B0B8-A01787187F4B}" type="presParOf" srcId="{3EF7A372-A214-42D1-9E29-0E08D251A03E}" destId="{1987DC6C-101D-44A6-8425-E45501982FA5}" srcOrd="2" destOrd="0" presId="urn:microsoft.com/office/officeart/2005/8/layout/radial6"/>
    <dgm:cxn modelId="{0244CD3C-AFA0-4CCC-A352-7F0316D0FDBF}" type="presParOf" srcId="{3EF7A372-A214-42D1-9E29-0E08D251A03E}" destId="{63D955C7-8D65-4A1F-969F-1F1D877DC594}" srcOrd="3" destOrd="0" presId="urn:microsoft.com/office/officeart/2005/8/layout/radial6"/>
    <dgm:cxn modelId="{EE72B0BE-0D9E-4C02-A364-AB4DCC7FC662}" type="presParOf" srcId="{3EF7A372-A214-42D1-9E29-0E08D251A03E}" destId="{16B005BE-06B6-456E-B222-DCDEC2CF2068}" srcOrd="4" destOrd="0" presId="urn:microsoft.com/office/officeart/2005/8/layout/radial6"/>
    <dgm:cxn modelId="{84C953A0-818E-4FB6-A4B9-63208443340E}" type="presParOf" srcId="{3EF7A372-A214-42D1-9E29-0E08D251A03E}" destId="{79091F1A-1113-46A3-9DE6-A1B0466AB559}" srcOrd="5" destOrd="0" presId="urn:microsoft.com/office/officeart/2005/8/layout/radial6"/>
    <dgm:cxn modelId="{52E07BEA-72E6-4019-95A7-A6A0C31985DC}" type="presParOf" srcId="{3EF7A372-A214-42D1-9E29-0E08D251A03E}" destId="{B69A4ABC-35E0-4E43-86D6-08CF82975BA2}" srcOrd="6" destOrd="0" presId="urn:microsoft.com/office/officeart/2005/8/layout/radial6"/>
    <dgm:cxn modelId="{6A937011-FE62-4B40-98A8-C268A5819F92}" type="presParOf" srcId="{3EF7A372-A214-42D1-9E29-0E08D251A03E}" destId="{980EBEF7-E3E0-41E3-B7B5-CC8977E123B6}" srcOrd="7" destOrd="0" presId="urn:microsoft.com/office/officeart/2005/8/layout/radial6"/>
    <dgm:cxn modelId="{6B6018B9-032B-4647-A920-1D7039AE20A9}" type="presParOf" srcId="{3EF7A372-A214-42D1-9E29-0E08D251A03E}" destId="{57D2BAD5-8568-4D66-A487-FBEB65A3354E}" srcOrd="8" destOrd="0" presId="urn:microsoft.com/office/officeart/2005/8/layout/radial6"/>
    <dgm:cxn modelId="{6E8A8A56-861C-4E59-AE2F-1CCB80D685AC}" type="presParOf" srcId="{3EF7A372-A214-42D1-9E29-0E08D251A03E}" destId="{B377C189-1CCA-4C14-A8F5-CE03DA809B0B}" srcOrd="9" destOrd="0" presId="urn:microsoft.com/office/officeart/2005/8/layout/radial6"/>
    <dgm:cxn modelId="{4CC9C8BC-DCB9-445E-8B7D-76BBF4C90C2C}" type="presParOf" srcId="{3EF7A372-A214-42D1-9E29-0E08D251A03E}" destId="{84C83B21-E6C3-49B4-A8C7-D828860DC6B0}" srcOrd="10" destOrd="0" presId="urn:microsoft.com/office/officeart/2005/8/layout/radial6"/>
    <dgm:cxn modelId="{67F84151-0535-4837-8182-B0417861D8A0}" type="presParOf" srcId="{3EF7A372-A214-42D1-9E29-0E08D251A03E}" destId="{5ADAD8B4-352E-42D5-A0ED-4CF172B09AEE}" srcOrd="11" destOrd="0" presId="urn:microsoft.com/office/officeart/2005/8/layout/radial6"/>
    <dgm:cxn modelId="{19867BCF-FF18-4FB9-BAFD-4C9826422985}" type="presParOf" srcId="{3EF7A372-A214-42D1-9E29-0E08D251A03E}" destId="{7F02233C-E327-481D-88AC-BABC4E66E1B6}" srcOrd="12" destOrd="0" presId="urn:microsoft.com/office/officeart/2005/8/layout/radial6"/>
  </dgm:cxnLst>
  <dgm:bg/>
  <dgm:whole>
    <a:ln>
      <a:noFill/>
    </a:ln>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362B844-150C-451B-912F-2C071652F914}" type="doc">
      <dgm:prSet loTypeId="urn:microsoft.com/office/officeart/2009/3/layout/RandomtoResultProcess" loCatId="process" qsTypeId="urn:microsoft.com/office/officeart/2005/8/quickstyle/simple2" qsCatId="simple" csTypeId="urn:microsoft.com/office/officeart/2005/8/colors/accent0_1" csCatId="mainScheme" phldr="1"/>
      <dgm:spPr/>
      <dgm:t>
        <a:bodyPr/>
        <a:lstStyle/>
        <a:p>
          <a:endParaRPr lang="en-US"/>
        </a:p>
      </dgm:t>
    </dgm:pt>
    <dgm:pt modelId="{1EF546D2-7780-40E9-9BB2-E4EADD0DB23A}">
      <dgm:prSet phldrT="[Text]" custT="1"/>
      <dgm:spPr/>
      <dgm:t>
        <a:bodyPr/>
        <a:lstStyle/>
        <a:p>
          <a:r>
            <a:rPr lang="en-US" sz="3200" dirty="0" smtClean="0"/>
            <a:t>Project Objectives </a:t>
          </a:r>
          <a:endParaRPr lang="en-US" sz="3200" dirty="0"/>
        </a:p>
      </dgm:t>
    </dgm:pt>
    <dgm:pt modelId="{B565A698-9839-447D-A254-764AC79C9CE8}" type="parTrans" cxnId="{C5C19485-7450-4DB2-BDB7-9C6305BDCBB5}">
      <dgm:prSet/>
      <dgm:spPr/>
      <dgm:t>
        <a:bodyPr/>
        <a:lstStyle/>
        <a:p>
          <a:endParaRPr lang="en-US"/>
        </a:p>
      </dgm:t>
    </dgm:pt>
    <dgm:pt modelId="{7BB24297-58AE-4DA7-B10E-B0BFB02C38E4}" type="sibTrans" cxnId="{C5C19485-7450-4DB2-BDB7-9C6305BDCBB5}">
      <dgm:prSet/>
      <dgm:spPr/>
      <dgm:t>
        <a:bodyPr/>
        <a:lstStyle/>
        <a:p>
          <a:endParaRPr lang="en-US"/>
        </a:p>
      </dgm:t>
    </dgm:pt>
    <dgm:pt modelId="{E4AA3351-CE6D-4CED-A02B-BD6703CE6DBF}">
      <dgm:prSet phldrT="[Text]"/>
      <dgm:spPr/>
      <dgm:t>
        <a:bodyPr/>
        <a:lstStyle/>
        <a:p>
          <a:r>
            <a:rPr lang="en-US" dirty="0" smtClean="0"/>
            <a:t>. </a:t>
          </a:r>
          <a:endParaRPr lang="en-US" dirty="0"/>
        </a:p>
      </dgm:t>
    </dgm:pt>
    <dgm:pt modelId="{BFCE18F5-1D0E-4F3C-84B8-6F26EB33CC7D}" type="parTrans" cxnId="{E580031E-C061-4CF5-99F2-9FD933DAE6B0}">
      <dgm:prSet/>
      <dgm:spPr/>
      <dgm:t>
        <a:bodyPr/>
        <a:lstStyle/>
        <a:p>
          <a:endParaRPr lang="en-US"/>
        </a:p>
      </dgm:t>
    </dgm:pt>
    <dgm:pt modelId="{399B4AC4-9599-4015-A00B-0B69665A6903}" type="sibTrans" cxnId="{E580031E-C061-4CF5-99F2-9FD933DAE6B0}">
      <dgm:prSet/>
      <dgm:spPr/>
      <dgm:t>
        <a:bodyPr/>
        <a:lstStyle/>
        <a:p>
          <a:endParaRPr lang="en-US"/>
        </a:p>
      </dgm:t>
    </dgm:pt>
    <dgm:pt modelId="{AB801E1D-1632-482C-8F8F-E79644D988C5}">
      <dgm:prSet phldrT="[Text]"/>
      <dgm:spPr/>
      <dgm:t>
        <a:bodyPr/>
        <a:lstStyle/>
        <a:p>
          <a:r>
            <a:rPr lang="en-US" dirty="0" smtClean="0"/>
            <a:t>.</a:t>
          </a:r>
          <a:endParaRPr lang="en-US" dirty="0"/>
        </a:p>
      </dgm:t>
    </dgm:pt>
    <dgm:pt modelId="{F420D4FC-193A-4FE0-B7CB-DDAA7CDFF05D}" type="parTrans" cxnId="{32A7CC23-92C6-445F-B5AF-3726C8AC87E9}">
      <dgm:prSet/>
      <dgm:spPr/>
      <dgm:t>
        <a:bodyPr/>
        <a:lstStyle/>
        <a:p>
          <a:endParaRPr lang="en-US"/>
        </a:p>
      </dgm:t>
    </dgm:pt>
    <dgm:pt modelId="{D1723B58-533B-4F7E-BA72-39AD8DDF1898}" type="sibTrans" cxnId="{32A7CC23-92C6-445F-B5AF-3726C8AC87E9}">
      <dgm:prSet/>
      <dgm:spPr/>
      <dgm:t>
        <a:bodyPr/>
        <a:lstStyle/>
        <a:p>
          <a:endParaRPr lang="en-US"/>
        </a:p>
      </dgm:t>
    </dgm:pt>
    <dgm:pt modelId="{6CC16138-2538-448F-8123-4540372735AC}">
      <dgm:prSet phldrT="[Text]" custT="1"/>
      <dgm:spPr/>
      <dgm:t>
        <a:bodyPr/>
        <a:lstStyle/>
        <a:p>
          <a:pPr algn="just"/>
          <a:r>
            <a:rPr lang="en-US" sz="2000" dirty="0" smtClean="0">
              <a:solidFill>
                <a:srgbClr val="002060"/>
              </a:solidFill>
            </a:rPr>
            <a:t>Synthesis of carbon nanodots from tobacco molasses waste by two methods extraction and chemical oxidation, to use them in sensing based on fluorescence metals mainly iron ions in the water will be an optimal solution for the problem of water pollutants, especially that CNDs are synthesized from tobacco molasses waste, which is available and recycle for the waste. </a:t>
          </a:r>
          <a:endParaRPr lang="en-US" sz="2000" dirty="0">
            <a:solidFill>
              <a:srgbClr val="002060"/>
            </a:solidFill>
          </a:endParaRPr>
        </a:p>
      </dgm:t>
    </dgm:pt>
    <dgm:pt modelId="{495DDF05-6B42-4757-9CD4-3B47F30387FF}" type="sibTrans" cxnId="{529BA0EE-9533-4BE4-9C1D-B496D308605C}">
      <dgm:prSet/>
      <dgm:spPr/>
      <dgm:t>
        <a:bodyPr/>
        <a:lstStyle/>
        <a:p>
          <a:endParaRPr lang="en-US"/>
        </a:p>
      </dgm:t>
    </dgm:pt>
    <dgm:pt modelId="{66302CD1-E289-4C13-A055-CFF83864A1D3}" type="parTrans" cxnId="{529BA0EE-9533-4BE4-9C1D-B496D308605C}">
      <dgm:prSet/>
      <dgm:spPr/>
      <dgm:t>
        <a:bodyPr/>
        <a:lstStyle/>
        <a:p>
          <a:endParaRPr lang="en-US"/>
        </a:p>
      </dgm:t>
    </dgm:pt>
    <dgm:pt modelId="{DC1D2D3C-671A-476A-A4F7-D0D323CB8F28}" type="pres">
      <dgm:prSet presAssocID="{F362B844-150C-451B-912F-2C071652F914}" presName="Name0" presStyleCnt="0">
        <dgm:presLayoutVars>
          <dgm:dir/>
          <dgm:animOne val="branch"/>
          <dgm:animLvl val="lvl"/>
        </dgm:presLayoutVars>
      </dgm:prSet>
      <dgm:spPr/>
      <dgm:t>
        <a:bodyPr/>
        <a:lstStyle/>
        <a:p>
          <a:endParaRPr lang="en-US"/>
        </a:p>
      </dgm:t>
    </dgm:pt>
    <dgm:pt modelId="{AFFBC0D1-C785-4EC1-AB8F-1ED4B2FB5507}" type="pres">
      <dgm:prSet presAssocID="{1EF546D2-7780-40E9-9BB2-E4EADD0DB23A}" presName="chaos" presStyleCnt="0"/>
      <dgm:spPr/>
      <dgm:t>
        <a:bodyPr/>
        <a:lstStyle/>
        <a:p>
          <a:endParaRPr lang="en-US"/>
        </a:p>
      </dgm:t>
    </dgm:pt>
    <dgm:pt modelId="{B7C3D44F-85DB-4CC4-BF1A-F620FF183F35}" type="pres">
      <dgm:prSet presAssocID="{1EF546D2-7780-40E9-9BB2-E4EADD0DB23A}" presName="parTx1" presStyleLbl="revTx" presStyleIdx="0" presStyleCnt="3"/>
      <dgm:spPr/>
      <dgm:t>
        <a:bodyPr/>
        <a:lstStyle/>
        <a:p>
          <a:endParaRPr lang="en-US"/>
        </a:p>
      </dgm:t>
    </dgm:pt>
    <dgm:pt modelId="{607B63A2-2F5A-484F-AFE3-7014881E8023}" type="pres">
      <dgm:prSet presAssocID="{1EF546D2-7780-40E9-9BB2-E4EADD0DB23A}" presName="desTx1" presStyleLbl="revTx" presStyleIdx="1" presStyleCnt="3">
        <dgm:presLayoutVars>
          <dgm:bulletEnabled val="1"/>
        </dgm:presLayoutVars>
      </dgm:prSet>
      <dgm:spPr/>
      <dgm:t>
        <a:bodyPr/>
        <a:lstStyle/>
        <a:p>
          <a:endParaRPr lang="en-US"/>
        </a:p>
      </dgm:t>
    </dgm:pt>
    <dgm:pt modelId="{A916A8E0-9CAE-4826-995A-11F21D6FC714}" type="pres">
      <dgm:prSet presAssocID="{1EF546D2-7780-40E9-9BB2-E4EADD0DB23A}" presName="c1" presStyleLbl="node1" presStyleIdx="0" presStyleCnt="19"/>
      <dgm:spPr/>
      <dgm:t>
        <a:bodyPr/>
        <a:lstStyle/>
        <a:p>
          <a:endParaRPr lang="en-US"/>
        </a:p>
      </dgm:t>
    </dgm:pt>
    <dgm:pt modelId="{7849E644-6772-41EF-BB80-5923C2A9D847}" type="pres">
      <dgm:prSet presAssocID="{1EF546D2-7780-40E9-9BB2-E4EADD0DB23A}" presName="c2" presStyleLbl="node1" presStyleIdx="1" presStyleCnt="19"/>
      <dgm:spPr/>
      <dgm:t>
        <a:bodyPr/>
        <a:lstStyle/>
        <a:p>
          <a:endParaRPr lang="en-US"/>
        </a:p>
      </dgm:t>
    </dgm:pt>
    <dgm:pt modelId="{3AF8DB46-45DB-45BD-9BED-F1A2D1505C22}" type="pres">
      <dgm:prSet presAssocID="{1EF546D2-7780-40E9-9BB2-E4EADD0DB23A}" presName="c3" presStyleLbl="node1" presStyleIdx="2" presStyleCnt="19"/>
      <dgm:spPr/>
      <dgm:t>
        <a:bodyPr/>
        <a:lstStyle/>
        <a:p>
          <a:endParaRPr lang="en-US"/>
        </a:p>
      </dgm:t>
    </dgm:pt>
    <dgm:pt modelId="{A4E59E33-DF0D-43EF-ABE4-E13798834C29}" type="pres">
      <dgm:prSet presAssocID="{1EF546D2-7780-40E9-9BB2-E4EADD0DB23A}" presName="c4" presStyleLbl="node1" presStyleIdx="3" presStyleCnt="19"/>
      <dgm:spPr/>
      <dgm:t>
        <a:bodyPr/>
        <a:lstStyle/>
        <a:p>
          <a:endParaRPr lang="en-US"/>
        </a:p>
      </dgm:t>
    </dgm:pt>
    <dgm:pt modelId="{13253C1A-0873-43D9-B9FF-6709926C408E}" type="pres">
      <dgm:prSet presAssocID="{1EF546D2-7780-40E9-9BB2-E4EADD0DB23A}" presName="c5" presStyleLbl="node1" presStyleIdx="4" presStyleCnt="19"/>
      <dgm:spPr/>
      <dgm:t>
        <a:bodyPr/>
        <a:lstStyle/>
        <a:p>
          <a:endParaRPr lang="en-US"/>
        </a:p>
      </dgm:t>
    </dgm:pt>
    <dgm:pt modelId="{0910412A-0F2F-4D77-A976-69A2225F4DFE}" type="pres">
      <dgm:prSet presAssocID="{1EF546D2-7780-40E9-9BB2-E4EADD0DB23A}" presName="c6" presStyleLbl="node1" presStyleIdx="5" presStyleCnt="19"/>
      <dgm:spPr/>
      <dgm:t>
        <a:bodyPr/>
        <a:lstStyle/>
        <a:p>
          <a:endParaRPr lang="en-US"/>
        </a:p>
      </dgm:t>
    </dgm:pt>
    <dgm:pt modelId="{46DAFACD-40ED-43F4-9BD7-3E6BC37247B8}" type="pres">
      <dgm:prSet presAssocID="{1EF546D2-7780-40E9-9BB2-E4EADD0DB23A}" presName="c7" presStyleLbl="node1" presStyleIdx="6" presStyleCnt="19"/>
      <dgm:spPr/>
      <dgm:t>
        <a:bodyPr/>
        <a:lstStyle/>
        <a:p>
          <a:endParaRPr lang="en-US"/>
        </a:p>
      </dgm:t>
    </dgm:pt>
    <dgm:pt modelId="{EEF0EAB1-7C6F-4F3E-8BF8-F4886C862F70}" type="pres">
      <dgm:prSet presAssocID="{1EF546D2-7780-40E9-9BB2-E4EADD0DB23A}" presName="c8" presStyleLbl="node1" presStyleIdx="7" presStyleCnt="19"/>
      <dgm:spPr/>
      <dgm:t>
        <a:bodyPr/>
        <a:lstStyle/>
        <a:p>
          <a:endParaRPr lang="en-US"/>
        </a:p>
      </dgm:t>
    </dgm:pt>
    <dgm:pt modelId="{656DD78B-F720-486F-B0B7-41D4B410D777}" type="pres">
      <dgm:prSet presAssocID="{1EF546D2-7780-40E9-9BB2-E4EADD0DB23A}" presName="c9" presStyleLbl="node1" presStyleIdx="8" presStyleCnt="19"/>
      <dgm:spPr/>
      <dgm:t>
        <a:bodyPr/>
        <a:lstStyle/>
        <a:p>
          <a:endParaRPr lang="en-US"/>
        </a:p>
      </dgm:t>
    </dgm:pt>
    <dgm:pt modelId="{CBF18CB3-3BED-4EC2-AEC2-C293E0A62058}" type="pres">
      <dgm:prSet presAssocID="{1EF546D2-7780-40E9-9BB2-E4EADD0DB23A}" presName="c10" presStyleLbl="node1" presStyleIdx="9" presStyleCnt="19"/>
      <dgm:spPr/>
      <dgm:t>
        <a:bodyPr/>
        <a:lstStyle/>
        <a:p>
          <a:endParaRPr lang="en-US"/>
        </a:p>
      </dgm:t>
    </dgm:pt>
    <dgm:pt modelId="{8F4F8876-80A6-4280-86E1-2B60993C0128}" type="pres">
      <dgm:prSet presAssocID="{1EF546D2-7780-40E9-9BB2-E4EADD0DB23A}" presName="c11" presStyleLbl="node1" presStyleIdx="10" presStyleCnt="19"/>
      <dgm:spPr/>
      <dgm:t>
        <a:bodyPr/>
        <a:lstStyle/>
        <a:p>
          <a:endParaRPr lang="en-US"/>
        </a:p>
      </dgm:t>
    </dgm:pt>
    <dgm:pt modelId="{095C87FD-20E9-406D-B2AD-803F2547DD2A}" type="pres">
      <dgm:prSet presAssocID="{1EF546D2-7780-40E9-9BB2-E4EADD0DB23A}" presName="c12" presStyleLbl="node1" presStyleIdx="11" presStyleCnt="19"/>
      <dgm:spPr/>
      <dgm:t>
        <a:bodyPr/>
        <a:lstStyle/>
        <a:p>
          <a:endParaRPr lang="en-US"/>
        </a:p>
      </dgm:t>
    </dgm:pt>
    <dgm:pt modelId="{4AA39099-F74D-401C-BDFE-AFF24D2459E9}" type="pres">
      <dgm:prSet presAssocID="{1EF546D2-7780-40E9-9BB2-E4EADD0DB23A}" presName="c13" presStyleLbl="node1" presStyleIdx="12" presStyleCnt="19"/>
      <dgm:spPr/>
      <dgm:t>
        <a:bodyPr/>
        <a:lstStyle/>
        <a:p>
          <a:endParaRPr lang="en-US"/>
        </a:p>
      </dgm:t>
    </dgm:pt>
    <dgm:pt modelId="{8B0C759E-1A48-4D84-B222-A528002F0A37}" type="pres">
      <dgm:prSet presAssocID="{1EF546D2-7780-40E9-9BB2-E4EADD0DB23A}" presName="c14" presStyleLbl="node1" presStyleIdx="13" presStyleCnt="19"/>
      <dgm:spPr/>
      <dgm:t>
        <a:bodyPr/>
        <a:lstStyle/>
        <a:p>
          <a:endParaRPr lang="en-US"/>
        </a:p>
      </dgm:t>
    </dgm:pt>
    <dgm:pt modelId="{B72F7EC3-6C8F-4C0B-A86F-A2AA29CEC610}" type="pres">
      <dgm:prSet presAssocID="{1EF546D2-7780-40E9-9BB2-E4EADD0DB23A}" presName="c15" presStyleLbl="node1" presStyleIdx="14" presStyleCnt="19"/>
      <dgm:spPr/>
      <dgm:t>
        <a:bodyPr/>
        <a:lstStyle/>
        <a:p>
          <a:endParaRPr lang="en-US"/>
        </a:p>
      </dgm:t>
    </dgm:pt>
    <dgm:pt modelId="{D0E684D5-2142-4EDC-A079-B4773ECF994C}" type="pres">
      <dgm:prSet presAssocID="{1EF546D2-7780-40E9-9BB2-E4EADD0DB23A}" presName="c16" presStyleLbl="node1" presStyleIdx="15" presStyleCnt="19"/>
      <dgm:spPr/>
      <dgm:t>
        <a:bodyPr/>
        <a:lstStyle/>
        <a:p>
          <a:endParaRPr lang="en-US"/>
        </a:p>
      </dgm:t>
    </dgm:pt>
    <dgm:pt modelId="{803280E7-1BBB-4EC4-9C40-EF755A500398}" type="pres">
      <dgm:prSet presAssocID="{1EF546D2-7780-40E9-9BB2-E4EADD0DB23A}" presName="c17" presStyleLbl="node1" presStyleIdx="16" presStyleCnt="19"/>
      <dgm:spPr/>
      <dgm:t>
        <a:bodyPr/>
        <a:lstStyle/>
        <a:p>
          <a:endParaRPr lang="en-US"/>
        </a:p>
      </dgm:t>
    </dgm:pt>
    <dgm:pt modelId="{A182B355-C426-40C5-BEBD-E2902C0E31B6}" type="pres">
      <dgm:prSet presAssocID="{1EF546D2-7780-40E9-9BB2-E4EADD0DB23A}" presName="c18" presStyleLbl="node1" presStyleIdx="17" presStyleCnt="19"/>
      <dgm:spPr/>
      <dgm:t>
        <a:bodyPr/>
        <a:lstStyle/>
        <a:p>
          <a:endParaRPr lang="en-US"/>
        </a:p>
      </dgm:t>
    </dgm:pt>
    <dgm:pt modelId="{4BBD9460-72FD-42A6-AA57-A5C83BA6CB5E}" type="pres">
      <dgm:prSet presAssocID="{7BB24297-58AE-4DA7-B10E-B0BFB02C38E4}" presName="chevronComposite1" presStyleCnt="0"/>
      <dgm:spPr/>
      <dgm:t>
        <a:bodyPr/>
        <a:lstStyle/>
        <a:p>
          <a:endParaRPr lang="en-US"/>
        </a:p>
      </dgm:t>
    </dgm:pt>
    <dgm:pt modelId="{BCF15A3F-F479-4E65-B257-9BD91BB5E654}" type="pres">
      <dgm:prSet presAssocID="{7BB24297-58AE-4DA7-B10E-B0BFB02C38E4}" presName="chevron1" presStyleLbl="sibTrans2D1" presStyleIdx="0" presStyleCnt="2"/>
      <dgm:spPr/>
      <dgm:t>
        <a:bodyPr/>
        <a:lstStyle/>
        <a:p>
          <a:endParaRPr lang="en-US"/>
        </a:p>
      </dgm:t>
    </dgm:pt>
    <dgm:pt modelId="{C05A3C84-EF72-49E5-A9F0-8B90ADF892CA}" type="pres">
      <dgm:prSet presAssocID="{7BB24297-58AE-4DA7-B10E-B0BFB02C38E4}" presName="spChevron1" presStyleCnt="0"/>
      <dgm:spPr/>
      <dgm:t>
        <a:bodyPr/>
        <a:lstStyle/>
        <a:p>
          <a:endParaRPr lang="en-US"/>
        </a:p>
      </dgm:t>
    </dgm:pt>
    <dgm:pt modelId="{092B5330-E427-4D7E-B0A1-F8048F8DF083}" type="pres">
      <dgm:prSet presAssocID="{7BB24297-58AE-4DA7-B10E-B0BFB02C38E4}" presName="overlap" presStyleCnt="0"/>
      <dgm:spPr/>
      <dgm:t>
        <a:bodyPr/>
        <a:lstStyle/>
        <a:p>
          <a:endParaRPr lang="en-US"/>
        </a:p>
      </dgm:t>
    </dgm:pt>
    <dgm:pt modelId="{EC2C6F9F-3511-4CD2-8528-46B3F8256E22}" type="pres">
      <dgm:prSet presAssocID="{7BB24297-58AE-4DA7-B10E-B0BFB02C38E4}" presName="chevronComposite2" presStyleCnt="0"/>
      <dgm:spPr/>
      <dgm:t>
        <a:bodyPr/>
        <a:lstStyle/>
        <a:p>
          <a:endParaRPr lang="en-US"/>
        </a:p>
      </dgm:t>
    </dgm:pt>
    <dgm:pt modelId="{C25CE873-ABA7-40D3-B439-DDED6F2F82E9}" type="pres">
      <dgm:prSet presAssocID="{7BB24297-58AE-4DA7-B10E-B0BFB02C38E4}" presName="chevron2" presStyleLbl="sibTrans2D1" presStyleIdx="1" presStyleCnt="2"/>
      <dgm:spPr/>
      <dgm:t>
        <a:bodyPr/>
        <a:lstStyle/>
        <a:p>
          <a:endParaRPr lang="en-US"/>
        </a:p>
      </dgm:t>
    </dgm:pt>
    <dgm:pt modelId="{D2BBD900-FCEA-4115-BD18-B1356FDD75C6}" type="pres">
      <dgm:prSet presAssocID="{7BB24297-58AE-4DA7-B10E-B0BFB02C38E4}" presName="spChevron2" presStyleCnt="0"/>
      <dgm:spPr/>
      <dgm:t>
        <a:bodyPr/>
        <a:lstStyle/>
        <a:p>
          <a:endParaRPr lang="en-US"/>
        </a:p>
      </dgm:t>
    </dgm:pt>
    <dgm:pt modelId="{213CA8FA-222A-4006-8949-D37C1E22B390}" type="pres">
      <dgm:prSet presAssocID="{6CC16138-2538-448F-8123-4540372735AC}" presName="last" presStyleCnt="0"/>
      <dgm:spPr/>
      <dgm:t>
        <a:bodyPr/>
        <a:lstStyle/>
        <a:p>
          <a:endParaRPr lang="en-US"/>
        </a:p>
      </dgm:t>
    </dgm:pt>
    <dgm:pt modelId="{5F88D9DE-A41E-4F8B-916C-564E529FA713}" type="pres">
      <dgm:prSet presAssocID="{6CC16138-2538-448F-8123-4540372735AC}" presName="circleTx" presStyleLbl="node1" presStyleIdx="18" presStyleCnt="19" custScaleX="227273" custScaleY="166029"/>
      <dgm:spPr/>
      <dgm:t>
        <a:bodyPr/>
        <a:lstStyle/>
        <a:p>
          <a:endParaRPr lang="en-US"/>
        </a:p>
      </dgm:t>
    </dgm:pt>
    <dgm:pt modelId="{1807E006-EE03-4119-8936-B0D6EBB1589E}" type="pres">
      <dgm:prSet presAssocID="{6CC16138-2538-448F-8123-4540372735AC}" presName="desTxN" presStyleLbl="revTx" presStyleIdx="2" presStyleCnt="3">
        <dgm:presLayoutVars>
          <dgm:bulletEnabled val="1"/>
        </dgm:presLayoutVars>
      </dgm:prSet>
      <dgm:spPr/>
      <dgm:t>
        <a:bodyPr/>
        <a:lstStyle/>
        <a:p>
          <a:endParaRPr lang="en-US"/>
        </a:p>
      </dgm:t>
    </dgm:pt>
    <dgm:pt modelId="{C4783ADC-B27C-47AF-AB89-54990E84EEBC}" type="pres">
      <dgm:prSet presAssocID="{6CC16138-2538-448F-8123-4540372735AC}" presName="spN" presStyleCnt="0"/>
      <dgm:spPr/>
      <dgm:t>
        <a:bodyPr/>
        <a:lstStyle/>
        <a:p>
          <a:endParaRPr lang="en-US"/>
        </a:p>
      </dgm:t>
    </dgm:pt>
  </dgm:ptLst>
  <dgm:cxnLst>
    <dgm:cxn modelId="{C5C19485-7450-4DB2-BDB7-9C6305BDCBB5}" srcId="{F362B844-150C-451B-912F-2C071652F914}" destId="{1EF546D2-7780-40E9-9BB2-E4EADD0DB23A}" srcOrd="0" destOrd="0" parTransId="{B565A698-9839-447D-A254-764AC79C9CE8}" sibTransId="{7BB24297-58AE-4DA7-B10E-B0BFB02C38E4}"/>
    <dgm:cxn modelId="{BB43C426-1124-407B-B8CA-25701CC5B9AD}" type="presOf" srcId="{1EF546D2-7780-40E9-9BB2-E4EADD0DB23A}" destId="{B7C3D44F-85DB-4CC4-BF1A-F620FF183F35}" srcOrd="0" destOrd="0" presId="urn:microsoft.com/office/officeart/2009/3/layout/RandomtoResultProcess"/>
    <dgm:cxn modelId="{C70D3268-FC4C-4A9A-84D7-5A8CB6D9298A}" type="presOf" srcId="{F362B844-150C-451B-912F-2C071652F914}" destId="{DC1D2D3C-671A-476A-A4F7-D0D323CB8F28}" srcOrd="0" destOrd="0" presId="urn:microsoft.com/office/officeart/2009/3/layout/RandomtoResultProcess"/>
    <dgm:cxn modelId="{E580031E-C061-4CF5-99F2-9FD933DAE6B0}" srcId="{1EF546D2-7780-40E9-9BB2-E4EADD0DB23A}" destId="{E4AA3351-CE6D-4CED-A02B-BD6703CE6DBF}" srcOrd="0" destOrd="0" parTransId="{BFCE18F5-1D0E-4F3C-84B8-6F26EB33CC7D}" sibTransId="{399B4AC4-9599-4015-A00B-0B69665A6903}"/>
    <dgm:cxn modelId="{529BA0EE-9533-4BE4-9C1D-B496D308605C}" srcId="{F362B844-150C-451B-912F-2C071652F914}" destId="{6CC16138-2538-448F-8123-4540372735AC}" srcOrd="1" destOrd="0" parTransId="{66302CD1-E289-4C13-A055-CFF83864A1D3}" sibTransId="{495DDF05-6B42-4757-9CD4-3B47F30387FF}"/>
    <dgm:cxn modelId="{AA7FF7CD-89E3-480F-ADB0-CB51B95B7802}" type="presOf" srcId="{AB801E1D-1632-482C-8F8F-E79644D988C5}" destId="{1807E006-EE03-4119-8936-B0D6EBB1589E}" srcOrd="0" destOrd="0" presId="urn:microsoft.com/office/officeart/2009/3/layout/RandomtoResultProcess"/>
    <dgm:cxn modelId="{32A7CC23-92C6-445F-B5AF-3726C8AC87E9}" srcId="{6CC16138-2538-448F-8123-4540372735AC}" destId="{AB801E1D-1632-482C-8F8F-E79644D988C5}" srcOrd="0" destOrd="0" parTransId="{F420D4FC-193A-4FE0-B7CB-DDAA7CDFF05D}" sibTransId="{D1723B58-533B-4F7E-BA72-39AD8DDF1898}"/>
    <dgm:cxn modelId="{461DD678-1CDD-4BDE-BDE5-C26DEFB073BB}" type="presOf" srcId="{E4AA3351-CE6D-4CED-A02B-BD6703CE6DBF}" destId="{607B63A2-2F5A-484F-AFE3-7014881E8023}" srcOrd="0" destOrd="0" presId="urn:microsoft.com/office/officeart/2009/3/layout/RandomtoResultProcess"/>
    <dgm:cxn modelId="{E8A56A9A-4FE0-4D66-A705-4F7C9C2E728A}" type="presOf" srcId="{6CC16138-2538-448F-8123-4540372735AC}" destId="{5F88D9DE-A41E-4F8B-916C-564E529FA713}" srcOrd="0" destOrd="0" presId="urn:microsoft.com/office/officeart/2009/3/layout/RandomtoResultProcess"/>
    <dgm:cxn modelId="{6FF777AE-444A-4E94-8FB7-30F37E832A2A}" type="presParOf" srcId="{DC1D2D3C-671A-476A-A4F7-D0D323CB8F28}" destId="{AFFBC0D1-C785-4EC1-AB8F-1ED4B2FB5507}" srcOrd="0" destOrd="0" presId="urn:microsoft.com/office/officeart/2009/3/layout/RandomtoResultProcess"/>
    <dgm:cxn modelId="{5F585B50-51C1-4297-B2A6-D325CAABE7A2}" type="presParOf" srcId="{AFFBC0D1-C785-4EC1-AB8F-1ED4B2FB5507}" destId="{B7C3D44F-85DB-4CC4-BF1A-F620FF183F35}" srcOrd="0" destOrd="0" presId="urn:microsoft.com/office/officeart/2009/3/layout/RandomtoResultProcess"/>
    <dgm:cxn modelId="{5B17B1DE-5EDF-4211-8CA4-09B9984D5DE6}" type="presParOf" srcId="{AFFBC0D1-C785-4EC1-AB8F-1ED4B2FB5507}" destId="{607B63A2-2F5A-484F-AFE3-7014881E8023}" srcOrd="1" destOrd="0" presId="urn:microsoft.com/office/officeart/2009/3/layout/RandomtoResultProcess"/>
    <dgm:cxn modelId="{523353ED-36AC-4979-9CD6-DA67F82CCD1D}" type="presParOf" srcId="{AFFBC0D1-C785-4EC1-AB8F-1ED4B2FB5507}" destId="{A916A8E0-9CAE-4826-995A-11F21D6FC714}" srcOrd="2" destOrd="0" presId="urn:microsoft.com/office/officeart/2009/3/layout/RandomtoResultProcess"/>
    <dgm:cxn modelId="{06256F5C-93EA-4C38-B173-AE05FEC0234A}" type="presParOf" srcId="{AFFBC0D1-C785-4EC1-AB8F-1ED4B2FB5507}" destId="{7849E644-6772-41EF-BB80-5923C2A9D847}" srcOrd="3" destOrd="0" presId="urn:microsoft.com/office/officeart/2009/3/layout/RandomtoResultProcess"/>
    <dgm:cxn modelId="{05A22477-2525-4CD2-AD13-F372347B71BB}" type="presParOf" srcId="{AFFBC0D1-C785-4EC1-AB8F-1ED4B2FB5507}" destId="{3AF8DB46-45DB-45BD-9BED-F1A2D1505C22}" srcOrd="4" destOrd="0" presId="urn:microsoft.com/office/officeart/2009/3/layout/RandomtoResultProcess"/>
    <dgm:cxn modelId="{69CBEBC6-F0E5-4C67-9402-8A4BEF1C3B31}" type="presParOf" srcId="{AFFBC0D1-C785-4EC1-AB8F-1ED4B2FB5507}" destId="{A4E59E33-DF0D-43EF-ABE4-E13798834C29}" srcOrd="5" destOrd="0" presId="urn:microsoft.com/office/officeart/2009/3/layout/RandomtoResultProcess"/>
    <dgm:cxn modelId="{8BFF2214-E1A5-4E5F-83DB-CA8232510D94}" type="presParOf" srcId="{AFFBC0D1-C785-4EC1-AB8F-1ED4B2FB5507}" destId="{13253C1A-0873-43D9-B9FF-6709926C408E}" srcOrd="6" destOrd="0" presId="urn:microsoft.com/office/officeart/2009/3/layout/RandomtoResultProcess"/>
    <dgm:cxn modelId="{08800E64-8190-426C-87AD-09CB35834D15}" type="presParOf" srcId="{AFFBC0D1-C785-4EC1-AB8F-1ED4B2FB5507}" destId="{0910412A-0F2F-4D77-A976-69A2225F4DFE}" srcOrd="7" destOrd="0" presId="urn:microsoft.com/office/officeart/2009/3/layout/RandomtoResultProcess"/>
    <dgm:cxn modelId="{8B9C9ED4-DC9A-4129-9454-EC5BE97E079A}" type="presParOf" srcId="{AFFBC0D1-C785-4EC1-AB8F-1ED4B2FB5507}" destId="{46DAFACD-40ED-43F4-9BD7-3E6BC37247B8}" srcOrd="8" destOrd="0" presId="urn:microsoft.com/office/officeart/2009/3/layout/RandomtoResultProcess"/>
    <dgm:cxn modelId="{60D117FE-B240-40B7-9E4E-15E0640FF18D}" type="presParOf" srcId="{AFFBC0D1-C785-4EC1-AB8F-1ED4B2FB5507}" destId="{EEF0EAB1-7C6F-4F3E-8BF8-F4886C862F70}" srcOrd="9" destOrd="0" presId="urn:microsoft.com/office/officeart/2009/3/layout/RandomtoResultProcess"/>
    <dgm:cxn modelId="{AD81D946-8475-43D4-B292-DF58DEB3C647}" type="presParOf" srcId="{AFFBC0D1-C785-4EC1-AB8F-1ED4B2FB5507}" destId="{656DD78B-F720-486F-B0B7-41D4B410D777}" srcOrd="10" destOrd="0" presId="urn:microsoft.com/office/officeart/2009/3/layout/RandomtoResultProcess"/>
    <dgm:cxn modelId="{A81DF2D8-1C9A-4C7C-B601-2566705665F0}" type="presParOf" srcId="{AFFBC0D1-C785-4EC1-AB8F-1ED4B2FB5507}" destId="{CBF18CB3-3BED-4EC2-AEC2-C293E0A62058}" srcOrd="11" destOrd="0" presId="urn:microsoft.com/office/officeart/2009/3/layout/RandomtoResultProcess"/>
    <dgm:cxn modelId="{DB5DF229-0DE0-40CF-B19B-14CB1B27DDDF}" type="presParOf" srcId="{AFFBC0D1-C785-4EC1-AB8F-1ED4B2FB5507}" destId="{8F4F8876-80A6-4280-86E1-2B60993C0128}" srcOrd="12" destOrd="0" presId="urn:microsoft.com/office/officeart/2009/3/layout/RandomtoResultProcess"/>
    <dgm:cxn modelId="{D170F2CE-DB4E-4E3D-8980-C8D83404984A}" type="presParOf" srcId="{AFFBC0D1-C785-4EC1-AB8F-1ED4B2FB5507}" destId="{095C87FD-20E9-406D-B2AD-803F2547DD2A}" srcOrd="13" destOrd="0" presId="urn:microsoft.com/office/officeart/2009/3/layout/RandomtoResultProcess"/>
    <dgm:cxn modelId="{BBAE9D3E-2D2F-4C37-9C67-998A83A15388}" type="presParOf" srcId="{AFFBC0D1-C785-4EC1-AB8F-1ED4B2FB5507}" destId="{4AA39099-F74D-401C-BDFE-AFF24D2459E9}" srcOrd="14" destOrd="0" presId="urn:microsoft.com/office/officeart/2009/3/layout/RandomtoResultProcess"/>
    <dgm:cxn modelId="{1DD32238-7CD6-430E-BBD4-18EA0BAE76F0}" type="presParOf" srcId="{AFFBC0D1-C785-4EC1-AB8F-1ED4B2FB5507}" destId="{8B0C759E-1A48-4D84-B222-A528002F0A37}" srcOrd="15" destOrd="0" presId="urn:microsoft.com/office/officeart/2009/3/layout/RandomtoResultProcess"/>
    <dgm:cxn modelId="{FE131E07-3898-46AD-9AF5-E326D647488A}" type="presParOf" srcId="{AFFBC0D1-C785-4EC1-AB8F-1ED4B2FB5507}" destId="{B72F7EC3-6C8F-4C0B-A86F-A2AA29CEC610}" srcOrd="16" destOrd="0" presId="urn:microsoft.com/office/officeart/2009/3/layout/RandomtoResultProcess"/>
    <dgm:cxn modelId="{759E9CCD-533B-445D-863E-6A17470E0175}" type="presParOf" srcId="{AFFBC0D1-C785-4EC1-AB8F-1ED4B2FB5507}" destId="{D0E684D5-2142-4EDC-A079-B4773ECF994C}" srcOrd="17" destOrd="0" presId="urn:microsoft.com/office/officeart/2009/3/layout/RandomtoResultProcess"/>
    <dgm:cxn modelId="{4B1926E0-AFE1-4F48-9A2B-110A195FB8B0}" type="presParOf" srcId="{AFFBC0D1-C785-4EC1-AB8F-1ED4B2FB5507}" destId="{803280E7-1BBB-4EC4-9C40-EF755A500398}" srcOrd="18" destOrd="0" presId="urn:microsoft.com/office/officeart/2009/3/layout/RandomtoResultProcess"/>
    <dgm:cxn modelId="{0B2DBB42-A231-440D-86A5-BC2229581F1A}" type="presParOf" srcId="{AFFBC0D1-C785-4EC1-AB8F-1ED4B2FB5507}" destId="{A182B355-C426-40C5-BEBD-E2902C0E31B6}" srcOrd="19" destOrd="0" presId="urn:microsoft.com/office/officeart/2009/3/layout/RandomtoResultProcess"/>
    <dgm:cxn modelId="{D66F0221-4CD9-480D-8AE4-B99293D3B28D}" type="presParOf" srcId="{DC1D2D3C-671A-476A-A4F7-D0D323CB8F28}" destId="{4BBD9460-72FD-42A6-AA57-A5C83BA6CB5E}" srcOrd="1" destOrd="0" presId="urn:microsoft.com/office/officeart/2009/3/layout/RandomtoResultProcess"/>
    <dgm:cxn modelId="{2EB4FEB9-F1B6-427F-8E9B-67CFF99220E9}" type="presParOf" srcId="{4BBD9460-72FD-42A6-AA57-A5C83BA6CB5E}" destId="{BCF15A3F-F479-4E65-B257-9BD91BB5E654}" srcOrd="0" destOrd="0" presId="urn:microsoft.com/office/officeart/2009/3/layout/RandomtoResultProcess"/>
    <dgm:cxn modelId="{19319DE8-C4D5-420A-A20A-F0FAA8CA04BC}" type="presParOf" srcId="{4BBD9460-72FD-42A6-AA57-A5C83BA6CB5E}" destId="{C05A3C84-EF72-49E5-A9F0-8B90ADF892CA}" srcOrd="1" destOrd="0" presId="urn:microsoft.com/office/officeart/2009/3/layout/RandomtoResultProcess"/>
    <dgm:cxn modelId="{9D8616B7-C139-44E9-8EC4-F5EF01F7F767}" type="presParOf" srcId="{DC1D2D3C-671A-476A-A4F7-D0D323CB8F28}" destId="{092B5330-E427-4D7E-B0A1-F8048F8DF083}" srcOrd="2" destOrd="0" presId="urn:microsoft.com/office/officeart/2009/3/layout/RandomtoResultProcess"/>
    <dgm:cxn modelId="{4BE994CE-A682-40FE-929B-D0D51EFF80CB}" type="presParOf" srcId="{DC1D2D3C-671A-476A-A4F7-D0D323CB8F28}" destId="{EC2C6F9F-3511-4CD2-8528-46B3F8256E22}" srcOrd="3" destOrd="0" presId="urn:microsoft.com/office/officeart/2009/3/layout/RandomtoResultProcess"/>
    <dgm:cxn modelId="{69A4A586-2CB0-4880-9B49-FEBEC9481F0D}" type="presParOf" srcId="{EC2C6F9F-3511-4CD2-8528-46B3F8256E22}" destId="{C25CE873-ABA7-40D3-B439-DDED6F2F82E9}" srcOrd="0" destOrd="0" presId="urn:microsoft.com/office/officeart/2009/3/layout/RandomtoResultProcess"/>
    <dgm:cxn modelId="{D07D52FC-2DFA-417B-BCAA-62794A9A3989}" type="presParOf" srcId="{EC2C6F9F-3511-4CD2-8528-46B3F8256E22}" destId="{D2BBD900-FCEA-4115-BD18-B1356FDD75C6}" srcOrd="1" destOrd="0" presId="urn:microsoft.com/office/officeart/2009/3/layout/RandomtoResultProcess"/>
    <dgm:cxn modelId="{226558C5-8FFC-49E1-B0EA-FBE2A105ECD0}" type="presParOf" srcId="{DC1D2D3C-671A-476A-A4F7-D0D323CB8F28}" destId="{213CA8FA-222A-4006-8949-D37C1E22B390}" srcOrd="4" destOrd="0" presId="urn:microsoft.com/office/officeart/2009/3/layout/RandomtoResultProcess"/>
    <dgm:cxn modelId="{D0740936-6B58-493A-9693-AD2EC630AA29}" type="presParOf" srcId="{213CA8FA-222A-4006-8949-D37C1E22B390}" destId="{5F88D9DE-A41E-4F8B-916C-564E529FA713}" srcOrd="0" destOrd="0" presId="urn:microsoft.com/office/officeart/2009/3/layout/RandomtoResultProcess"/>
    <dgm:cxn modelId="{2E62C9E0-FC0E-4BBD-A69A-B858927D3002}" type="presParOf" srcId="{213CA8FA-222A-4006-8949-D37C1E22B390}" destId="{1807E006-EE03-4119-8936-B0D6EBB1589E}" srcOrd="1" destOrd="0" presId="urn:microsoft.com/office/officeart/2009/3/layout/RandomtoResultProcess"/>
    <dgm:cxn modelId="{55EC021F-296B-46E1-8A32-485837366020}" type="presParOf" srcId="{213CA8FA-222A-4006-8949-D37C1E22B390}" destId="{C4783ADC-B27C-47AF-AB89-54990E84EEBC}" srcOrd="2"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C8FA60C-3CF9-427D-80EE-AC09AB9BBC7F}" type="doc">
      <dgm:prSet loTypeId="urn:microsoft.com/office/officeart/2005/8/layout/cycle3" loCatId="cycle" qsTypeId="urn:microsoft.com/office/officeart/2005/8/quickstyle/simple1" qsCatId="simple" csTypeId="urn:microsoft.com/office/officeart/2005/8/colors/colorful5" csCatId="colorful" phldr="1"/>
      <dgm:spPr/>
      <dgm:t>
        <a:bodyPr/>
        <a:lstStyle/>
        <a:p>
          <a:endParaRPr lang="en-US"/>
        </a:p>
      </dgm:t>
    </dgm:pt>
    <dgm:pt modelId="{DDFBC0B0-328B-4E77-B696-1467AFF25680}">
      <dgm:prSet phldrT="[Text]" custT="1"/>
      <dgm:spPr>
        <a:xfrm>
          <a:off x="2286342" y="2817"/>
          <a:ext cx="1457487" cy="728743"/>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r>
            <a:rPr lang="en-US" sz="1400" b="1" dirty="0" smtClean="0">
              <a:solidFill>
                <a:sysClr val="window" lastClr="FFFFFF"/>
              </a:solidFill>
              <a:latin typeface="Calibri" panose="020F0502020204030204"/>
              <a:ea typeface="+mn-ea"/>
              <a:cs typeface="+mn-cs"/>
            </a:rPr>
            <a:t>Smoked Tobacco Molasses (STM)</a:t>
          </a:r>
          <a:endParaRPr lang="en-US" sz="1400" b="1" dirty="0">
            <a:solidFill>
              <a:sysClr val="window" lastClr="FFFFFF"/>
            </a:solidFill>
            <a:latin typeface="Calibri" panose="020F0502020204030204"/>
            <a:ea typeface="+mn-ea"/>
            <a:cs typeface="+mn-cs"/>
          </a:endParaRPr>
        </a:p>
      </dgm:t>
    </dgm:pt>
    <dgm:pt modelId="{A6FD9D6A-C03D-4FFE-AA68-AFBD0AB10DB8}" type="parTrans" cxnId="{03A11642-B6B0-4C60-9834-09EE2FF37CB6}">
      <dgm:prSet/>
      <dgm:spPr/>
      <dgm:t>
        <a:bodyPr/>
        <a:lstStyle/>
        <a:p>
          <a:endParaRPr lang="en-US"/>
        </a:p>
      </dgm:t>
    </dgm:pt>
    <dgm:pt modelId="{F7F8D3E2-8DA8-46AD-88AC-3F9934EF2375}" type="sibTrans" cxnId="{03A11642-B6B0-4C60-9834-09EE2FF37CB6}">
      <dgm:prSet/>
      <dgm:spPr>
        <a:xfrm>
          <a:off x="398198" y="-45899"/>
          <a:ext cx="5233775" cy="5233775"/>
        </a:xfrm>
        <a:prstGeom prst="circularArrow">
          <a:avLst>
            <a:gd name="adj1" fmla="val 5544"/>
            <a:gd name="adj2" fmla="val 330680"/>
            <a:gd name="adj3" fmla="val 14663520"/>
            <a:gd name="adj4" fmla="val 16866148"/>
            <a:gd name="adj5" fmla="val 5757"/>
          </a:avLst>
        </a:prstGeom>
        <a:solidFill>
          <a:srgbClr val="4472C4">
            <a:tint val="40000"/>
            <a:hueOff val="0"/>
            <a:satOff val="0"/>
            <a:lumOff val="0"/>
            <a:alphaOff val="0"/>
          </a:srgbClr>
        </a:solidFill>
        <a:ln>
          <a:noFill/>
        </a:ln>
        <a:effectLst/>
      </dgm:spPr>
      <dgm:t>
        <a:bodyPr/>
        <a:lstStyle/>
        <a:p>
          <a:endParaRPr lang="en-US"/>
        </a:p>
      </dgm:t>
    </dgm:pt>
    <mc:AlternateContent xmlns:mc="http://schemas.openxmlformats.org/markup-compatibility/2006" xmlns:a14="http://schemas.microsoft.com/office/drawing/2010/main">
      <mc:Choice Requires="a14">
        <dgm:pt modelId="{EE73472C-9C1E-4A88-8316-2FBCE385A8B1}">
          <dgm:prSet phldrT="[Text]" custT="1"/>
          <dgm:spPr>
            <a:xfrm>
              <a:off x="2286342" y="4466591"/>
              <a:ext cx="1457487" cy="728743"/>
            </a:xfrm>
            <a:prstGeom prst="roundRect">
              <a:avLst/>
            </a:prstGeom>
            <a:solidFill>
              <a:srgbClr val="4472C4">
                <a:hueOff val="-4201911"/>
                <a:satOff val="-5845"/>
                <a:lumOff val="-2241"/>
                <a:alphaOff val="0"/>
              </a:srgbClr>
            </a:solidFill>
            <a:ln w="12700" cap="flat" cmpd="sng" algn="ctr">
              <a:solidFill>
                <a:sysClr val="window" lastClr="FFFFFF">
                  <a:hueOff val="0"/>
                  <a:satOff val="0"/>
                  <a:lumOff val="0"/>
                  <a:alphaOff val="0"/>
                </a:sysClr>
              </a:solidFill>
              <a:prstDash val="solid"/>
              <a:miter lim="800000"/>
            </a:ln>
            <a:effectLst/>
          </dgm:spPr>
          <dgm:t>
            <a:bodyPr/>
            <a:lstStyle/>
            <a:p>
              <a:endParaRPr lang="en-US" sz="1400" b="1" dirty="0" smtClean="0">
                <a:solidFill>
                  <a:sysClr val="window" lastClr="FFFFFF"/>
                </a:solidFill>
                <a:latin typeface="Calibri" panose="020F0502020204030204"/>
                <a:ea typeface="+mn-ea"/>
                <a:cs typeface="+mn-cs"/>
              </a:endParaRPr>
            </a:p>
            <a:p>
              <a:r>
                <a:rPr lang="en-US" sz="1400" b="1" dirty="0" smtClean="0">
                  <a:solidFill>
                    <a:sysClr val="window" lastClr="FFFFFF"/>
                  </a:solidFill>
                  <a:latin typeface="Calibri" panose="020F0502020204030204"/>
                  <a:ea typeface="+mn-ea"/>
                  <a:cs typeface="+mn-cs"/>
                </a:rPr>
                <a:t>Residual of STM </a:t>
              </a:r>
              <a14:m>
                <m:oMath xmlns:m="http://schemas.openxmlformats.org/officeDocument/2006/math">
                  <m:sSub>
                    <m:sSubPr>
                      <m:ctrlPr>
                        <a:rPr lang="en-US" sz="1400" b="1" i="1" dirty="0" smtClean="0">
                          <a:solidFill>
                            <a:sysClr val="window" lastClr="FFFFFF"/>
                          </a:solidFill>
                          <a:latin typeface="Cambria Math" panose="02040503050406030204" pitchFamily="18" charset="0"/>
                          <a:ea typeface="+mn-ea"/>
                          <a:cs typeface="+mn-cs"/>
                        </a:rPr>
                      </m:ctrlPr>
                    </m:sSubPr>
                    <m:e>
                      <m:r>
                        <a:rPr lang="en-US" sz="1400" b="1" i="0" dirty="0" smtClean="0">
                          <a:solidFill>
                            <a:sysClr val="window" lastClr="FFFFFF"/>
                          </a:solidFill>
                          <a:latin typeface="Cambria Math" panose="02040503050406030204" pitchFamily="18" charset="0"/>
                          <a:ea typeface="+mn-ea"/>
                          <a:cs typeface="+mn-cs"/>
                        </a:rPr>
                        <m:t>𝐇</m:t>
                      </m:r>
                    </m:e>
                    <m:sub>
                      <m:r>
                        <a:rPr lang="en-US" sz="1400" b="1" i="0" dirty="0" smtClean="0">
                          <a:solidFill>
                            <a:sysClr val="window" lastClr="FFFFFF"/>
                          </a:solidFill>
                          <a:latin typeface="Cambria Math" panose="02040503050406030204" pitchFamily="18" charset="0"/>
                          <a:ea typeface="+mn-ea"/>
                          <a:cs typeface="+mn-cs"/>
                        </a:rPr>
                        <m:t>𝟐</m:t>
                      </m:r>
                    </m:sub>
                  </m:sSub>
                  <m:sSub>
                    <m:sSubPr>
                      <m:ctrlPr>
                        <a:rPr lang="en-US" sz="1400" b="1" i="1" dirty="0" smtClean="0">
                          <a:solidFill>
                            <a:sysClr val="window" lastClr="FFFFFF"/>
                          </a:solidFill>
                          <a:latin typeface="Cambria Math" panose="02040503050406030204" pitchFamily="18" charset="0"/>
                          <a:ea typeface="+mn-ea"/>
                          <a:cs typeface="+mn-cs"/>
                        </a:rPr>
                      </m:ctrlPr>
                    </m:sSubPr>
                    <m:e>
                      <m:r>
                        <a:rPr lang="en-US" sz="1400" b="1" i="0" dirty="0" smtClean="0">
                          <a:solidFill>
                            <a:sysClr val="window" lastClr="FFFFFF"/>
                          </a:solidFill>
                          <a:latin typeface="Cambria Math" panose="02040503050406030204" pitchFamily="18" charset="0"/>
                          <a:ea typeface="+mn-ea"/>
                          <a:cs typeface="+mn-cs"/>
                        </a:rPr>
                        <m:t>𝐎</m:t>
                      </m:r>
                    </m:e>
                    <m:sub>
                      <m:r>
                        <a:rPr lang="en-US" sz="1400" b="1" i="0" dirty="0" smtClean="0">
                          <a:solidFill>
                            <a:sysClr val="window" lastClr="FFFFFF"/>
                          </a:solidFill>
                          <a:latin typeface="Cambria Math" panose="02040503050406030204" pitchFamily="18" charset="0"/>
                          <a:ea typeface="+mn-ea"/>
                          <a:cs typeface="+mn-cs"/>
                        </a:rPr>
                        <m:t>𝟐</m:t>
                      </m:r>
                    </m:sub>
                  </m:sSub>
                  <m:r>
                    <a:rPr lang="en-US" sz="1400" b="1" i="0" dirty="0" smtClean="0">
                      <a:solidFill>
                        <a:sysClr val="window" lastClr="FFFFFF"/>
                      </a:solidFill>
                      <a:latin typeface="Cambria Math" panose="02040503050406030204" pitchFamily="18" charset="0"/>
                      <a:ea typeface="+mn-ea"/>
                      <a:cs typeface="+mn-cs"/>
                    </a:rPr>
                    <m:t>+</m:t>
                  </m:r>
                </m:oMath>
              </a14:m>
              <a:r>
                <a:rPr lang="en-US" sz="1400" b="1" i="0" dirty="0" smtClean="0">
                  <a:solidFill>
                    <a:sysClr val="window" lastClr="FFFFFF"/>
                  </a:solidFill>
                  <a:latin typeface="Calibri" panose="020F0502020204030204"/>
                  <a:ea typeface="+mn-ea"/>
                  <a:cs typeface="+mn-cs"/>
                </a:rPr>
                <a:t>Water</a:t>
              </a:r>
              <a:endParaRPr lang="en-US" sz="1400" b="1" dirty="0" smtClean="0">
                <a:solidFill>
                  <a:sysClr val="window" lastClr="FFFFFF"/>
                </a:solidFill>
                <a:latin typeface="Calibri" panose="020F0502020204030204"/>
                <a:ea typeface="+mn-ea"/>
                <a:cs typeface="+mn-cs"/>
              </a:endParaRPr>
            </a:p>
            <a:p>
              <a:r>
                <a:rPr lang="en-US" sz="1400" b="1" dirty="0" smtClean="0">
                  <a:solidFill>
                    <a:sysClr val="window" lastClr="FFFFFF"/>
                  </a:solidFill>
                  <a:latin typeface="Calibri" panose="020F0502020204030204"/>
                  <a:ea typeface="+mn-ea"/>
                  <a:cs typeface="+mn-cs"/>
                </a:rPr>
                <a:t>  </a:t>
              </a:r>
              <a:endParaRPr lang="en-US" sz="1400" b="1" dirty="0">
                <a:solidFill>
                  <a:sysClr val="window" lastClr="FFFFFF"/>
                </a:solidFill>
                <a:latin typeface="Calibri" panose="020F0502020204030204"/>
                <a:ea typeface="+mn-ea"/>
                <a:cs typeface="+mn-cs"/>
              </a:endParaRPr>
            </a:p>
          </dgm:t>
        </dgm:pt>
      </mc:Choice>
      <mc:Fallback xmlns="">
        <dgm:pt modelId="{EE73472C-9C1E-4A88-8316-2FBCE385A8B1}">
          <dgm:prSet phldrT="[Text]" custT="1"/>
          <dgm:spPr>
            <a:xfrm>
              <a:off x="2286342" y="4466591"/>
              <a:ext cx="1457487" cy="728743"/>
            </a:xfrm>
            <a:prstGeom prst="roundRect">
              <a:avLst/>
            </a:prstGeom>
            <a:solidFill>
              <a:srgbClr val="4472C4">
                <a:hueOff val="-4201911"/>
                <a:satOff val="-5845"/>
                <a:lumOff val="-2241"/>
                <a:alphaOff val="0"/>
              </a:srgbClr>
            </a:solidFill>
            <a:ln w="12700" cap="flat" cmpd="sng" algn="ctr">
              <a:solidFill>
                <a:sysClr val="window" lastClr="FFFFFF">
                  <a:hueOff val="0"/>
                  <a:satOff val="0"/>
                  <a:lumOff val="0"/>
                  <a:alphaOff val="0"/>
                </a:sysClr>
              </a:solidFill>
              <a:prstDash val="solid"/>
              <a:miter lim="800000"/>
            </a:ln>
            <a:effectLst/>
          </dgm:spPr>
          <dgm:t>
            <a:bodyPr/>
            <a:lstStyle/>
            <a:p>
              <a:endParaRPr lang="en-US" sz="1400" b="1" dirty="0" smtClean="0">
                <a:solidFill>
                  <a:sysClr val="window" lastClr="FFFFFF"/>
                </a:solidFill>
                <a:latin typeface="Calibri" panose="020F0502020204030204"/>
                <a:ea typeface="+mn-ea"/>
                <a:cs typeface="+mn-cs"/>
              </a:endParaRPr>
            </a:p>
            <a:p>
              <a:r>
                <a:rPr lang="en-US" sz="1400" b="1" dirty="0" smtClean="0">
                  <a:solidFill>
                    <a:sysClr val="window" lastClr="FFFFFF"/>
                  </a:solidFill>
                  <a:latin typeface="Calibri" panose="020F0502020204030204"/>
                  <a:ea typeface="+mn-ea"/>
                  <a:cs typeface="+mn-cs"/>
                </a:rPr>
                <a:t>Residual of STM </a:t>
              </a:r>
              <a:r>
                <a:rPr lang="en-US" sz="1400" b="1" i="0" dirty="0" smtClean="0">
                  <a:solidFill>
                    <a:sysClr val="window" lastClr="FFFFFF"/>
                  </a:solidFill>
                  <a:latin typeface="Cambria Math" panose="02040503050406030204" pitchFamily="18" charset="0"/>
                  <a:ea typeface="+mn-ea"/>
                  <a:cs typeface="+mn-cs"/>
                </a:rPr>
                <a:t>𝐇_𝟐 𝐎_𝟐+</a:t>
              </a:r>
              <a:r>
                <a:rPr lang="en-US" sz="1400" b="1" i="0" dirty="0" smtClean="0">
                  <a:solidFill>
                    <a:sysClr val="window" lastClr="FFFFFF"/>
                  </a:solidFill>
                  <a:latin typeface="Calibri" panose="020F0502020204030204"/>
                  <a:ea typeface="+mn-ea"/>
                  <a:cs typeface="+mn-cs"/>
                </a:rPr>
                <a:t>Water</a:t>
              </a:r>
              <a:endParaRPr lang="en-US" sz="1400" b="1" dirty="0" smtClean="0">
                <a:solidFill>
                  <a:sysClr val="window" lastClr="FFFFFF"/>
                </a:solidFill>
                <a:latin typeface="Calibri" panose="020F0502020204030204"/>
                <a:ea typeface="+mn-ea"/>
                <a:cs typeface="+mn-cs"/>
              </a:endParaRPr>
            </a:p>
            <a:p>
              <a:r>
                <a:rPr lang="en-US" sz="1400" b="1" dirty="0" smtClean="0">
                  <a:solidFill>
                    <a:sysClr val="window" lastClr="FFFFFF"/>
                  </a:solidFill>
                  <a:latin typeface="Calibri" panose="020F0502020204030204"/>
                  <a:ea typeface="+mn-ea"/>
                  <a:cs typeface="+mn-cs"/>
                </a:rPr>
                <a:t>  </a:t>
              </a:r>
              <a:endParaRPr lang="en-US" sz="1400" b="1" dirty="0">
                <a:solidFill>
                  <a:sysClr val="window" lastClr="FFFFFF"/>
                </a:solidFill>
                <a:latin typeface="Calibri" panose="020F0502020204030204"/>
                <a:ea typeface="+mn-ea"/>
                <a:cs typeface="+mn-cs"/>
              </a:endParaRPr>
            </a:p>
          </dgm:t>
        </dgm:pt>
      </mc:Fallback>
    </mc:AlternateContent>
    <dgm:pt modelId="{9565A940-2F9E-402A-B3DD-3772AD0FC40E}" type="parTrans" cxnId="{CB145A59-0BB4-4BD1-B354-227D0BCAD439}">
      <dgm:prSet/>
      <dgm:spPr/>
      <dgm:t>
        <a:bodyPr/>
        <a:lstStyle/>
        <a:p>
          <a:endParaRPr lang="en-US"/>
        </a:p>
      </dgm:t>
    </dgm:pt>
    <dgm:pt modelId="{EC5A1E8F-67A7-4539-9CFE-190A564277C7}" type="sibTrans" cxnId="{CB145A59-0BB4-4BD1-B354-227D0BCAD439}">
      <dgm:prSet/>
      <dgm:spPr/>
      <dgm:t>
        <a:bodyPr/>
        <a:lstStyle/>
        <a:p>
          <a:endParaRPr lang="en-US"/>
        </a:p>
      </dgm:t>
    </dgm:pt>
    <dgm:pt modelId="{09FC5374-CB63-45C6-A2D8-A9459E61F766}">
      <dgm:prSet custT="1"/>
      <dgm:spPr>
        <a:xfrm>
          <a:off x="4166659" y="940425"/>
          <a:ext cx="1457487" cy="728743"/>
        </a:xfrm>
        <a:prstGeom prst="roundRect">
          <a:avLst/>
        </a:prstGeom>
        <a:solidFill>
          <a:srgbClr val="4472C4">
            <a:hueOff val="-1050478"/>
            <a:satOff val="-1461"/>
            <a:lumOff val="-56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endParaRPr lang="en-US" sz="1400" b="1" dirty="0" smtClean="0">
            <a:solidFill>
              <a:sysClr val="window" lastClr="FFFFFF"/>
            </a:solidFill>
            <a:latin typeface="Calibri" panose="020F0502020204030204"/>
            <a:ea typeface="+mn-ea"/>
            <a:cs typeface="+mn-cs"/>
          </a:endParaRPr>
        </a:p>
        <a:p>
          <a:pPr algn="l"/>
          <a:r>
            <a:rPr lang="en-US" sz="1400" b="1" dirty="0" smtClean="0">
              <a:solidFill>
                <a:sysClr val="window" lastClr="FFFFFF"/>
              </a:solidFill>
              <a:latin typeface="Calibri" panose="020F0502020204030204"/>
              <a:ea typeface="+mn-ea"/>
              <a:cs typeface="+mn-cs"/>
            </a:rPr>
            <a:t>5g STM soaked in 120 ml water </a:t>
          </a:r>
        </a:p>
        <a:p>
          <a:pPr algn="ctr"/>
          <a:endParaRPr lang="en-US" sz="1300" dirty="0">
            <a:solidFill>
              <a:sysClr val="window" lastClr="FFFFFF"/>
            </a:solidFill>
            <a:latin typeface="Calibri" panose="020F0502020204030204"/>
            <a:ea typeface="+mn-ea"/>
            <a:cs typeface="+mn-cs"/>
          </a:endParaRPr>
        </a:p>
      </dgm:t>
    </dgm:pt>
    <dgm:pt modelId="{6CEE5827-4262-4E00-A694-F565BA3530CB}" type="parTrans" cxnId="{5C3ACB0E-EBE9-4BEC-9919-EE36C8A46623}">
      <dgm:prSet/>
      <dgm:spPr/>
      <dgm:t>
        <a:bodyPr/>
        <a:lstStyle/>
        <a:p>
          <a:endParaRPr lang="en-US"/>
        </a:p>
      </dgm:t>
    </dgm:pt>
    <dgm:pt modelId="{3BED937C-2EFD-4CB4-BBE1-82B86660612E}" type="sibTrans" cxnId="{5C3ACB0E-EBE9-4BEC-9919-EE36C8A46623}">
      <dgm:prSet/>
      <dgm:spPr/>
      <dgm:t>
        <a:bodyPr/>
        <a:lstStyle/>
        <a:p>
          <a:endParaRPr lang="en-US"/>
        </a:p>
      </dgm:t>
    </dgm:pt>
    <dgm:pt modelId="{A039D50F-FEE2-456F-8B01-F0DAC3E923BA}">
      <dgm:prSet custT="1"/>
      <dgm:spPr>
        <a:xfrm>
          <a:off x="4518229" y="2234704"/>
          <a:ext cx="1457487" cy="728743"/>
        </a:xfrm>
        <a:prstGeom prst="roundRect">
          <a:avLst/>
        </a:prstGeom>
        <a:solidFill>
          <a:srgbClr val="4472C4">
            <a:hueOff val="-2100956"/>
            <a:satOff val="-2922"/>
            <a:lumOff val="-1121"/>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l"/>
          <a:r>
            <a:rPr lang="en-US" sz="1400" b="1" dirty="0" smtClean="0">
              <a:solidFill>
                <a:sysClr val="window" lastClr="FFFFFF"/>
              </a:solidFill>
              <a:latin typeface="Calibri" panose="020F0502020204030204"/>
              <a:ea typeface="+mn-ea"/>
              <a:cs typeface="+mn-cs"/>
            </a:rPr>
            <a:t>D-CNDs </a:t>
          </a:r>
          <a:endParaRPr lang="en-US" sz="1400" b="1" dirty="0">
            <a:solidFill>
              <a:sysClr val="window" lastClr="FFFFFF"/>
            </a:solidFill>
            <a:latin typeface="Calibri" panose="020F0502020204030204"/>
            <a:ea typeface="+mn-ea"/>
            <a:cs typeface="+mn-cs"/>
          </a:endParaRPr>
        </a:p>
      </dgm:t>
    </dgm:pt>
    <dgm:pt modelId="{28AAB6AB-19AB-45A4-AF26-49250F880925}" type="parTrans" cxnId="{4EC5C533-DA50-4C51-8262-595E35934664}">
      <dgm:prSet/>
      <dgm:spPr/>
      <dgm:t>
        <a:bodyPr/>
        <a:lstStyle/>
        <a:p>
          <a:endParaRPr lang="en-US"/>
        </a:p>
      </dgm:t>
    </dgm:pt>
    <dgm:pt modelId="{041DE412-66E7-4D04-9756-2F4B1E5586C8}" type="sibTrans" cxnId="{4EC5C533-DA50-4C51-8262-595E35934664}">
      <dgm:prSet/>
      <dgm:spPr/>
      <dgm:t>
        <a:bodyPr/>
        <a:lstStyle/>
        <a:p>
          <a:endParaRPr lang="en-US"/>
        </a:p>
      </dgm:t>
    </dgm:pt>
    <dgm:pt modelId="{1CBA9C40-A5CF-493A-98DD-53AC19AF8A2D}">
      <dgm:prSet custT="1"/>
      <dgm:spPr>
        <a:xfrm>
          <a:off x="3864524" y="3812887"/>
          <a:ext cx="1457487" cy="728743"/>
        </a:xfrm>
        <a:prstGeom prst="roundRect">
          <a:avLst/>
        </a:prstGeom>
        <a:solidFill>
          <a:srgbClr val="4472C4">
            <a:hueOff val="-3151433"/>
            <a:satOff val="-4383"/>
            <a:lumOff val="-1681"/>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l"/>
          <a:r>
            <a:rPr lang="en-US" sz="1400" b="1" dirty="0" smtClean="0">
              <a:solidFill>
                <a:sysClr val="window" lastClr="FFFFFF"/>
              </a:solidFill>
              <a:latin typeface="Calibri" panose="020F0502020204030204"/>
              <a:ea typeface="+mn-ea"/>
              <a:cs typeface="+mn-cs"/>
            </a:rPr>
            <a:t>Florescence          D-CNDs</a:t>
          </a:r>
          <a:endParaRPr lang="en-US" sz="1400" dirty="0">
            <a:solidFill>
              <a:sysClr val="window" lastClr="FFFFFF"/>
            </a:solidFill>
            <a:latin typeface="Calibri" panose="020F0502020204030204"/>
            <a:ea typeface="+mn-ea"/>
            <a:cs typeface="+mn-cs"/>
          </a:endParaRPr>
        </a:p>
      </dgm:t>
    </dgm:pt>
    <dgm:pt modelId="{77098B7C-F3CF-4C5C-867B-88484E673D8B}" type="parTrans" cxnId="{6A9E9AA2-42E6-458B-8ECD-9AA53A8118E7}">
      <dgm:prSet/>
      <dgm:spPr/>
      <dgm:t>
        <a:bodyPr/>
        <a:lstStyle/>
        <a:p>
          <a:endParaRPr lang="en-US"/>
        </a:p>
      </dgm:t>
    </dgm:pt>
    <dgm:pt modelId="{12479B6F-D3BA-45B4-86EE-BE05448C0AE9}" type="sibTrans" cxnId="{6A9E9AA2-42E6-458B-8ECD-9AA53A8118E7}">
      <dgm:prSet/>
      <dgm:spPr/>
      <dgm:t>
        <a:bodyPr/>
        <a:lstStyle/>
        <a:p>
          <a:endParaRPr lang="en-US"/>
        </a:p>
      </dgm:t>
    </dgm:pt>
    <dgm:pt modelId="{C8E144CD-C51B-4347-8E8C-42C2E3A1802B}">
      <dgm:prSet custT="1"/>
      <dgm:spPr>
        <a:xfrm>
          <a:off x="54454" y="2234704"/>
          <a:ext cx="1457487" cy="728743"/>
        </a:xfrm>
        <a:prstGeom prst="roundRect">
          <a:avLst/>
        </a:prstGeom>
        <a:solidFill>
          <a:srgbClr val="4472C4">
            <a:hueOff val="-6302867"/>
            <a:satOff val="-8767"/>
            <a:lumOff val="-3362"/>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sz="1400" b="1" dirty="0" smtClean="0">
              <a:solidFill>
                <a:sysClr val="window" lastClr="FFFFFF"/>
              </a:solidFill>
              <a:latin typeface="Calibri" panose="020F0502020204030204"/>
              <a:ea typeface="+mn-ea"/>
              <a:cs typeface="+mn-cs"/>
            </a:rPr>
            <a:t>O-CNDs</a:t>
          </a:r>
          <a:r>
            <a:rPr lang="en-US" sz="1600" b="1" dirty="0" smtClean="0">
              <a:solidFill>
                <a:sysClr val="window" lastClr="FFFFFF"/>
              </a:solidFill>
              <a:latin typeface="Calibri" panose="020F0502020204030204"/>
              <a:ea typeface="+mn-ea"/>
              <a:cs typeface="+mn-cs"/>
            </a:rPr>
            <a:t> </a:t>
          </a:r>
          <a:endParaRPr lang="en-US" sz="1600" b="1" dirty="0">
            <a:solidFill>
              <a:sysClr val="window" lastClr="FFFFFF"/>
            </a:solidFill>
            <a:latin typeface="Calibri" panose="020F0502020204030204"/>
            <a:ea typeface="+mn-ea"/>
            <a:cs typeface="+mn-cs"/>
          </a:endParaRPr>
        </a:p>
      </dgm:t>
    </dgm:pt>
    <dgm:pt modelId="{36BA3DF2-6EE0-428F-9144-6737D54CEC45}" type="parTrans" cxnId="{0A401601-B4B2-4720-97D7-D3886BF27D8C}">
      <dgm:prSet/>
      <dgm:spPr/>
      <dgm:t>
        <a:bodyPr/>
        <a:lstStyle/>
        <a:p>
          <a:endParaRPr lang="en-US"/>
        </a:p>
      </dgm:t>
    </dgm:pt>
    <dgm:pt modelId="{CAD311D3-EC1C-496D-A108-18BBB915FEC6}" type="sibTrans" cxnId="{0A401601-B4B2-4720-97D7-D3886BF27D8C}">
      <dgm:prSet/>
      <dgm:spPr/>
      <dgm:t>
        <a:bodyPr/>
        <a:lstStyle/>
        <a:p>
          <a:endParaRPr lang="en-US"/>
        </a:p>
      </dgm:t>
    </dgm:pt>
    <dgm:pt modelId="{2C2703F5-2500-43C6-9F1E-946CD69465E5}">
      <dgm:prSet custT="1"/>
      <dgm:spPr>
        <a:xfrm>
          <a:off x="708159" y="3812887"/>
          <a:ext cx="1457487" cy="728743"/>
        </a:xfrm>
        <a:prstGeom prst="roundRect">
          <a:avLst/>
        </a:prstGeom>
        <a:solidFill>
          <a:srgbClr val="4472C4">
            <a:hueOff val="-5252389"/>
            <a:satOff val="-7306"/>
            <a:lumOff val="-2801"/>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sz="1400" b="1" i="0" dirty="0" smtClean="0">
              <a:solidFill>
                <a:sysClr val="window" lastClr="FFFFFF"/>
              </a:solidFill>
              <a:latin typeface="Calibri" panose="020F0502020204030204"/>
              <a:ea typeface="+mn-ea"/>
              <a:cs typeface="+mn-cs"/>
            </a:rPr>
            <a:t>Oxidation</a:t>
          </a:r>
        </a:p>
        <a:p>
          <a:r>
            <a:rPr lang="en-US" sz="1400" b="1" i="0" dirty="0" smtClean="0">
              <a:solidFill>
                <a:sysClr val="window" lastClr="FFFFFF"/>
              </a:solidFill>
              <a:latin typeface="Calibri" panose="020F0502020204030204"/>
              <a:ea typeface="+mn-ea"/>
              <a:cs typeface="+mn-cs"/>
            </a:rPr>
            <a:t>90 min</a:t>
          </a:r>
          <a:endParaRPr lang="en-US" sz="1400" b="1" i="0" dirty="0">
            <a:solidFill>
              <a:sysClr val="window" lastClr="FFFFFF"/>
            </a:solidFill>
            <a:latin typeface="Calibri" panose="020F0502020204030204"/>
            <a:ea typeface="+mn-ea"/>
            <a:cs typeface="+mn-cs"/>
          </a:endParaRPr>
        </a:p>
      </dgm:t>
    </dgm:pt>
    <dgm:pt modelId="{7C3ACA1C-4476-4EE0-8309-808CA0ABB349}" type="parTrans" cxnId="{64826563-22D6-49A9-A822-2E55ADC74AD5}">
      <dgm:prSet/>
      <dgm:spPr/>
      <dgm:t>
        <a:bodyPr/>
        <a:lstStyle/>
        <a:p>
          <a:endParaRPr lang="en-US"/>
        </a:p>
      </dgm:t>
    </dgm:pt>
    <dgm:pt modelId="{FCBAD1F6-6DC4-4E51-A0D3-AC98AE35909D}" type="sibTrans" cxnId="{64826563-22D6-49A9-A822-2E55ADC74AD5}">
      <dgm:prSet/>
      <dgm:spPr/>
      <dgm:t>
        <a:bodyPr/>
        <a:lstStyle/>
        <a:p>
          <a:endParaRPr lang="en-US"/>
        </a:p>
      </dgm:t>
    </dgm:pt>
    <dgm:pt modelId="{64288005-9D2E-41B1-97ED-279332BA6B47}">
      <dgm:prSet custT="1"/>
      <dgm:spPr>
        <a:xfrm>
          <a:off x="377427" y="940424"/>
          <a:ext cx="1457487" cy="728743"/>
        </a:xfrm>
        <a:prstGeom prst="roundRect">
          <a:avLst/>
        </a:prstGeom>
        <a:solidFill>
          <a:srgbClr val="4472C4">
            <a:hueOff val="-7353344"/>
            <a:satOff val="-10228"/>
            <a:lumOff val="-3922"/>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sz="1400" b="1" dirty="0" smtClean="0">
              <a:solidFill>
                <a:sysClr val="window" lastClr="FFFFFF"/>
              </a:solidFill>
              <a:latin typeface="Calibri" panose="020F0502020204030204"/>
              <a:ea typeface="+mn-ea"/>
              <a:cs typeface="+mn-cs"/>
            </a:rPr>
            <a:t>Florescence          O-CNDs </a:t>
          </a:r>
        </a:p>
      </dgm:t>
    </dgm:pt>
    <dgm:pt modelId="{BB0D740B-A075-4525-A6C2-7BF785DDA3DD}" type="parTrans" cxnId="{EC20ABC8-5824-47A0-BDE3-A7325690AA30}">
      <dgm:prSet/>
      <dgm:spPr/>
      <dgm:t>
        <a:bodyPr/>
        <a:lstStyle/>
        <a:p>
          <a:endParaRPr lang="en-US"/>
        </a:p>
      </dgm:t>
    </dgm:pt>
    <dgm:pt modelId="{06611809-24AB-4F7C-B2E8-ABEB287C8C7D}" type="sibTrans" cxnId="{EC20ABC8-5824-47A0-BDE3-A7325690AA30}">
      <dgm:prSet/>
      <dgm:spPr/>
      <dgm:t>
        <a:bodyPr/>
        <a:lstStyle/>
        <a:p>
          <a:endParaRPr lang="en-US"/>
        </a:p>
      </dgm:t>
    </dgm:pt>
    <dgm:pt modelId="{CB1C3A4F-F11B-4B2D-9923-90AD3636E451}" type="pres">
      <dgm:prSet presAssocID="{6C8FA60C-3CF9-427D-80EE-AC09AB9BBC7F}" presName="Name0" presStyleCnt="0">
        <dgm:presLayoutVars>
          <dgm:dir/>
          <dgm:resizeHandles val="exact"/>
        </dgm:presLayoutVars>
      </dgm:prSet>
      <dgm:spPr/>
      <dgm:t>
        <a:bodyPr/>
        <a:lstStyle/>
        <a:p>
          <a:endParaRPr lang="en-US"/>
        </a:p>
      </dgm:t>
    </dgm:pt>
    <dgm:pt modelId="{FA024F42-1094-463F-AFDB-627CFBB51DE0}" type="pres">
      <dgm:prSet presAssocID="{6C8FA60C-3CF9-427D-80EE-AC09AB9BBC7F}" presName="cycle" presStyleCnt="0"/>
      <dgm:spPr/>
    </dgm:pt>
    <dgm:pt modelId="{CCC8CB53-B9A1-4FC6-92F2-A2A5D162718C}" type="pres">
      <dgm:prSet presAssocID="{DDFBC0B0-328B-4E77-B696-1467AFF25680}" presName="nodeFirstNode" presStyleLbl="node1" presStyleIdx="0" presStyleCnt="8">
        <dgm:presLayoutVars>
          <dgm:bulletEnabled val="1"/>
        </dgm:presLayoutVars>
      </dgm:prSet>
      <dgm:spPr/>
      <dgm:t>
        <a:bodyPr/>
        <a:lstStyle/>
        <a:p>
          <a:endParaRPr lang="en-US"/>
        </a:p>
      </dgm:t>
    </dgm:pt>
    <dgm:pt modelId="{5E62E9A1-AF0D-42E3-A4BC-0A2921A5A3D4}" type="pres">
      <dgm:prSet presAssocID="{F7F8D3E2-8DA8-46AD-88AC-3F9934EF2375}" presName="sibTransFirstNode" presStyleLbl="bgShp" presStyleIdx="0" presStyleCnt="1"/>
      <dgm:spPr/>
      <dgm:t>
        <a:bodyPr/>
        <a:lstStyle/>
        <a:p>
          <a:endParaRPr lang="en-US"/>
        </a:p>
      </dgm:t>
    </dgm:pt>
    <dgm:pt modelId="{006A1E43-09F2-455C-B9FA-0D454DB8FF65}" type="pres">
      <dgm:prSet presAssocID="{09FC5374-CB63-45C6-A2D8-A9459E61F766}" presName="nodeFollowingNodes" presStyleLbl="node1" presStyleIdx="1" presStyleCnt="8" custRadScaleRad="102277" custRadScaleInc="26148">
        <dgm:presLayoutVars>
          <dgm:bulletEnabled val="1"/>
        </dgm:presLayoutVars>
      </dgm:prSet>
      <dgm:spPr/>
      <dgm:t>
        <a:bodyPr/>
        <a:lstStyle/>
        <a:p>
          <a:endParaRPr lang="en-US"/>
        </a:p>
      </dgm:t>
    </dgm:pt>
    <dgm:pt modelId="{E54F1C3B-76DA-4016-A8AB-D38F9F2A0F98}" type="pres">
      <dgm:prSet presAssocID="{A039D50F-FEE2-456F-8B01-F0DAC3E923BA}" presName="nodeFollowingNodes" presStyleLbl="node1" presStyleIdx="2" presStyleCnt="8">
        <dgm:presLayoutVars>
          <dgm:bulletEnabled val="1"/>
        </dgm:presLayoutVars>
      </dgm:prSet>
      <dgm:spPr/>
      <dgm:t>
        <a:bodyPr/>
        <a:lstStyle/>
        <a:p>
          <a:endParaRPr lang="en-US"/>
        </a:p>
      </dgm:t>
    </dgm:pt>
    <dgm:pt modelId="{831CE097-8A1A-4C54-B814-3E90504091B9}" type="pres">
      <dgm:prSet presAssocID="{1CBA9C40-A5CF-493A-98DD-53AC19AF8A2D}" presName="nodeFollowingNodes" presStyleLbl="node1" presStyleIdx="3" presStyleCnt="8">
        <dgm:presLayoutVars>
          <dgm:bulletEnabled val="1"/>
        </dgm:presLayoutVars>
      </dgm:prSet>
      <dgm:spPr/>
      <dgm:t>
        <a:bodyPr/>
        <a:lstStyle/>
        <a:p>
          <a:endParaRPr lang="en-US"/>
        </a:p>
      </dgm:t>
    </dgm:pt>
    <dgm:pt modelId="{188AF255-D57C-4461-9627-65302B950DA5}" type="pres">
      <dgm:prSet presAssocID="{EE73472C-9C1E-4A88-8316-2FBCE385A8B1}" presName="nodeFollowingNodes" presStyleLbl="node1" presStyleIdx="4" presStyleCnt="8">
        <dgm:presLayoutVars>
          <dgm:bulletEnabled val="1"/>
        </dgm:presLayoutVars>
      </dgm:prSet>
      <dgm:spPr/>
      <dgm:t>
        <a:bodyPr/>
        <a:lstStyle/>
        <a:p>
          <a:endParaRPr lang="en-US"/>
        </a:p>
      </dgm:t>
    </dgm:pt>
    <dgm:pt modelId="{0989CBD3-9FD8-402C-A3A8-CC5E162FED77}" type="pres">
      <dgm:prSet presAssocID="{2C2703F5-2500-43C6-9F1E-946CD69465E5}" presName="nodeFollowingNodes" presStyleLbl="node1" presStyleIdx="5" presStyleCnt="8">
        <dgm:presLayoutVars>
          <dgm:bulletEnabled val="1"/>
        </dgm:presLayoutVars>
      </dgm:prSet>
      <dgm:spPr/>
      <dgm:t>
        <a:bodyPr/>
        <a:lstStyle/>
        <a:p>
          <a:endParaRPr lang="en-US"/>
        </a:p>
      </dgm:t>
    </dgm:pt>
    <dgm:pt modelId="{6CBDC93E-89C6-4B41-BB60-F6443DC797F3}" type="pres">
      <dgm:prSet presAssocID="{C8E144CD-C51B-4347-8E8C-42C2E3A1802B}" presName="nodeFollowingNodes" presStyleLbl="node1" presStyleIdx="6" presStyleCnt="8">
        <dgm:presLayoutVars>
          <dgm:bulletEnabled val="1"/>
        </dgm:presLayoutVars>
      </dgm:prSet>
      <dgm:spPr/>
      <dgm:t>
        <a:bodyPr/>
        <a:lstStyle/>
        <a:p>
          <a:endParaRPr lang="en-US"/>
        </a:p>
      </dgm:t>
    </dgm:pt>
    <dgm:pt modelId="{A2F1B1C7-A142-4653-A720-DEF2A4866C08}" type="pres">
      <dgm:prSet presAssocID="{64288005-9D2E-41B1-97ED-279332BA6B47}" presName="nodeFollowingNodes" presStyleLbl="node1" presStyleIdx="7" presStyleCnt="8" custRadScaleRad="103335" custRadScaleInc="-27155">
        <dgm:presLayoutVars>
          <dgm:bulletEnabled val="1"/>
        </dgm:presLayoutVars>
      </dgm:prSet>
      <dgm:spPr/>
      <dgm:t>
        <a:bodyPr/>
        <a:lstStyle/>
        <a:p>
          <a:endParaRPr lang="en-US"/>
        </a:p>
      </dgm:t>
    </dgm:pt>
  </dgm:ptLst>
  <dgm:cxnLst>
    <dgm:cxn modelId="{B43DE9C8-84C6-4FA5-B2FD-A9080B23B85E}" type="presOf" srcId="{DDFBC0B0-328B-4E77-B696-1467AFF25680}" destId="{CCC8CB53-B9A1-4FC6-92F2-A2A5D162718C}" srcOrd="0" destOrd="0" presId="urn:microsoft.com/office/officeart/2005/8/layout/cycle3"/>
    <dgm:cxn modelId="{2B0E414C-E9F4-4F7E-889B-A6ED5DC0B434}" type="presOf" srcId="{C8E144CD-C51B-4347-8E8C-42C2E3A1802B}" destId="{6CBDC93E-89C6-4B41-BB60-F6443DC797F3}" srcOrd="0" destOrd="0" presId="urn:microsoft.com/office/officeart/2005/8/layout/cycle3"/>
    <dgm:cxn modelId="{36A2C7E4-A266-4ED9-A9AD-3C9F8128697A}" type="presOf" srcId="{1CBA9C40-A5CF-493A-98DD-53AC19AF8A2D}" destId="{831CE097-8A1A-4C54-B814-3E90504091B9}" srcOrd="0" destOrd="0" presId="urn:microsoft.com/office/officeart/2005/8/layout/cycle3"/>
    <dgm:cxn modelId="{B9F95002-9379-4C79-9D7B-B17EE39A206C}" type="presOf" srcId="{09FC5374-CB63-45C6-A2D8-A9459E61F766}" destId="{006A1E43-09F2-455C-B9FA-0D454DB8FF65}" srcOrd="0" destOrd="0" presId="urn:microsoft.com/office/officeart/2005/8/layout/cycle3"/>
    <dgm:cxn modelId="{64826563-22D6-49A9-A822-2E55ADC74AD5}" srcId="{6C8FA60C-3CF9-427D-80EE-AC09AB9BBC7F}" destId="{2C2703F5-2500-43C6-9F1E-946CD69465E5}" srcOrd="5" destOrd="0" parTransId="{7C3ACA1C-4476-4EE0-8309-808CA0ABB349}" sibTransId="{FCBAD1F6-6DC4-4E51-A0D3-AC98AE35909D}"/>
    <dgm:cxn modelId="{0A401601-B4B2-4720-97D7-D3886BF27D8C}" srcId="{6C8FA60C-3CF9-427D-80EE-AC09AB9BBC7F}" destId="{C8E144CD-C51B-4347-8E8C-42C2E3A1802B}" srcOrd="6" destOrd="0" parTransId="{36BA3DF2-6EE0-428F-9144-6737D54CEC45}" sibTransId="{CAD311D3-EC1C-496D-A108-18BBB915FEC6}"/>
    <dgm:cxn modelId="{3647FC37-235F-44A2-882A-EC6F2C24E6CE}" type="presOf" srcId="{2C2703F5-2500-43C6-9F1E-946CD69465E5}" destId="{0989CBD3-9FD8-402C-A3A8-CC5E162FED77}" srcOrd="0" destOrd="0" presId="urn:microsoft.com/office/officeart/2005/8/layout/cycle3"/>
    <dgm:cxn modelId="{5C3ACB0E-EBE9-4BEC-9919-EE36C8A46623}" srcId="{6C8FA60C-3CF9-427D-80EE-AC09AB9BBC7F}" destId="{09FC5374-CB63-45C6-A2D8-A9459E61F766}" srcOrd="1" destOrd="0" parTransId="{6CEE5827-4262-4E00-A694-F565BA3530CB}" sibTransId="{3BED937C-2EFD-4CB4-BBE1-82B86660612E}"/>
    <dgm:cxn modelId="{7380BFF5-E8A5-493D-AEA7-20BA5A56A227}" type="presOf" srcId="{F7F8D3E2-8DA8-46AD-88AC-3F9934EF2375}" destId="{5E62E9A1-AF0D-42E3-A4BC-0A2921A5A3D4}" srcOrd="0" destOrd="0" presId="urn:microsoft.com/office/officeart/2005/8/layout/cycle3"/>
    <dgm:cxn modelId="{FEB77151-AF4A-4F5F-BC12-B6079FE11B60}" type="presOf" srcId="{6C8FA60C-3CF9-427D-80EE-AC09AB9BBC7F}" destId="{CB1C3A4F-F11B-4B2D-9923-90AD3636E451}" srcOrd="0" destOrd="0" presId="urn:microsoft.com/office/officeart/2005/8/layout/cycle3"/>
    <dgm:cxn modelId="{0BD9BFB4-7C8D-4EFB-BA43-6718D6AAFBD5}" type="presOf" srcId="{A039D50F-FEE2-456F-8B01-F0DAC3E923BA}" destId="{E54F1C3B-76DA-4016-A8AB-D38F9F2A0F98}" srcOrd="0" destOrd="0" presId="urn:microsoft.com/office/officeart/2005/8/layout/cycle3"/>
    <dgm:cxn modelId="{66B7EE6D-2274-4D26-979C-C4C5D247793E}" type="presOf" srcId="{EE73472C-9C1E-4A88-8316-2FBCE385A8B1}" destId="{188AF255-D57C-4461-9627-65302B950DA5}" srcOrd="0" destOrd="0" presId="urn:microsoft.com/office/officeart/2005/8/layout/cycle3"/>
    <dgm:cxn modelId="{6A9E9AA2-42E6-458B-8ECD-9AA53A8118E7}" srcId="{6C8FA60C-3CF9-427D-80EE-AC09AB9BBC7F}" destId="{1CBA9C40-A5CF-493A-98DD-53AC19AF8A2D}" srcOrd="3" destOrd="0" parTransId="{77098B7C-F3CF-4C5C-867B-88484E673D8B}" sibTransId="{12479B6F-D3BA-45B4-86EE-BE05448C0AE9}"/>
    <dgm:cxn modelId="{A3CACDCB-6567-4F3D-9F46-6A19F79FF7BA}" type="presOf" srcId="{64288005-9D2E-41B1-97ED-279332BA6B47}" destId="{A2F1B1C7-A142-4653-A720-DEF2A4866C08}" srcOrd="0" destOrd="0" presId="urn:microsoft.com/office/officeart/2005/8/layout/cycle3"/>
    <dgm:cxn modelId="{EC20ABC8-5824-47A0-BDE3-A7325690AA30}" srcId="{6C8FA60C-3CF9-427D-80EE-AC09AB9BBC7F}" destId="{64288005-9D2E-41B1-97ED-279332BA6B47}" srcOrd="7" destOrd="0" parTransId="{BB0D740B-A075-4525-A6C2-7BF785DDA3DD}" sibTransId="{06611809-24AB-4F7C-B2E8-ABEB287C8C7D}"/>
    <dgm:cxn modelId="{4EC5C533-DA50-4C51-8262-595E35934664}" srcId="{6C8FA60C-3CF9-427D-80EE-AC09AB9BBC7F}" destId="{A039D50F-FEE2-456F-8B01-F0DAC3E923BA}" srcOrd="2" destOrd="0" parTransId="{28AAB6AB-19AB-45A4-AF26-49250F880925}" sibTransId="{041DE412-66E7-4D04-9756-2F4B1E5586C8}"/>
    <dgm:cxn modelId="{03A11642-B6B0-4C60-9834-09EE2FF37CB6}" srcId="{6C8FA60C-3CF9-427D-80EE-AC09AB9BBC7F}" destId="{DDFBC0B0-328B-4E77-B696-1467AFF25680}" srcOrd="0" destOrd="0" parTransId="{A6FD9D6A-C03D-4FFE-AA68-AFBD0AB10DB8}" sibTransId="{F7F8D3E2-8DA8-46AD-88AC-3F9934EF2375}"/>
    <dgm:cxn modelId="{CB145A59-0BB4-4BD1-B354-227D0BCAD439}" srcId="{6C8FA60C-3CF9-427D-80EE-AC09AB9BBC7F}" destId="{EE73472C-9C1E-4A88-8316-2FBCE385A8B1}" srcOrd="4" destOrd="0" parTransId="{9565A940-2F9E-402A-B3DD-3772AD0FC40E}" sibTransId="{EC5A1E8F-67A7-4539-9CFE-190A564277C7}"/>
    <dgm:cxn modelId="{35196D28-0101-431F-85B0-4A0E53841F9B}" type="presParOf" srcId="{CB1C3A4F-F11B-4B2D-9923-90AD3636E451}" destId="{FA024F42-1094-463F-AFDB-627CFBB51DE0}" srcOrd="0" destOrd="0" presId="urn:microsoft.com/office/officeart/2005/8/layout/cycle3"/>
    <dgm:cxn modelId="{88B1CEC5-D84D-4766-A2FB-FAF83C0B141B}" type="presParOf" srcId="{FA024F42-1094-463F-AFDB-627CFBB51DE0}" destId="{CCC8CB53-B9A1-4FC6-92F2-A2A5D162718C}" srcOrd="0" destOrd="0" presId="urn:microsoft.com/office/officeart/2005/8/layout/cycle3"/>
    <dgm:cxn modelId="{E1A0A415-8E0D-445F-8C24-E161EC970D7D}" type="presParOf" srcId="{FA024F42-1094-463F-AFDB-627CFBB51DE0}" destId="{5E62E9A1-AF0D-42E3-A4BC-0A2921A5A3D4}" srcOrd="1" destOrd="0" presId="urn:microsoft.com/office/officeart/2005/8/layout/cycle3"/>
    <dgm:cxn modelId="{C79AF3A1-CFE5-4601-AADA-41BDCB4EA74F}" type="presParOf" srcId="{FA024F42-1094-463F-AFDB-627CFBB51DE0}" destId="{006A1E43-09F2-455C-B9FA-0D454DB8FF65}" srcOrd="2" destOrd="0" presId="urn:microsoft.com/office/officeart/2005/8/layout/cycle3"/>
    <dgm:cxn modelId="{EFEE2C8F-55B0-4AA1-A444-EDCA025FAA24}" type="presParOf" srcId="{FA024F42-1094-463F-AFDB-627CFBB51DE0}" destId="{E54F1C3B-76DA-4016-A8AB-D38F9F2A0F98}" srcOrd="3" destOrd="0" presId="urn:microsoft.com/office/officeart/2005/8/layout/cycle3"/>
    <dgm:cxn modelId="{FAD42FDF-31DD-4D9B-B366-126425C776A1}" type="presParOf" srcId="{FA024F42-1094-463F-AFDB-627CFBB51DE0}" destId="{831CE097-8A1A-4C54-B814-3E90504091B9}" srcOrd="4" destOrd="0" presId="urn:microsoft.com/office/officeart/2005/8/layout/cycle3"/>
    <dgm:cxn modelId="{4CE9678F-626A-492D-B448-B554D1E0A9FE}" type="presParOf" srcId="{FA024F42-1094-463F-AFDB-627CFBB51DE0}" destId="{188AF255-D57C-4461-9627-65302B950DA5}" srcOrd="5" destOrd="0" presId="urn:microsoft.com/office/officeart/2005/8/layout/cycle3"/>
    <dgm:cxn modelId="{3579E392-1268-47BC-B796-44DEAE87684E}" type="presParOf" srcId="{FA024F42-1094-463F-AFDB-627CFBB51DE0}" destId="{0989CBD3-9FD8-402C-A3A8-CC5E162FED77}" srcOrd="6" destOrd="0" presId="urn:microsoft.com/office/officeart/2005/8/layout/cycle3"/>
    <dgm:cxn modelId="{03DA64D7-88EC-4835-B2B6-EEE3C4E8E281}" type="presParOf" srcId="{FA024F42-1094-463F-AFDB-627CFBB51DE0}" destId="{6CBDC93E-89C6-4B41-BB60-F6443DC797F3}" srcOrd="7" destOrd="0" presId="urn:microsoft.com/office/officeart/2005/8/layout/cycle3"/>
    <dgm:cxn modelId="{83DD683A-3367-4D94-9A4B-3AD36907B966}" type="presParOf" srcId="{FA024F42-1094-463F-AFDB-627CFBB51DE0}" destId="{A2F1B1C7-A142-4653-A720-DEF2A4866C08}" srcOrd="8"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25C32F0-F809-4417-BF3C-C25D9EACCB40}" type="doc">
      <dgm:prSet loTypeId="urn:microsoft.com/office/officeart/2008/layout/CaptionedPictures" loCatId="picture" qsTypeId="urn:microsoft.com/office/officeart/2005/8/quickstyle/3d3" qsCatId="3D" csTypeId="urn:microsoft.com/office/officeart/2005/8/colors/accent0_3" csCatId="mainScheme" phldr="1"/>
      <dgm:spPr/>
      <dgm:t>
        <a:bodyPr/>
        <a:lstStyle/>
        <a:p>
          <a:endParaRPr lang="en-US"/>
        </a:p>
      </dgm:t>
    </dgm:pt>
    <dgm:pt modelId="{0007F682-78DA-4F47-BB72-D7EE00215E50}">
      <dgm:prSet phldrT="[Text]" custT="1"/>
      <dgm:spPr/>
      <dgm:t>
        <a:bodyPr anchor="t"/>
        <a:lstStyle/>
        <a:p>
          <a:r>
            <a:rPr lang="en-US" sz="2400" dirty="0" smtClean="0"/>
            <a:t>Metal Ions Solution</a:t>
          </a:r>
        </a:p>
        <a:p>
          <a:r>
            <a:rPr lang="en-US" sz="2400" dirty="0" smtClean="0"/>
            <a:t> </a:t>
          </a:r>
          <a:endParaRPr lang="en-US" sz="2400" dirty="0"/>
        </a:p>
      </dgm:t>
    </dgm:pt>
    <dgm:pt modelId="{5AB1A284-FEF5-4FF9-8CAB-6A4D7171CC32}" type="parTrans" cxnId="{49F371EC-730F-407C-8C9B-4DCA62ED9759}">
      <dgm:prSet/>
      <dgm:spPr/>
      <dgm:t>
        <a:bodyPr/>
        <a:lstStyle/>
        <a:p>
          <a:endParaRPr lang="en-US"/>
        </a:p>
      </dgm:t>
    </dgm:pt>
    <dgm:pt modelId="{86E4260D-4AC1-4C5A-A2A1-CF17FC55A54E}" type="sibTrans" cxnId="{49F371EC-730F-407C-8C9B-4DCA62ED9759}">
      <dgm:prSet/>
      <dgm:spPr/>
      <dgm:t>
        <a:bodyPr/>
        <a:lstStyle/>
        <a:p>
          <a:endParaRPr lang="en-US"/>
        </a:p>
      </dgm:t>
    </dgm:pt>
    <dgm:pt modelId="{1C98A0AB-10E7-4985-BD52-39C0FB8B84C7}">
      <dgm:prSet phldrT="[Text]" custT="1"/>
      <dgm:spPr/>
      <dgm:t>
        <a:bodyPr anchor="t"/>
        <a:lstStyle/>
        <a:p>
          <a:r>
            <a:rPr lang="en-US" sz="2400" dirty="0" smtClean="0"/>
            <a:t>Sample</a:t>
          </a:r>
          <a:endParaRPr lang="en-US" sz="2400" dirty="0"/>
        </a:p>
      </dgm:t>
    </dgm:pt>
    <dgm:pt modelId="{146F54E3-A3EA-449D-A4BF-638F2C52210D}" type="parTrans" cxnId="{276C48A4-01AD-4BA0-9C3D-AE4E516EB900}">
      <dgm:prSet/>
      <dgm:spPr/>
      <dgm:t>
        <a:bodyPr/>
        <a:lstStyle/>
        <a:p>
          <a:endParaRPr lang="en-US"/>
        </a:p>
      </dgm:t>
    </dgm:pt>
    <dgm:pt modelId="{EEC67FC3-0105-48B1-B938-107D72F67538}" type="sibTrans" cxnId="{276C48A4-01AD-4BA0-9C3D-AE4E516EB900}">
      <dgm:prSet/>
      <dgm:spPr/>
      <dgm:t>
        <a:bodyPr/>
        <a:lstStyle/>
        <a:p>
          <a:endParaRPr lang="en-US"/>
        </a:p>
      </dgm:t>
    </dgm:pt>
    <dgm:pt modelId="{D3D62466-89DD-4622-8B6C-291D53729ACF}">
      <dgm:prSet custT="1"/>
      <dgm:spPr/>
      <dgm:t>
        <a:bodyPr anchor="t"/>
        <a:lstStyle/>
        <a:p>
          <a:r>
            <a:rPr lang="en-US" sz="2400" dirty="0" smtClean="0"/>
            <a:t>CNDs </a:t>
          </a:r>
          <a:endParaRPr lang="en-US" sz="2400" dirty="0"/>
        </a:p>
      </dgm:t>
    </dgm:pt>
    <dgm:pt modelId="{77F750E1-3853-46F1-A6FC-AF9EA86150AC}" type="parTrans" cxnId="{4D99F268-A1EA-4F30-A23E-FE59BCCC3407}">
      <dgm:prSet/>
      <dgm:spPr/>
      <dgm:t>
        <a:bodyPr/>
        <a:lstStyle/>
        <a:p>
          <a:endParaRPr lang="en-US"/>
        </a:p>
      </dgm:t>
    </dgm:pt>
    <dgm:pt modelId="{DF89BA72-BDF8-4877-A25B-B1134973C1BF}" type="sibTrans" cxnId="{4D99F268-A1EA-4F30-A23E-FE59BCCC3407}">
      <dgm:prSet/>
      <dgm:spPr/>
      <dgm:t>
        <a:bodyPr/>
        <a:lstStyle/>
        <a:p>
          <a:endParaRPr lang="en-US"/>
        </a:p>
      </dgm:t>
    </dgm:pt>
    <dgm:pt modelId="{9BAA6810-B8CC-42E3-9E7A-B39428C5C8F4}">
      <dgm:prSet custT="1"/>
      <dgm:spPr/>
      <dgm:t>
        <a:bodyPr anchor="t"/>
        <a:lstStyle/>
        <a:p>
          <a:r>
            <a:rPr lang="en-US" sz="2400" dirty="0" smtClean="0"/>
            <a:t>Deionized Water </a:t>
          </a:r>
          <a:endParaRPr lang="en-US" sz="2400" dirty="0"/>
        </a:p>
      </dgm:t>
    </dgm:pt>
    <dgm:pt modelId="{217AC5DA-2A91-4803-BF91-775DA097B238}" type="parTrans" cxnId="{ADE5F998-3E4C-4AA0-BAFE-FCF07E8D9C2C}">
      <dgm:prSet/>
      <dgm:spPr/>
      <dgm:t>
        <a:bodyPr/>
        <a:lstStyle/>
        <a:p>
          <a:endParaRPr lang="en-US"/>
        </a:p>
      </dgm:t>
    </dgm:pt>
    <dgm:pt modelId="{8C06AD25-1658-457C-8C5A-202EA2899BBC}" type="sibTrans" cxnId="{ADE5F998-3E4C-4AA0-BAFE-FCF07E8D9C2C}">
      <dgm:prSet/>
      <dgm:spPr/>
      <dgm:t>
        <a:bodyPr/>
        <a:lstStyle/>
        <a:p>
          <a:endParaRPr lang="en-US"/>
        </a:p>
      </dgm:t>
    </dgm:pt>
    <dgm:pt modelId="{7135A726-7FF2-49C2-BD6E-02137DB3E262}" type="pres">
      <dgm:prSet presAssocID="{C25C32F0-F809-4417-BF3C-C25D9EACCB40}" presName="Name0" presStyleCnt="0">
        <dgm:presLayoutVars>
          <dgm:chMax/>
          <dgm:chPref/>
          <dgm:dir/>
        </dgm:presLayoutVars>
      </dgm:prSet>
      <dgm:spPr/>
      <dgm:t>
        <a:bodyPr/>
        <a:lstStyle/>
        <a:p>
          <a:endParaRPr lang="en-US"/>
        </a:p>
      </dgm:t>
    </dgm:pt>
    <dgm:pt modelId="{D9119076-6095-4746-9E31-74C808A68C52}" type="pres">
      <dgm:prSet presAssocID="{0007F682-78DA-4F47-BB72-D7EE00215E50}" presName="composite" presStyleCnt="0">
        <dgm:presLayoutVars>
          <dgm:chMax val="1"/>
          <dgm:chPref val="1"/>
        </dgm:presLayoutVars>
      </dgm:prSet>
      <dgm:spPr/>
    </dgm:pt>
    <dgm:pt modelId="{86E09F25-6F40-4F26-98DA-B0F62A03E4BB}" type="pres">
      <dgm:prSet presAssocID="{0007F682-78DA-4F47-BB72-D7EE00215E50}" presName="Accent" presStyleLbl="trAlignAcc1" presStyleIdx="0" presStyleCnt="4">
        <dgm:presLayoutVars>
          <dgm:chMax val="0"/>
          <dgm:chPref val="0"/>
        </dgm:presLayoutVars>
      </dgm:prSet>
      <dgm:spPr/>
    </dgm:pt>
    <dgm:pt modelId="{4F8A044D-70A9-4E3F-AA12-C533ADACAE67}" type="pres">
      <dgm:prSet presAssocID="{0007F682-78DA-4F47-BB72-D7EE00215E50}" presName="Image" presStyleLbl="alignImgPlace1" presStyleIdx="0" presStyleCnt="4">
        <dgm:presLayoutVars>
          <dgm:chMax val="0"/>
          <dgm:chPref val="0"/>
        </dgm:presLayoutVars>
      </dgm:prSet>
      <dgm:spPr>
        <a:blipFill rotWithShape="1">
          <a:blip xmlns:r="http://schemas.openxmlformats.org/officeDocument/2006/relationships" r:embed="rId1"/>
          <a:stretch>
            <a:fillRect/>
          </a:stretch>
        </a:blipFill>
      </dgm:spPr>
    </dgm:pt>
    <dgm:pt modelId="{EE82C57C-B206-46FE-A87E-851B921AC1C0}" type="pres">
      <dgm:prSet presAssocID="{0007F682-78DA-4F47-BB72-D7EE00215E50}" presName="ChildComposite" presStyleCnt="0"/>
      <dgm:spPr/>
    </dgm:pt>
    <dgm:pt modelId="{F030ACD3-959B-4C9D-AB1F-E457756CFB5C}" type="pres">
      <dgm:prSet presAssocID="{0007F682-78DA-4F47-BB72-D7EE00215E50}" presName="Child" presStyleLbl="node1" presStyleIdx="0" presStyleCnt="0">
        <dgm:presLayoutVars>
          <dgm:chMax val="0"/>
          <dgm:chPref val="0"/>
          <dgm:bulletEnabled val="1"/>
        </dgm:presLayoutVars>
      </dgm:prSet>
      <dgm:spPr/>
    </dgm:pt>
    <dgm:pt modelId="{88990844-5709-45F7-AEA1-54843CF07A7D}" type="pres">
      <dgm:prSet presAssocID="{0007F682-78DA-4F47-BB72-D7EE00215E50}" presName="Parent" presStyleLbl="revTx" presStyleIdx="0" presStyleCnt="4">
        <dgm:presLayoutVars>
          <dgm:chMax val="1"/>
          <dgm:chPref val="0"/>
          <dgm:bulletEnabled val="1"/>
        </dgm:presLayoutVars>
      </dgm:prSet>
      <dgm:spPr/>
      <dgm:t>
        <a:bodyPr/>
        <a:lstStyle/>
        <a:p>
          <a:endParaRPr lang="en-US"/>
        </a:p>
      </dgm:t>
    </dgm:pt>
    <dgm:pt modelId="{5012DDBA-7D10-494B-A44F-442CB6D607A2}" type="pres">
      <dgm:prSet presAssocID="{86E4260D-4AC1-4C5A-A2A1-CF17FC55A54E}" presName="sibTrans" presStyleCnt="0"/>
      <dgm:spPr/>
    </dgm:pt>
    <dgm:pt modelId="{A7861E17-41A8-447B-8D9A-BFA2A5407F53}" type="pres">
      <dgm:prSet presAssocID="{D3D62466-89DD-4622-8B6C-291D53729ACF}" presName="composite" presStyleCnt="0">
        <dgm:presLayoutVars>
          <dgm:chMax val="1"/>
          <dgm:chPref val="1"/>
        </dgm:presLayoutVars>
      </dgm:prSet>
      <dgm:spPr/>
    </dgm:pt>
    <dgm:pt modelId="{A9E73364-0661-4BD0-8E7B-EAA204F01396}" type="pres">
      <dgm:prSet presAssocID="{D3D62466-89DD-4622-8B6C-291D53729ACF}" presName="Accent" presStyleLbl="trAlignAcc1" presStyleIdx="1" presStyleCnt="4">
        <dgm:presLayoutVars>
          <dgm:chMax val="0"/>
          <dgm:chPref val="0"/>
        </dgm:presLayoutVars>
      </dgm:prSet>
      <dgm:spPr/>
    </dgm:pt>
    <dgm:pt modelId="{8BE7D13D-696B-43D9-91CC-E085BED512FB}" type="pres">
      <dgm:prSet presAssocID="{D3D62466-89DD-4622-8B6C-291D53729ACF}" presName="Image" presStyleLbl="alignImgPlace1" presStyleIdx="1" presStyleCnt="4">
        <dgm:presLayoutVars>
          <dgm:chMax val="0"/>
          <dgm:chPref val="0"/>
        </dgm:presLayoutVars>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t="-11000" b="-11000"/>
          </a:stretch>
        </a:blipFill>
      </dgm:spPr>
      <dgm:t>
        <a:bodyPr/>
        <a:lstStyle/>
        <a:p>
          <a:endParaRPr lang="en-US"/>
        </a:p>
      </dgm:t>
    </dgm:pt>
    <dgm:pt modelId="{41BFD6DB-FD40-445F-A6A7-336CB18F43EB}" type="pres">
      <dgm:prSet presAssocID="{D3D62466-89DD-4622-8B6C-291D53729ACF}" presName="ChildComposite" presStyleCnt="0"/>
      <dgm:spPr/>
    </dgm:pt>
    <dgm:pt modelId="{FACEA752-49CA-4072-801F-4E79EFD5F585}" type="pres">
      <dgm:prSet presAssocID="{D3D62466-89DD-4622-8B6C-291D53729ACF}" presName="Child" presStyleLbl="node1" presStyleIdx="0" presStyleCnt="0">
        <dgm:presLayoutVars>
          <dgm:chMax val="0"/>
          <dgm:chPref val="0"/>
          <dgm:bulletEnabled val="1"/>
        </dgm:presLayoutVars>
      </dgm:prSet>
      <dgm:spPr/>
    </dgm:pt>
    <dgm:pt modelId="{E8A640CD-AF4D-4B59-8607-964E9CD395B3}" type="pres">
      <dgm:prSet presAssocID="{D3D62466-89DD-4622-8B6C-291D53729ACF}" presName="Parent" presStyleLbl="revTx" presStyleIdx="1" presStyleCnt="4">
        <dgm:presLayoutVars>
          <dgm:chMax val="1"/>
          <dgm:chPref val="0"/>
          <dgm:bulletEnabled val="1"/>
        </dgm:presLayoutVars>
      </dgm:prSet>
      <dgm:spPr/>
      <dgm:t>
        <a:bodyPr/>
        <a:lstStyle/>
        <a:p>
          <a:endParaRPr lang="en-US"/>
        </a:p>
      </dgm:t>
    </dgm:pt>
    <dgm:pt modelId="{B8BE30F0-5CD7-47AD-8B65-72F2F92AB3D1}" type="pres">
      <dgm:prSet presAssocID="{DF89BA72-BDF8-4877-A25B-B1134973C1BF}" presName="sibTrans" presStyleCnt="0"/>
      <dgm:spPr/>
    </dgm:pt>
    <dgm:pt modelId="{F3854998-5F5E-425B-AD45-53A0FADEC439}" type="pres">
      <dgm:prSet presAssocID="{9BAA6810-B8CC-42E3-9E7A-B39428C5C8F4}" presName="composite" presStyleCnt="0">
        <dgm:presLayoutVars>
          <dgm:chMax val="1"/>
          <dgm:chPref val="1"/>
        </dgm:presLayoutVars>
      </dgm:prSet>
      <dgm:spPr/>
    </dgm:pt>
    <dgm:pt modelId="{06210BFD-5E80-4905-B972-AE270F5B8BBF}" type="pres">
      <dgm:prSet presAssocID="{9BAA6810-B8CC-42E3-9E7A-B39428C5C8F4}" presName="Accent" presStyleLbl="trAlignAcc1" presStyleIdx="2" presStyleCnt="4">
        <dgm:presLayoutVars>
          <dgm:chMax val="0"/>
          <dgm:chPref val="0"/>
        </dgm:presLayoutVars>
      </dgm:prSet>
      <dgm:spPr/>
    </dgm:pt>
    <dgm:pt modelId="{7DBC0654-88A1-4765-9B42-514265A49714}" type="pres">
      <dgm:prSet presAssocID="{9BAA6810-B8CC-42E3-9E7A-B39428C5C8F4}" presName="Image" presStyleLbl="alignImgPlace1" presStyleIdx="2" presStyleCnt="4">
        <dgm:presLayoutVars>
          <dgm:chMax val="0"/>
          <dgm:chPref val="0"/>
        </dgm:presLayoutVars>
      </dgm:prSet>
      <dgm:spPr>
        <a:blipFill rotWithShape="1">
          <a:blip xmlns:r="http://schemas.openxmlformats.org/officeDocument/2006/relationships" r:embed="rId3">
            <a:extLst>
              <a:ext uri="{BEBA8EAE-BF5A-486C-A8C5-ECC9F3942E4B}">
                <a14:imgProps xmlns:a14="http://schemas.microsoft.com/office/drawing/2010/main">
                  <a14:imgLayer r:embed="rId4">
                    <a14:imgEffect>
                      <a14:backgroundRemoval t="300" b="95800" l="5900" r="90000"/>
                    </a14:imgEffect>
                  </a14:imgLayer>
                </a14:imgProps>
              </a:ext>
            </a:extLst>
          </a:blip>
          <a:stretch>
            <a:fillRect/>
          </a:stretch>
        </a:blipFill>
      </dgm:spPr>
    </dgm:pt>
    <dgm:pt modelId="{C95F24FC-3AF2-4607-BFFF-71A17285E79B}" type="pres">
      <dgm:prSet presAssocID="{9BAA6810-B8CC-42E3-9E7A-B39428C5C8F4}" presName="ChildComposite" presStyleCnt="0"/>
      <dgm:spPr/>
    </dgm:pt>
    <dgm:pt modelId="{F76835D7-EAEF-470E-AF22-60AA8127BAAD}" type="pres">
      <dgm:prSet presAssocID="{9BAA6810-B8CC-42E3-9E7A-B39428C5C8F4}" presName="Child" presStyleLbl="node1" presStyleIdx="0" presStyleCnt="0">
        <dgm:presLayoutVars>
          <dgm:chMax val="0"/>
          <dgm:chPref val="0"/>
          <dgm:bulletEnabled val="1"/>
        </dgm:presLayoutVars>
      </dgm:prSet>
      <dgm:spPr/>
    </dgm:pt>
    <dgm:pt modelId="{C8998377-E652-4677-90D0-6180B31AF2EB}" type="pres">
      <dgm:prSet presAssocID="{9BAA6810-B8CC-42E3-9E7A-B39428C5C8F4}" presName="Parent" presStyleLbl="revTx" presStyleIdx="2" presStyleCnt="4">
        <dgm:presLayoutVars>
          <dgm:chMax val="1"/>
          <dgm:chPref val="0"/>
          <dgm:bulletEnabled val="1"/>
        </dgm:presLayoutVars>
      </dgm:prSet>
      <dgm:spPr/>
      <dgm:t>
        <a:bodyPr/>
        <a:lstStyle/>
        <a:p>
          <a:endParaRPr lang="en-US"/>
        </a:p>
      </dgm:t>
    </dgm:pt>
    <dgm:pt modelId="{634BAAB4-E7FD-4485-B7D5-DEF823AAE0B3}" type="pres">
      <dgm:prSet presAssocID="{8C06AD25-1658-457C-8C5A-202EA2899BBC}" presName="sibTrans" presStyleCnt="0"/>
      <dgm:spPr/>
    </dgm:pt>
    <dgm:pt modelId="{082A32BC-B437-43B3-A4B5-E82C9F469106}" type="pres">
      <dgm:prSet presAssocID="{1C98A0AB-10E7-4985-BD52-39C0FB8B84C7}" presName="composite" presStyleCnt="0">
        <dgm:presLayoutVars>
          <dgm:chMax val="1"/>
          <dgm:chPref val="1"/>
        </dgm:presLayoutVars>
      </dgm:prSet>
      <dgm:spPr/>
    </dgm:pt>
    <dgm:pt modelId="{DA9D5D9D-52CF-4B82-B124-CC6BDF64CD83}" type="pres">
      <dgm:prSet presAssocID="{1C98A0AB-10E7-4985-BD52-39C0FB8B84C7}" presName="Accent" presStyleLbl="trAlignAcc1" presStyleIdx="3" presStyleCnt="4">
        <dgm:presLayoutVars>
          <dgm:chMax val="0"/>
          <dgm:chPref val="0"/>
        </dgm:presLayoutVars>
      </dgm:prSet>
      <dgm:spPr/>
    </dgm:pt>
    <dgm:pt modelId="{CBFA356A-B338-4A62-A63D-E88C91E3FA50}" type="pres">
      <dgm:prSet presAssocID="{1C98A0AB-10E7-4985-BD52-39C0FB8B84C7}" presName="Image" presStyleLbl="alignImgPlace1" presStyleIdx="3" presStyleCnt="4">
        <dgm:presLayoutVars>
          <dgm:chMax val="0"/>
          <dgm:chPref val="0"/>
        </dgm:presLayoutVars>
      </dgm:prSet>
      <dgm:spPr>
        <a:blipFill rotWithShape="1">
          <a:blip xmlns:r="http://schemas.openxmlformats.org/officeDocument/2006/relationships" r:embed="rId5"/>
          <a:stretch>
            <a:fillRect/>
          </a:stretch>
        </a:blipFill>
      </dgm:spPr>
    </dgm:pt>
    <dgm:pt modelId="{5D9FBB7D-280E-489D-9785-DA5768F0AC6A}" type="pres">
      <dgm:prSet presAssocID="{1C98A0AB-10E7-4985-BD52-39C0FB8B84C7}" presName="ChildComposite" presStyleCnt="0"/>
      <dgm:spPr/>
    </dgm:pt>
    <dgm:pt modelId="{750B0D95-6980-4DED-92CA-0BB759EBA622}" type="pres">
      <dgm:prSet presAssocID="{1C98A0AB-10E7-4985-BD52-39C0FB8B84C7}" presName="Child" presStyleLbl="node1" presStyleIdx="0" presStyleCnt="0">
        <dgm:presLayoutVars>
          <dgm:chMax val="0"/>
          <dgm:chPref val="0"/>
          <dgm:bulletEnabled val="1"/>
        </dgm:presLayoutVars>
      </dgm:prSet>
      <dgm:spPr/>
    </dgm:pt>
    <dgm:pt modelId="{6D3ADE7B-AB85-4F97-A9EA-56320A9565EF}" type="pres">
      <dgm:prSet presAssocID="{1C98A0AB-10E7-4985-BD52-39C0FB8B84C7}" presName="Parent" presStyleLbl="revTx" presStyleIdx="3" presStyleCnt="4">
        <dgm:presLayoutVars>
          <dgm:chMax val="1"/>
          <dgm:chPref val="0"/>
          <dgm:bulletEnabled val="1"/>
        </dgm:presLayoutVars>
      </dgm:prSet>
      <dgm:spPr/>
      <dgm:t>
        <a:bodyPr/>
        <a:lstStyle/>
        <a:p>
          <a:endParaRPr lang="en-US"/>
        </a:p>
      </dgm:t>
    </dgm:pt>
  </dgm:ptLst>
  <dgm:cxnLst>
    <dgm:cxn modelId="{646E10B2-0EBF-427B-8CC1-402653D0036C}" type="presOf" srcId="{0007F682-78DA-4F47-BB72-D7EE00215E50}" destId="{88990844-5709-45F7-AEA1-54843CF07A7D}" srcOrd="0" destOrd="0" presId="urn:microsoft.com/office/officeart/2008/layout/CaptionedPictures"/>
    <dgm:cxn modelId="{ADE5F998-3E4C-4AA0-BAFE-FCF07E8D9C2C}" srcId="{C25C32F0-F809-4417-BF3C-C25D9EACCB40}" destId="{9BAA6810-B8CC-42E3-9E7A-B39428C5C8F4}" srcOrd="2" destOrd="0" parTransId="{217AC5DA-2A91-4803-BF91-775DA097B238}" sibTransId="{8C06AD25-1658-457C-8C5A-202EA2899BBC}"/>
    <dgm:cxn modelId="{4D99F268-A1EA-4F30-A23E-FE59BCCC3407}" srcId="{C25C32F0-F809-4417-BF3C-C25D9EACCB40}" destId="{D3D62466-89DD-4622-8B6C-291D53729ACF}" srcOrd="1" destOrd="0" parTransId="{77F750E1-3853-46F1-A6FC-AF9EA86150AC}" sibTransId="{DF89BA72-BDF8-4877-A25B-B1134973C1BF}"/>
    <dgm:cxn modelId="{276C48A4-01AD-4BA0-9C3D-AE4E516EB900}" srcId="{C25C32F0-F809-4417-BF3C-C25D9EACCB40}" destId="{1C98A0AB-10E7-4985-BD52-39C0FB8B84C7}" srcOrd="3" destOrd="0" parTransId="{146F54E3-A3EA-449D-A4BF-638F2C52210D}" sibTransId="{EEC67FC3-0105-48B1-B938-107D72F67538}"/>
    <dgm:cxn modelId="{49F371EC-730F-407C-8C9B-4DCA62ED9759}" srcId="{C25C32F0-F809-4417-BF3C-C25D9EACCB40}" destId="{0007F682-78DA-4F47-BB72-D7EE00215E50}" srcOrd="0" destOrd="0" parTransId="{5AB1A284-FEF5-4FF9-8CAB-6A4D7171CC32}" sibTransId="{86E4260D-4AC1-4C5A-A2A1-CF17FC55A54E}"/>
    <dgm:cxn modelId="{F142AAD7-A36B-4561-BC22-D4FD0BA6C2D4}" type="presOf" srcId="{9BAA6810-B8CC-42E3-9E7A-B39428C5C8F4}" destId="{C8998377-E652-4677-90D0-6180B31AF2EB}" srcOrd="0" destOrd="0" presId="urn:microsoft.com/office/officeart/2008/layout/CaptionedPictures"/>
    <dgm:cxn modelId="{7D02699C-2FCF-4DF4-9F18-93B347CE66D3}" type="presOf" srcId="{C25C32F0-F809-4417-BF3C-C25D9EACCB40}" destId="{7135A726-7FF2-49C2-BD6E-02137DB3E262}" srcOrd="0" destOrd="0" presId="urn:microsoft.com/office/officeart/2008/layout/CaptionedPictures"/>
    <dgm:cxn modelId="{698E2759-AD7E-461B-BDFF-3DEC4E708DC4}" type="presOf" srcId="{D3D62466-89DD-4622-8B6C-291D53729ACF}" destId="{E8A640CD-AF4D-4B59-8607-964E9CD395B3}" srcOrd="0" destOrd="0" presId="urn:microsoft.com/office/officeart/2008/layout/CaptionedPictures"/>
    <dgm:cxn modelId="{86C5E1AC-B65B-4C51-9D75-36F5C75A4387}" type="presOf" srcId="{1C98A0AB-10E7-4985-BD52-39C0FB8B84C7}" destId="{6D3ADE7B-AB85-4F97-A9EA-56320A9565EF}" srcOrd="0" destOrd="0" presId="urn:microsoft.com/office/officeart/2008/layout/CaptionedPictures"/>
    <dgm:cxn modelId="{D94EE923-0EF4-49D8-9001-36B198A1DDA9}" type="presParOf" srcId="{7135A726-7FF2-49C2-BD6E-02137DB3E262}" destId="{D9119076-6095-4746-9E31-74C808A68C52}" srcOrd="0" destOrd="0" presId="urn:microsoft.com/office/officeart/2008/layout/CaptionedPictures"/>
    <dgm:cxn modelId="{8CB84B35-1C57-496D-BA95-BDAF1578096F}" type="presParOf" srcId="{D9119076-6095-4746-9E31-74C808A68C52}" destId="{86E09F25-6F40-4F26-98DA-B0F62A03E4BB}" srcOrd="0" destOrd="0" presId="urn:microsoft.com/office/officeart/2008/layout/CaptionedPictures"/>
    <dgm:cxn modelId="{D2E27765-077F-46EA-AFA5-AC63D49631CB}" type="presParOf" srcId="{D9119076-6095-4746-9E31-74C808A68C52}" destId="{4F8A044D-70A9-4E3F-AA12-C533ADACAE67}" srcOrd="1" destOrd="0" presId="urn:microsoft.com/office/officeart/2008/layout/CaptionedPictures"/>
    <dgm:cxn modelId="{4567F0E3-5659-4DE2-815F-508B4C0D9767}" type="presParOf" srcId="{D9119076-6095-4746-9E31-74C808A68C52}" destId="{EE82C57C-B206-46FE-A87E-851B921AC1C0}" srcOrd="2" destOrd="0" presId="urn:microsoft.com/office/officeart/2008/layout/CaptionedPictures"/>
    <dgm:cxn modelId="{D53E3076-BEAE-482E-B47F-F1A909DBBD69}" type="presParOf" srcId="{EE82C57C-B206-46FE-A87E-851B921AC1C0}" destId="{F030ACD3-959B-4C9D-AB1F-E457756CFB5C}" srcOrd="0" destOrd="0" presId="urn:microsoft.com/office/officeart/2008/layout/CaptionedPictures"/>
    <dgm:cxn modelId="{9C9F8343-826E-4E84-9C94-58B19CFA5EC3}" type="presParOf" srcId="{EE82C57C-B206-46FE-A87E-851B921AC1C0}" destId="{88990844-5709-45F7-AEA1-54843CF07A7D}" srcOrd="1" destOrd="0" presId="urn:microsoft.com/office/officeart/2008/layout/CaptionedPictures"/>
    <dgm:cxn modelId="{174AD5E7-7D88-4EE2-AE9B-522B7EC7F3CF}" type="presParOf" srcId="{7135A726-7FF2-49C2-BD6E-02137DB3E262}" destId="{5012DDBA-7D10-494B-A44F-442CB6D607A2}" srcOrd="1" destOrd="0" presId="urn:microsoft.com/office/officeart/2008/layout/CaptionedPictures"/>
    <dgm:cxn modelId="{6ECB61FA-7840-435C-9150-AD911111B1DB}" type="presParOf" srcId="{7135A726-7FF2-49C2-BD6E-02137DB3E262}" destId="{A7861E17-41A8-447B-8D9A-BFA2A5407F53}" srcOrd="2" destOrd="0" presId="urn:microsoft.com/office/officeart/2008/layout/CaptionedPictures"/>
    <dgm:cxn modelId="{D3EB349A-17A5-45E2-ADD0-96B5CD28E8A5}" type="presParOf" srcId="{A7861E17-41A8-447B-8D9A-BFA2A5407F53}" destId="{A9E73364-0661-4BD0-8E7B-EAA204F01396}" srcOrd="0" destOrd="0" presId="urn:microsoft.com/office/officeart/2008/layout/CaptionedPictures"/>
    <dgm:cxn modelId="{5786A87E-5CD8-4F2C-8141-6E84AD8D6060}" type="presParOf" srcId="{A7861E17-41A8-447B-8D9A-BFA2A5407F53}" destId="{8BE7D13D-696B-43D9-91CC-E085BED512FB}" srcOrd="1" destOrd="0" presId="urn:microsoft.com/office/officeart/2008/layout/CaptionedPictures"/>
    <dgm:cxn modelId="{EF53DBFB-42D3-4A88-A3C7-FD8CD7F8B78D}" type="presParOf" srcId="{A7861E17-41A8-447B-8D9A-BFA2A5407F53}" destId="{41BFD6DB-FD40-445F-A6A7-336CB18F43EB}" srcOrd="2" destOrd="0" presId="urn:microsoft.com/office/officeart/2008/layout/CaptionedPictures"/>
    <dgm:cxn modelId="{0645AB91-410B-4730-AFFE-382280ABCC53}" type="presParOf" srcId="{41BFD6DB-FD40-445F-A6A7-336CB18F43EB}" destId="{FACEA752-49CA-4072-801F-4E79EFD5F585}" srcOrd="0" destOrd="0" presId="urn:microsoft.com/office/officeart/2008/layout/CaptionedPictures"/>
    <dgm:cxn modelId="{C2E900E3-4F11-46A5-B95E-8A054254B66F}" type="presParOf" srcId="{41BFD6DB-FD40-445F-A6A7-336CB18F43EB}" destId="{E8A640CD-AF4D-4B59-8607-964E9CD395B3}" srcOrd="1" destOrd="0" presId="urn:microsoft.com/office/officeart/2008/layout/CaptionedPictures"/>
    <dgm:cxn modelId="{E4DD2DB3-492B-4D98-BBD5-7334499F7D8E}" type="presParOf" srcId="{7135A726-7FF2-49C2-BD6E-02137DB3E262}" destId="{B8BE30F0-5CD7-47AD-8B65-72F2F92AB3D1}" srcOrd="3" destOrd="0" presId="urn:microsoft.com/office/officeart/2008/layout/CaptionedPictures"/>
    <dgm:cxn modelId="{6C13A936-53F1-4BA1-B2B8-60A4755347B4}" type="presParOf" srcId="{7135A726-7FF2-49C2-BD6E-02137DB3E262}" destId="{F3854998-5F5E-425B-AD45-53A0FADEC439}" srcOrd="4" destOrd="0" presId="urn:microsoft.com/office/officeart/2008/layout/CaptionedPictures"/>
    <dgm:cxn modelId="{2E48A0C5-5986-42BE-B4D3-4001FC5A0B94}" type="presParOf" srcId="{F3854998-5F5E-425B-AD45-53A0FADEC439}" destId="{06210BFD-5E80-4905-B972-AE270F5B8BBF}" srcOrd="0" destOrd="0" presId="urn:microsoft.com/office/officeart/2008/layout/CaptionedPictures"/>
    <dgm:cxn modelId="{786CCB57-8E5A-4ED7-9BE2-72FD91D4666D}" type="presParOf" srcId="{F3854998-5F5E-425B-AD45-53A0FADEC439}" destId="{7DBC0654-88A1-4765-9B42-514265A49714}" srcOrd="1" destOrd="0" presId="urn:microsoft.com/office/officeart/2008/layout/CaptionedPictures"/>
    <dgm:cxn modelId="{124CF170-4432-469D-AD00-056F5335AF1C}" type="presParOf" srcId="{F3854998-5F5E-425B-AD45-53A0FADEC439}" destId="{C95F24FC-3AF2-4607-BFFF-71A17285E79B}" srcOrd="2" destOrd="0" presId="urn:microsoft.com/office/officeart/2008/layout/CaptionedPictures"/>
    <dgm:cxn modelId="{4EF2F32E-AFE3-4B31-B4F0-327DB929B4B0}" type="presParOf" srcId="{C95F24FC-3AF2-4607-BFFF-71A17285E79B}" destId="{F76835D7-EAEF-470E-AF22-60AA8127BAAD}" srcOrd="0" destOrd="0" presId="urn:microsoft.com/office/officeart/2008/layout/CaptionedPictures"/>
    <dgm:cxn modelId="{87C312B7-9DAD-4080-9E2E-2871A66B2F69}" type="presParOf" srcId="{C95F24FC-3AF2-4607-BFFF-71A17285E79B}" destId="{C8998377-E652-4677-90D0-6180B31AF2EB}" srcOrd="1" destOrd="0" presId="urn:microsoft.com/office/officeart/2008/layout/CaptionedPictures"/>
    <dgm:cxn modelId="{52BD9738-98E5-4317-A935-D41584E2956C}" type="presParOf" srcId="{7135A726-7FF2-49C2-BD6E-02137DB3E262}" destId="{634BAAB4-E7FD-4485-B7D5-DEF823AAE0B3}" srcOrd="5" destOrd="0" presId="urn:microsoft.com/office/officeart/2008/layout/CaptionedPictures"/>
    <dgm:cxn modelId="{0CDF9651-30AD-470A-867A-659E0DCD0B57}" type="presParOf" srcId="{7135A726-7FF2-49C2-BD6E-02137DB3E262}" destId="{082A32BC-B437-43B3-A4B5-E82C9F469106}" srcOrd="6" destOrd="0" presId="urn:microsoft.com/office/officeart/2008/layout/CaptionedPictures"/>
    <dgm:cxn modelId="{AC4F8BF0-57C1-4A93-BED7-1BA89EC35DF8}" type="presParOf" srcId="{082A32BC-B437-43B3-A4B5-E82C9F469106}" destId="{DA9D5D9D-52CF-4B82-B124-CC6BDF64CD83}" srcOrd="0" destOrd="0" presId="urn:microsoft.com/office/officeart/2008/layout/CaptionedPictures"/>
    <dgm:cxn modelId="{F5C0D8EA-1531-4B5B-BE43-0175BD4C6D5A}" type="presParOf" srcId="{082A32BC-B437-43B3-A4B5-E82C9F469106}" destId="{CBFA356A-B338-4A62-A63D-E88C91E3FA50}" srcOrd="1" destOrd="0" presId="urn:microsoft.com/office/officeart/2008/layout/CaptionedPictures"/>
    <dgm:cxn modelId="{353CEC34-FD6A-4372-ADBC-DA9FEB1FE17B}" type="presParOf" srcId="{082A32BC-B437-43B3-A4B5-E82C9F469106}" destId="{5D9FBB7D-280E-489D-9785-DA5768F0AC6A}" srcOrd="2" destOrd="0" presId="urn:microsoft.com/office/officeart/2008/layout/CaptionedPictures"/>
    <dgm:cxn modelId="{1A2EC9B3-525D-47CB-AB4D-541141441095}" type="presParOf" srcId="{5D9FBB7D-280E-489D-9785-DA5768F0AC6A}" destId="{750B0D95-6980-4DED-92CA-0BB759EBA622}" srcOrd="0" destOrd="0" presId="urn:microsoft.com/office/officeart/2008/layout/CaptionedPictures"/>
    <dgm:cxn modelId="{E30E2D1E-498C-478D-A6EC-E74292CFBB66}" type="presParOf" srcId="{5D9FBB7D-280E-489D-9785-DA5768F0AC6A}" destId="{6D3ADE7B-AB85-4F97-A9EA-56320A9565EF}" srcOrd="1" destOrd="0" presId="urn:microsoft.com/office/officeart/2008/layout/CaptionedPicture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6F43FB0-A370-4E49-B0FD-11478A9CC203}" type="doc">
      <dgm:prSet loTypeId="urn:microsoft.com/office/officeart/2005/8/layout/radial5" loCatId="cycle" qsTypeId="urn:microsoft.com/office/officeart/2005/8/quickstyle/simple1" qsCatId="simple" csTypeId="urn:microsoft.com/office/officeart/2005/8/colors/accent0_1" csCatId="mainScheme" phldr="1"/>
      <dgm:spPr/>
      <dgm:t>
        <a:bodyPr/>
        <a:lstStyle/>
        <a:p>
          <a:endParaRPr lang="en-US"/>
        </a:p>
      </dgm:t>
    </dgm:pt>
    <dgm:pt modelId="{B260B621-B151-4BD2-986C-A06E6CF27945}">
      <dgm:prSet phldrT="[Text]"/>
      <dgm:spPr/>
      <dgm:t>
        <a:bodyPr/>
        <a:lstStyle/>
        <a:p>
          <a:pPr algn="ctr"/>
          <a:r>
            <a:rPr lang="en-US" dirty="0" smtClean="0"/>
            <a:t>Metal Salts </a:t>
          </a:r>
          <a:endParaRPr lang="en-US" dirty="0"/>
        </a:p>
      </dgm:t>
    </dgm:pt>
    <dgm:pt modelId="{B79DEA95-C809-4C62-83FA-1C788BD33B4D}" type="parTrans" cxnId="{6744C245-FAF2-40A0-A7D0-FD8DB3194521}">
      <dgm:prSet/>
      <dgm:spPr/>
      <dgm:t>
        <a:bodyPr/>
        <a:lstStyle/>
        <a:p>
          <a:endParaRPr lang="en-US">
            <a:solidFill>
              <a:sysClr val="windowText" lastClr="000000"/>
            </a:solidFill>
          </a:endParaRPr>
        </a:p>
      </dgm:t>
    </dgm:pt>
    <dgm:pt modelId="{BB1A3D09-0055-45FD-AF72-0DF2E7C4000C}" type="sibTrans" cxnId="{6744C245-FAF2-40A0-A7D0-FD8DB3194521}">
      <dgm:prSet/>
      <dgm:spPr/>
      <dgm:t>
        <a:bodyPr/>
        <a:lstStyle/>
        <a:p>
          <a:endParaRPr lang="en-US">
            <a:solidFill>
              <a:sysClr val="windowText" lastClr="000000"/>
            </a:solidFill>
          </a:endParaRPr>
        </a:p>
      </dgm:t>
    </dgm:pt>
    <mc:AlternateContent xmlns:mc="http://schemas.openxmlformats.org/markup-compatibility/2006">
      <mc:Choice xmlns:a14="http://schemas.microsoft.com/office/drawing/2010/main" Requires="a14">
        <dgm:pt modelId="{239A48B4-05C9-42AC-9622-354B3FEB8D5A}">
          <dgm:prSet phldrT="[Text]" custT="1"/>
          <dgm:spPr/>
          <dgm:t>
            <a:bodyPr/>
            <a:lstStyle/>
            <a:p>
              <a:pPr/>
              <a14:m>
                <m:oMathPara xmlns:m="http://schemas.openxmlformats.org/officeDocument/2006/math">
                  <m:oMathParaPr>
                    <m:jc m:val="center"/>
                  </m:oMathParaPr>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𝐹𝑒𝐶𝑙</m:t>
                        </m:r>
                      </m:e>
                      <m:sub>
                        <m:r>
                          <a:rPr lang="en-US" sz="2400" b="0" i="1" smtClean="0">
                            <a:latin typeface="Cambria Math" panose="02040503050406030204" pitchFamily="18" charset="0"/>
                          </a:rPr>
                          <m:t>3</m:t>
                        </m:r>
                      </m:sub>
                    </m:sSub>
                  </m:oMath>
                </m:oMathPara>
              </a14:m>
              <a:endParaRPr lang="en-US" sz="2400" dirty="0"/>
            </a:p>
          </dgm:t>
        </dgm:pt>
      </mc:Choice>
      <mc:Fallback>
        <dgm:pt modelId="{239A48B4-05C9-42AC-9622-354B3FEB8D5A}">
          <dgm:prSet phldrT="[Text]" custT="1"/>
          <dgm:spPr/>
          <dgm:t>
            <a:bodyPr/>
            <a:lstStyle/>
            <a:p>
              <a:pPr/>
              <a:r>
                <a:rPr lang="en-US" sz="2400" i="0" smtClean="0">
                  <a:latin typeface="Cambria Math" panose="02040503050406030204" pitchFamily="18" charset="0"/>
                </a:rPr>
                <a:t>〖</a:t>
              </a:r>
              <a:r>
                <a:rPr lang="en-US" sz="2400" b="0" i="0" smtClean="0">
                  <a:latin typeface="Cambria Math" panose="02040503050406030204" pitchFamily="18" charset="0"/>
                </a:rPr>
                <a:t>𝐹𝑒𝐶𝑙〗_3</a:t>
              </a:r>
              <a:endParaRPr lang="en-US" sz="2400" dirty="0"/>
            </a:p>
          </dgm:t>
        </dgm:pt>
      </mc:Fallback>
    </mc:AlternateContent>
    <dgm:pt modelId="{8394321F-0336-4F60-9708-C8870943BE8F}" type="parTrans" cxnId="{1AB43E04-E7CF-49DB-8389-85D2D23271D3}">
      <dgm:prSet/>
      <dgm:spPr/>
      <dgm:t>
        <a:bodyPr/>
        <a:lstStyle/>
        <a:p>
          <a:endParaRPr lang="en-US">
            <a:solidFill>
              <a:sysClr val="windowText" lastClr="000000"/>
            </a:solidFill>
          </a:endParaRPr>
        </a:p>
      </dgm:t>
    </dgm:pt>
    <dgm:pt modelId="{9D277606-30F2-43F0-80A0-14444CD6688F}" type="sibTrans" cxnId="{1AB43E04-E7CF-49DB-8389-85D2D23271D3}">
      <dgm:prSet/>
      <dgm:spPr/>
      <dgm:t>
        <a:bodyPr/>
        <a:lstStyle/>
        <a:p>
          <a:endParaRPr lang="en-US">
            <a:solidFill>
              <a:sysClr val="windowText" lastClr="000000"/>
            </a:solidFill>
          </a:endParaRPr>
        </a:p>
      </dgm:t>
    </dgm:pt>
    <mc:AlternateContent xmlns:mc="http://schemas.openxmlformats.org/markup-compatibility/2006">
      <mc:Choice xmlns:a14="http://schemas.microsoft.com/office/drawing/2010/main" Requires="a14">
        <dgm:pt modelId="{FD7338BF-75DE-4752-AE21-AFE13E35DF13}">
          <dgm:prSet phldrT="[Text]" custT="1"/>
          <dgm:spPr/>
          <dgm:t>
            <a:bodyPr/>
            <a:lstStyle/>
            <a:p>
              <a:pPr/>
              <a14:m>
                <m:oMathPara xmlns:m="http://schemas.openxmlformats.org/officeDocument/2006/math">
                  <m:oMathParaPr>
                    <m:jc m:val="center"/>
                  </m:oMathParaPr>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𝑀𝑛𝐶𝑙</m:t>
                        </m:r>
                      </m:e>
                      <m:sub>
                        <m:r>
                          <a:rPr lang="en-US" sz="2400" b="0" i="1" smtClean="0">
                            <a:latin typeface="Cambria Math" panose="02040503050406030204" pitchFamily="18" charset="0"/>
                          </a:rPr>
                          <m:t>2</m:t>
                        </m:r>
                      </m:sub>
                    </m:sSub>
                  </m:oMath>
                </m:oMathPara>
              </a14:m>
              <a:endParaRPr lang="en-US" sz="2400" dirty="0"/>
            </a:p>
          </dgm:t>
        </dgm:pt>
      </mc:Choice>
      <mc:Fallback>
        <dgm:pt modelId="{FD7338BF-75DE-4752-AE21-AFE13E35DF13}">
          <dgm:prSet phldrT="[Text]" custT="1"/>
          <dgm:spPr/>
          <dgm:t>
            <a:bodyPr/>
            <a:lstStyle/>
            <a:p>
              <a:pPr/>
              <a:r>
                <a:rPr lang="en-US" sz="2400" i="0" smtClean="0">
                  <a:latin typeface="Cambria Math" panose="02040503050406030204" pitchFamily="18" charset="0"/>
                </a:rPr>
                <a:t>〖</a:t>
              </a:r>
              <a:r>
                <a:rPr lang="en-US" sz="2400" b="0" i="0" smtClean="0">
                  <a:latin typeface="Cambria Math" panose="02040503050406030204" pitchFamily="18" charset="0"/>
                </a:rPr>
                <a:t>𝑀𝑛𝐶𝑙〗_2</a:t>
              </a:r>
              <a:endParaRPr lang="en-US" sz="2400" dirty="0"/>
            </a:p>
          </dgm:t>
        </dgm:pt>
      </mc:Fallback>
    </mc:AlternateContent>
    <dgm:pt modelId="{FF538649-36EE-45F8-87DC-AB25F939D93D}" type="parTrans" cxnId="{26C159EB-6DB5-4DCF-ACFB-1499DE7FFEA2}">
      <dgm:prSet/>
      <dgm:spPr/>
      <dgm:t>
        <a:bodyPr/>
        <a:lstStyle/>
        <a:p>
          <a:endParaRPr lang="en-US">
            <a:solidFill>
              <a:sysClr val="windowText" lastClr="000000"/>
            </a:solidFill>
          </a:endParaRPr>
        </a:p>
      </dgm:t>
    </dgm:pt>
    <dgm:pt modelId="{805BF41F-DAB3-4DF3-B570-CF3B1CA1F059}" type="sibTrans" cxnId="{26C159EB-6DB5-4DCF-ACFB-1499DE7FFEA2}">
      <dgm:prSet/>
      <dgm:spPr/>
      <dgm:t>
        <a:bodyPr/>
        <a:lstStyle/>
        <a:p>
          <a:endParaRPr lang="en-US">
            <a:solidFill>
              <a:sysClr val="windowText" lastClr="000000"/>
            </a:solidFill>
          </a:endParaRPr>
        </a:p>
      </dgm:t>
    </dgm:pt>
    <mc:AlternateContent xmlns:mc="http://schemas.openxmlformats.org/markup-compatibility/2006">
      <mc:Choice xmlns:a14="http://schemas.microsoft.com/office/drawing/2010/main" Requires="a14">
        <dgm:pt modelId="{F5A1C345-70B9-4B31-9C4F-2869CAD317C4}">
          <dgm:prSet phldrT="[Text]" custT="1"/>
          <dgm:spPr/>
          <dgm:t>
            <a:bodyPr/>
            <a:lstStyle/>
            <a:p>
              <a:pPr/>
              <a14:m>
                <m:oMathPara xmlns:m="http://schemas.openxmlformats.org/officeDocument/2006/math">
                  <m:oMathParaPr>
                    <m:jc m:val="center"/>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𝐻𝑔𝐶𝑙</m:t>
                        </m:r>
                      </m:e>
                      <m:sub>
                        <m:r>
                          <a:rPr lang="en-US" sz="2400" b="0" i="1" smtClean="0">
                            <a:latin typeface="Cambria Math" panose="02040503050406030204" pitchFamily="18" charset="0"/>
                          </a:rPr>
                          <m:t>2</m:t>
                        </m:r>
                      </m:sub>
                    </m:sSub>
                  </m:oMath>
                </m:oMathPara>
              </a14:m>
              <a:endParaRPr lang="en-US" sz="3600" dirty="0"/>
            </a:p>
          </dgm:t>
        </dgm:pt>
      </mc:Choice>
      <mc:Fallback>
        <dgm:pt modelId="{F5A1C345-70B9-4B31-9C4F-2869CAD317C4}">
          <dgm:prSet phldrT="[Text]" custT="1"/>
          <dgm:spPr/>
          <dgm:t>
            <a:bodyPr/>
            <a:lstStyle/>
            <a:p>
              <a:pPr/>
              <a:r>
                <a:rPr lang="en-US" sz="2400" b="0" i="0" smtClean="0">
                  <a:latin typeface="Cambria Math" panose="02040503050406030204" pitchFamily="18" charset="0"/>
                </a:rPr>
                <a:t>〖𝐻𝑔𝐶𝑙〗_2</a:t>
              </a:r>
              <a:endParaRPr lang="en-US" sz="3600" dirty="0"/>
            </a:p>
          </dgm:t>
        </dgm:pt>
      </mc:Fallback>
    </mc:AlternateContent>
    <dgm:pt modelId="{E20FB617-002B-4E3A-9854-35EDADF0D87D}" type="parTrans" cxnId="{C62F0E83-BC94-4549-B608-E866F5D58606}">
      <dgm:prSet/>
      <dgm:spPr/>
      <dgm:t>
        <a:bodyPr/>
        <a:lstStyle/>
        <a:p>
          <a:endParaRPr lang="en-US">
            <a:solidFill>
              <a:sysClr val="windowText" lastClr="000000"/>
            </a:solidFill>
          </a:endParaRPr>
        </a:p>
      </dgm:t>
    </dgm:pt>
    <dgm:pt modelId="{9C28F591-ADAB-4FEF-BC61-0DD614DB7C9A}" type="sibTrans" cxnId="{C62F0E83-BC94-4549-B608-E866F5D58606}">
      <dgm:prSet/>
      <dgm:spPr/>
      <dgm:t>
        <a:bodyPr/>
        <a:lstStyle/>
        <a:p>
          <a:endParaRPr lang="en-US">
            <a:solidFill>
              <a:sysClr val="windowText" lastClr="000000"/>
            </a:solidFill>
          </a:endParaRPr>
        </a:p>
      </dgm:t>
    </dgm:pt>
    <mc:AlternateContent xmlns:mc="http://schemas.openxmlformats.org/markup-compatibility/2006">
      <mc:Choice xmlns:a14="http://schemas.microsoft.com/office/drawing/2010/main" Requires="a14">
        <dgm:pt modelId="{5D381BA7-C8C7-4B2D-A8A5-E7632DD62DD5}">
          <dgm:prSet custT="1"/>
          <dgm:spPr/>
          <dgm:t>
            <a:bodyPr/>
            <a:lstStyle/>
            <a:p>
              <a:pPr/>
              <a14:m>
                <m:oMathPara xmlns:m="http://schemas.openxmlformats.org/officeDocument/2006/math">
                  <m:oMathParaPr>
                    <m:jc m:val="centerGroup"/>
                  </m:oMathParaPr>
                  <m:oMath xmlns:m="http://schemas.openxmlformats.org/officeDocument/2006/math">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𝑁𝑖</m:t>
                        </m:r>
                        <m:r>
                          <a:rPr lang="en-US" sz="1800" b="0" i="1" smtClean="0">
                            <a:latin typeface="Cambria Math" panose="02040503050406030204" pitchFamily="18" charset="0"/>
                          </a:rPr>
                          <m:t>(</m:t>
                        </m:r>
                        <m:r>
                          <a:rPr lang="en-US" sz="1800" b="0" i="1" smtClean="0">
                            <a:latin typeface="Cambria Math" panose="02040503050406030204" pitchFamily="18" charset="0"/>
                          </a:rPr>
                          <m:t>𝑃</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𝑂</m:t>
                            </m:r>
                          </m:e>
                          <m:sub>
                            <m:r>
                              <a:rPr lang="en-US" sz="1800" b="0" i="1" smtClean="0">
                                <a:latin typeface="Cambria Math" panose="02040503050406030204" pitchFamily="18" charset="0"/>
                              </a:rPr>
                              <m:t>3</m:t>
                            </m:r>
                          </m:sub>
                        </m:sSub>
                        <m:r>
                          <a:rPr lang="en-US" sz="1800" b="0" i="1" smtClean="0">
                            <a:latin typeface="Cambria Math" panose="02040503050406030204" pitchFamily="18" charset="0"/>
                          </a:rPr>
                          <m:t>)</m:t>
                        </m:r>
                      </m:e>
                      <m:sub>
                        <m:r>
                          <a:rPr lang="en-US" sz="1800" b="0" i="1" smtClean="0">
                            <a:latin typeface="Cambria Math" panose="02040503050406030204" pitchFamily="18" charset="0"/>
                          </a:rPr>
                          <m:t>2</m:t>
                        </m:r>
                      </m:sub>
                    </m:sSub>
                  </m:oMath>
                </m:oMathPara>
              </a14:m>
              <a:endParaRPr lang="en-US" sz="1800" dirty="0"/>
            </a:p>
          </dgm:t>
        </dgm:pt>
      </mc:Choice>
      <mc:Fallback>
        <dgm:pt modelId="{5D381BA7-C8C7-4B2D-A8A5-E7632DD62DD5}">
          <dgm:prSet custT="1"/>
          <dgm:spPr/>
          <dgm:t>
            <a:bodyPr/>
            <a:lstStyle/>
            <a:p>
              <a:pPr/>
              <a:r>
                <a:rPr lang="en-US" sz="1800" i="0" smtClean="0">
                  <a:latin typeface="Cambria Math" panose="02040503050406030204" pitchFamily="18" charset="0"/>
                </a:rPr>
                <a:t>〖</a:t>
              </a:r>
              <a:r>
                <a:rPr lang="en-US" sz="1800" b="0" i="0" smtClean="0">
                  <a:latin typeface="Cambria Math" panose="02040503050406030204" pitchFamily="18" charset="0"/>
                </a:rPr>
                <a:t>𝑁𝑖(𝑃𝑂_3)〗_2</a:t>
              </a:r>
              <a:endParaRPr lang="en-US" sz="1800" dirty="0"/>
            </a:p>
          </dgm:t>
        </dgm:pt>
      </mc:Fallback>
    </mc:AlternateContent>
    <dgm:pt modelId="{9952A808-5E45-4542-A4B9-99523FE06861}" type="parTrans" cxnId="{91C658FB-2845-41F4-BD4A-A4421F0EB5E8}">
      <dgm:prSet/>
      <dgm:spPr/>
      <dgm:t>
        <a:bodyPr/>
        <a:lstStyle/>
        <a:p>
          <a:endParaRPr lang="en-US">
            <a:solidFill>
              <a:sysClr val="windowText" lastClr="000000"/>
            </a:solidFill>
          </a:endParaRPr>
        </a:p>
      </dgm:t>
    </dgm:pt>
    <dgm:pt modelId="{A0029FAA-B463-4ADA-B2CA-DDCCC1ABE09C}" type="sibTrans" cxnId="{91C658FB-2845-41F4-BD4A-A4421F0EB5E8}">
      <dgm:prSet/>
      <dgm:spPr/>
      <dgm:t>
        <a:bodyPr/>
        <a:lstStyle/>
        <a:p>
          <a:endParaRPr lang="en-US">
            <a:solidFill>
              <a:sysClr val="windowText" lastClr="000000"/>
            </a:solidFill>
          </a:endParaRPr>
        </a:p>
      </dgm:t>
    </dgm:pt>
    <mc:AlternateContent xmlns:mc="http://schemas.openxmlformats.org/markup-compatibility/2006">
      <mc:Choice xmlns:a14="http://schemas.microsoft.com/office/drawing/2010/main" Requires="a14">
        <dgm:pt modelId="{D70B481D-EE06-482E-8526-57155C2D2210}">
          <dgm:prSet custT="1"/>
          <dgm:spPr/>
          <dgm:t>
            <a:bodyPr/>
            <a:lstStyle/>
            <a:p>
              <a:pPr/>
              <a14:m>
                <m:oMathPara xmlns:m="http://schemas.openxmlformats.org/officeDocument/2006/math">
                  <m:oMathParaPr>
                    <m:jc m:val="center"/>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𝐹𝑒𝐶𝑙</m:t>
                        </m:r>
                      </m:e>
                      <m:sub>
                        <m:r>
                          <a:rPr lang="en-US" sz="2400" b="0" i="1" dirty="0" smtClean="0">
                            <a:latin typeface="Cambria Math" panose="02040503050406030204" pitchFamily="18" charset="0"/>
                          </a:rPr>
                          <m:t>2</m:t>
                        </m:r>
                      </m:sub>
                    </m:sSub>
                  </m:oMath>
                </m:oMathPara>
              </a14:m>
              <a:endParaRPr lang="en-US" sz="2400" dirty="0"/>
            </a:p>
          </dgm:t>
        </dgm:pt>
      </mc:Choice>
      <mc:Fallback>
        <dgm:pt modelId="{D70B481D-EE06-482E-8526-57155C2D2210}">
          <dgm:prSet custT="1"/>
          <dgm:spPr/>
          <dgm:t>
            <a:bodyPr/>
            <a:lstStyle/>
            <a:p>
              <a:pPr/>
              <a:r>
                <a:rPr lang="en-US" sz="2400" i="0" dirty="0" smtClean="0">
                  <a:latin typeface="Cambria Math" panose="02040503050406030204" pitchFamily="18" charset="0"/>
                </a:rPr>
                <a:t>〖</a:t>
              </a:r>
              <a:r>
                <a:rPr lang="en-US" sz="2400" b="0" i="0" dirty="0" smtClean="0">
                  <a:latin typeface="Cambria Math" panose="02040503050406030204" pitchFamily="18" charset="0"/>
                </a:rPr>
                <a:t>𝐹𝑒𝐶𝑙〗_2</a:t>
              </a:r>
              <a:endParaRPr lang="en-US" sz="2400" dirty="0"/>
            </a:p>
          </dgm:t>
        </dgm:pt>
      </mc:Fallback>
    </mc:AlternateContent>
    <dgm:pt modelId="{E26268CF-BDBB-4CB2-B830-2D2358CE81BD}" type="parTrans" cxnId="{2CE02F26-3901-4872-841A-DF6761CBA275}">
      <dgm:prSet/>
      <dgm:spPr/>
      <dgm:t>
        <a:bodyPr/>
        <a:lstStyle/>
        <a:p>
          <a:endParaRPr lang="en-US">
            <a:solidFill>
              <a:sysClr val="windowText" lastClr="000000"/>
            </a:solidFill>
          </a:endParaRPr>
        </a:p>
      </dgm:t>
    </dgm:pt>
    <dgm:pt modelId="{7283E0FD-D64A-40F4-8D1A-BAF3A4E4E648}" type="sibTrans" cxnId="{2CE02F26-3901-4872-841A-DF6761CBA275}">
      <dgm:prSet/>
      <dgm:spPr/>
      <dgm:t>
        <a:bodyPr/>
        <a:lstStyle/>
        <a:p>
          <a:endParaRPr lang="en-US">
            <a:solidFill>
              <a:sysClr val="windowText" lastClr="000000"/>
            </a:solidFill>
          </a:endParaRPr>
        </a:p>
      </dgm:t>
    </dgm:pt>
    <mc:AlternateContent xmlns:mc="http://schemas.openxmlformats.org/markup-compatibility/2006">
      <mc:Choice xmlns:a14="http://schemas.microsoft.com/office/drawing/2010/main" Requires="a14">
        <dgm:pt modelId="{9352A045-87F6-4FDB-9349-4AA77B4ECC5F}">
          <dgm:prSet custT="1"/>
          <dgm:spPr/>
          <dgm: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𝑃𝑏</m:t>
                    </m:r>
                    <m:r>
                      <a:rPr lang="en-US" sz="2000" i="1" dirty="0" smtClean="0">
                        <a:latin typeface="Cambria Math" panose="02040503050406030204" pitchFamily="18" charset="0"/>
                      </a:rPr>
                      <m:t>(</m:t>
                    </m:r>
                    <m:r>
                      <a:rPr lang="en-US" sz="2000" i="1" dirty="0" smtClean="0">
                        <a:latin typeface="Cambria Math" panose="02040503050406030204" pitchFamily="18" charset="0"/>
                      </a:rPr>
                      <m:t>𝑁𝑂</m:t>
                    </m:r>
                    <m:r>
                      <a:rPr lang="en-US" sz="2000" i="1" dirty="0" smtClean="0">
                        <a:latin typeface="Cambria Math" panose="02040503050406030204" pitchFamily="18" charset="0"/>
                      </a:rPr>
                      <m:t>3</m:t>
                    </m:r>
                    <m:r>
                      <a:rPr lang="en-US" sz="2000" i="1" dirty="0" smtClean="0">
                        <a:latin typeface="Cambria Math" panose="02040503050406030204" pitchFamily="18" charset="0"/>
                      </a:rPr>
                      <m:t>)</m:t>
                    </m:r>
                    <m:r>
                      <a:rPr lang="en-US" sz="2000" i="1" dirty="0" smtClean="0">
                        <a:latin typeface="Cambria Math" panose="02040503050406030204" pitchFamily="18" charset="0"/>
                      </a:rPr>
                      <m:t>2</m:t>
                    </m:r>
                  </m:oMath>
                </m:oMathPara>
              </a14:m>
              <a:endParaRPr lang="en-US" sz="2000" dirty="0"/>
            </a:p>
          </dgm:t>
        </dgm:pt>
      </mc:Choice>
      <mc:Fallback>
        <dgm:pt modelId="{9352A045-87F6-4FDB-9349-4AA77B4ECC5F}">
          <dgm:prSet custT="1"/>
          <dgm:spPr/>
          <dgm:t>
            <a:bodyPr/>
            <a:lstStyle/>
            <a:p>
              <a:pPr/>
              <a:r>
                <a:rPr lang="en-US" sz="2000" i="0" dirty="0" smtClean="0">
                  <a:latin typeface="Cambria Math" panose="02040503050406030204" pitchFamily="18" charset="0"/>
                </a:rPr>
                <a:t>𝑃𝑏(𝑁𝑂3)2</a:t>
              </a:r>
              <a:endParaRPr lang="en-US" sz="2000" dirty="0"/>
            </a:p>
          </dgm:t>
        </dgm:pt>
      </mc:Fallback>
    </mc:AlternateContent>
    <dgm:pt modelId="{0DDF03B9-A57C-4601-BBAA-2D538E56F665}" type="parTrans" cxnId="{EA2ECC7A-8C01-4DC6-9A54-401FD011FD5C}">
      <dgm:prSet/>
      <dgm:spPr/>
      <dgm:t>
        <a:bodyPr/>
        <a:lstStyle/>
        <a:p>
          <a:endParaRPr lang="en-US"/>
        </a:p>
      </dgm:t>
    </dgm:pt>
    <dgm:pt modelId="{D3B2D638-DD00-4912-80AB-20B49084887B}" type="sibTrans" cxnId="{EA2ECC7A-8C01-4DC6-9A54-401FD011FD5C}">
      <dgm:prSet/>
      <dgm:spPr/>
      <dgm:t>
        <a:bodyPr/>
        <a:lstStyle/>
        <a:p>
          <a:endParaRPr lang="en-US"/>
        </a:p>
      </dgm:t>
    </dgm:pt>
    <mc:AlternateContent xmlns:mc="http://schemas.openxmlformats.org/markup-compatibility/2006">
      <mc:Choice xmlns:a14="http://schemas.microsoft.com/office/drawing/2010/main" Requires="a14">
        <dgm:pt modelId="{A2C9453B-324E-4E36-AD3D-F4B54E3BE83B}">
          <dgm:prSet custT="1"/>
          <dgm:spPr/>
          <dgm: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𝐶𝑢𝐶𝑙</m:t>
                    </m:r>
                    <m:r>
                      <a:rPr lang="en-US" sz="2000" i="1" dirty="0" smtClean="0">
                        <a:latin typeface="Cambria Math" panose="02040503050406030204" pitchFamily="18" charset="0"/>
                      </a:rPr>
                      <m:t>2</m:t>
                    </m:r>
                    <m:r>
                      <a:rPr lang="en-US" sz="2000" i="1" dirty="0" smtClean="0">
                        <a:latin typeface="Cambria Math" panose="02040503050406030204" pitchFamily="18" charset="0"/>
                      </a:rPr>
                      <m:t>.</m:t>
                    </m:r>
                    <m:r>
                      <a:rPr lang="en-US" sz="2000" i="1" dirty="0" smtClean="0">
                        <a:latin typeface="Cambria Math" panose="02040503050406030204" pitchFamily="18" charset="0"/>
                      </a:rPr>
                      <m:t>2</m:t>
                    </m:r>
                    <m:r>
                      <a:rPr lang="en-US" sz="2000" i="1" dirty="0" smtClean="0">
                        <a:latin typeface="Cambria Math" panose="02040503050406030204" pitchFamily="18" charset="0"/>
                      </a:rPr>
                      <m:t>𝐻</m:t>
                    </m:r>
                    <m:r>
                      <a:rPr lang="en-US" sz="2000" i="1" dirty="0" smtClean="0">
                        <a:latin typeface="Cambria Math" panose="02040503050406030204" pitchFamily="18" charset="0"/>
                      </a:rPr>
                      <m:t>2</m:t>
                    </m:r>
                    <m:r>
                      <a:rPr lang="en-US" sz="2000" i="1" dirty="0" smtClean="0">
                        <a:latin typeface="Cambria Math" panose="02040503050406030204" pitchFamily="18" charset="0"/>
                      </a:rPr>
                      <m:t>𝑂</m:t>
                    </m:r>
                  </m:oMath>
                </m:oMathPara>
              </a14:m>
              <a:endParaRPr lang="en-US" sz="2000" dirty="0"/>
            </a:p>
          </dgm:t>
        </dgm:pt>
      </mc:Choice>
      <mc:Fallback>
        <dgm:pt modelId="{A2C9453B-324E-4E36-AD3D-F4B54E3BE83B}">
          <dgm:prSet custT="1"/>
          <dgm:spPr/>
          <dgm:t>
            <a:bodyPr/>
            <a:lstStyle/>
            <a:p>
              <a:pPr/>
              <a:r>
                <a:rPr lang="en-US" sz="2000" i="0" dirty="0" smtClean="0">
                  <a:latin typeface="Cambria Math" panose="02040503050406030204" pitchFamily="18" charset="0"/>
                </a:rPr>
                <a:t>𝐶𝑢𝐶𝑙2.2𝐻2𝑂</a:t>
              </a:r>
              <a:endParaRPr lang="en-US" sz="2000" dirty="0"/>
            </a:p>
          </dgm:t>
        </dgm:pt>
      </mc:Fallback>
    </mc:AlternateContent>
    <dgm:pt modelId="{6B2A9F0A-7C28-48BB-B38B-5F9BE1E6EBBC}" type="parTrans" cxnId="{BEEE0075-3FE8-4B1E-8EA5-53A0FEF65160}">
      <dgm:prSet/>
      <dgm:spPr/>
      <dgm:t>
        <a:bodyPr/>
        <a:lstStyle/>
        <a:p>
          <a:endParaRPr lang="en-US"/>
        </a:p>
      </dgm:t>
    </dgm:pt>
    <dgm:pt modelId="{1D95C5DF-9352-4687-AA5C-20BC733B5D93}" type="sibTrans" cxnId="{BEEE0075-3FE8-4B1E-8EA5-53A0FEF65160}">
      <dgm:prSet/>
      <dgm:spPr/>
      <dgm:t>
        <a:bodyPr/>
        <a:lstStyle/>
        <a:p>
          <a:endParaRPr lang="en-US"/>
        </a:p>
      </dgm:t>
    </dgm:pt>
    <dgm:pt modelId="{6D4D8890-1098-4BCC-B0B5-53B0A5E63EA5}" type="pres">
      <dgm:prSet presAssocID="{E6F43FB0-A370-4E49-B0FD-11478A9CC203}" presName="Name0" presStyleCnt="0">
        <dgm:presLayoutVars>
          <dgm:chMax val="1"/>
          <dgm:dir/>
          <dgm:animLvl val="ctr"/>
          <dgm:resizeHandles val="exact"/>
        </dgm:presLayoutVars>
      </dgm:prSet>
      <dgm:spPr/>
      <dgm:t>
        <a:bodyPr/>
        <a:lstStyle/>
        <a:p>
          <a:endParaRPr lang="en-US"/>
        </a:p>
      </dgm:t>
    </dgm:pt>
    <dgm:pt modelId="{4940ADCD-33F2-4562-A311-1E91D1A606E1}" type="pres">
      <dgm:prSet presAssocID="{B260B621-B151-4BD2-986C-A06E6CF27945}" presName="centerShape" presStyleLbl="node0" presStyleIdx="0" presStyleCnt="1"/>
      <dgm:spPr/>
      <dgm:t>
        <a:bodyPr/>
        <a:lstStyle/>
        <a:p>
          <a:endParaRPr lang="en-US"/>
        </a:p>
      </dgm:t>
    </dgm:pt>
    <dgm:pt modelId="{9B1C4AE9-08E8-4079-9038-D8312F98C32C}" type="pres">
      <dgm:prSet presAssocID="{8394321F-0336-4F60-9708-C8870943BE8F}" presName="parTrans" presStyleLbl="sibTrans2D1" presStyleIdx="0" presStyleCnt="7"/>
      <dgm:spPr/>
      <dgm:t>
        <a:bodyPr/>
        <a:lstStyle/>
        <a:p>
          <a:endParaRPr lang="en-US"/>
        </a:p>
      </dgm:t>
    </dgm:pt>
    <dgm:pt modelId="{170AF3A7-D2CA-4B08-856D-0B2BDEDB1372}" type="pres">
      <dgm:prSet presAssocID="{8394321F-0336-4F60-9708-C8870943BE8F}" presName="connectorText" presStyleLbl="sibTrans2D1" presStyleIdx="0" presStyleCnt="7"/>
      <dgm:spPr/>
      <dgm:t>
        <a:bodyPr/>
        <a:lstStyle/>
        <a:p>
          <a:endParaRPr lang="en-US"/>
        </a:p>
      </dgm:t>
    </dgm:pt>
    <dgm:pt modelId="{52A5B8B9-1EE3-4AA4-B97F-AAAEB98CB7C8}" type="pres">
      <dgm:prSet presAssocID="{239A48B4-05C9-42AC-9622-354B3FEB8D5A}" presName="node" presStyleLbl="node1" presStyleIdx="0" presStyleCnt="7">
        <dgm:presLayoutVars>
          <dgm:bulletEnabled val="1"/>
        </dgm:presLayoutVars>
      </dgm:prSet>
      <dgm:spPr/>
      <dgm:t>
        <a:bodyPr/>
        <a:lstStyle/>
        <a:p>
          <a:endParaRPr lang="en-US"/>
        </a:p>
      </dgm:t>
    </dgm:pt>
    <dgm:pt modelId="{B0856866-B084-42A1-84D0-63C7A7AE30FA}" type="pres">
      <dgm:prSet presAssocID="{FF538649-36EE-45F8-87DC-AB25F939D93D}" presName="parTrans" presStyleLbl="sibTrans2D1" presStyleIdx="1" presStyleCnt="7"/>
      <dgm:spPr/>
      <dgm:t>
        <a:bodyPr/>
        <a:lstStyle/>
        <a:p>
          <a:endParaRPr lang="en-US"/>
        </a:p>
      </dgm:t>
    </dgm:pt>
    <dgm:pt modelId="{544550EB-6D15-40A6-844F-45D493AF0E7B}" type="pres">
      <dgm:prSet presAssocID="{FF538649-36EE-45F8-87DC-AB25F939D93D}" presName="connectorText" presStyleLbl="sibTrans2D1" presStyleIdx="1" presStyleCnt="7"/>
      <dgm:spPr/>
      <dgm:t>
        <a:bodyPr/>
        <a:lstStyle/>
        <a:p>
          <a:endParaRPr lang="en-US"/>
        </a:p>
      </dgm:t>
    </dgm:pt>
    <dgm:pt modelId="{D74EE0B5-CEF2-4A6D-833E-737D7DFEF4D1}" type="pres">
      <dgm:prSet presAssocID="{FD7338BF-75DE-4752-AE21-AFE13E35DF13}" presName="node" presStyleLbl="node1" presStyleIdx="1" presStyleCnt="7">
        <dgm:presLayoutVars>
          <dgm:bulletEnabled val="1"/>
        </dgm:presLayoutVars>
      </dgm:prSet>
      <dgm:spPr/>
      <dgm:t>
        <a:bodyPr/>
        <a:lstStyle/>
        <a:p>
          <a:endParaRPr lang="en-US"/>
        </a:p>
      </dgm:t>
    </dgm:pt>
    <dgm:pt modelId="{98CD9CB8-52BF-4B72-A8CB-F6999568F7B5}" type="pres">
      <dgm:prSet presAssocID="{E20FB617-002B-4E3A-9854-35EDADF0D87D}" presName="parTrans" presStyleLbl="sibTrans2D1" presStyleIdx="2" presStyleCnt="7"/>
      <dgm:spPr/>
      <dgm:t>
        <a:bodyPr/>
        <a:lstStyle/>
        <a:p>
          <a:endParaRPr lang="en-US"/>
        </a:p>
      </dgm:t>
    </dgm:pt>
    <dgm:pt modelId="{B6F0DA2B-030B-4DA1-8BE3-B26A3F3F8385}" type="pres">
      <dgm:prSet presAssocID="{E20FB617-002B-4E3A-9854-35EDADF0D87D}" presName="connectorText" presStyleLbl="sibTrans2D1" presStyleIdx="2" presStyleCnt="7"/>
      <dgm:spPr/>
      <dgm:t>
        <a:bodyPr/>
        <a:lstStyle/>
        <a:p>
          <a:endParaRPr lang="en-US"/>
        </a:p>
      </dgm:t>
    </dgm:pt>
    <dgm:pt modelId="{DF5F33ED-28CF-492F-9EFD-12753B745DB8}" type="pres">
      <dgm:prSet presAssocID="{F5A1C345-70B9-4B31-9C4F-2869CAD317C4}" presName="node" presStyleLbl="node1" presStyleIdx="2" presStyleCnt="7">
        <dgm:presLayoutVars>
          <dgm:bulletEnabled val="1"/>
        </dgm:presLayoutVars>
      </dgm:prSet>
      <dgm:spPr/>
      <dgm:t>
        <a:bodyPr/>
        <a:lstStyle/>
        <a:p>
          <a:endParaRPr lang="en-US"/>
        </a:p>
      </dgm:t>
    </dgm:pt>
    <dgm:pt modelId="{906C5CED-CEBB-45EE-87C6-6D0F2A2D0F39}" type="pres">
      <dgm:prSet presAssocID="{9952A808-5E45-4542-A4B9-99523FE06861}" presName="parTrans" presStyleLbl="sibTrans2D1" presStyleIdx="3" presStyleCnt="7"/>
      <dgm:spPr/>
      <dgm:t>
        <a:bodyPr/>
        <a:lstStyle/>
        <a:p>
          <a:endParaRPr lang="en-US"/>
        </a:p>
      </dgm:t>
    </dgm:pt>
    <dgm:pt modelId="{0A1F59B9-8E1B-477E-8274-004B0878FA04}" type="pres">
      <dgm:prSet presAssocID="{9952A808-5E45-4542-A4B9-99523FE06861}" presName="connectorText" presStyleLbl="sibTrans2D1" presStyleIdx="3" presStyleCnt="7"/>
      <dgm:spPr/>
      <dgm:t>
        <a:bodyPr/>
        <a:lstStyle/>
        <a:p>
          <a:endParaRPr lang="en-US"/>
        </a:p>
      </dgm:t>
    </dgm:pt>
    <dgm:pt modelId="{53025FED-9D86-409F-8D89-96109B343293}" type="pres">
      <dgm:prSet presAssocID="{5D381BA7-C8C7-4B2D-A8A5-E7632DD62DD5}" presName="node" presStyleLbl="node1" presStyleIdx="3" presStyleCnt="7">
        <dgm:presLayoutVars>
          <dgm:bulletEnabled val="1"/>
        </dgm:presLayoutVars>
      </dgm:prSet>
      <dgm:spPr/>
      <dgm:t>
        <a:bodyPr/>
        <a:lstStyle/>
        <a:p>
          <a:endParaRPr lang="en-US"/>
        </a:p>
      </dgm:t>
    </dgm:pt>
    <dgm:pt modelId="{FC9865A1-CF1F-4D49-8B60-A9EDFEC407E3}" type="pres">
      <dgm:prSet presAssocID="{E26268CF-BDBB-4CB2-B830-2D2358CE81BD}" presName="parTrans" presStyleLbl="sibTrans2D1" presStyleIdx="4" presStyleCnt="7"/>
      <dgm:spPr/>
      <dgm:t>
        <a:bodyPr/>
        <a:lstStyle/>
        <a:p>
          <a:endParaRPr lang="en-US"/>
        </a:p>
      </dgm:t>
    </dgm:pt>
    <dgm:pt modelId="{AC1222E4-047C-4343-8FBC-6825024A91B7}" type="pres">
      <dgm:prSet presAssocID="{E26268CF-BDBB-4CB2-B830-2D2358CE81BD}" presName="connectorText" presStyleLbl="sibTrans2D1" presStyleIdx="4" presStyleCnt="7"/>
      <dgm:spPr/>
      <dgm:t>
        <a:bodyPr/>
        <a:lstStyle/>
        <a:p>
          <a:endParaRPr lang="en-US"/>
        </a:p>
      </dgm:t>
    </dgm:pt>
    <dgm:pt modelId="{7B068D18-2F88-4135-93AD-C3D2FF48F48F}" type="pres">
      <dgm:prSet presAssocID="{D70B481D-EE06-482E-8526-57155C2D2210}" presName="node" presStyleLbl="node1" presStyleIdx="4" presStyleCnt="7">
        <dgm:presLayoutVars>
          <dgm:bulletEnabled val="1"/>
        </dgm:presLayoutVars>
      </dgm:prSet>
      <dgm:spPr/>
      <dgm:t>
        <a:bodyPr/>
        <a:lstStyle/>
        <a:p>
          <a:endParaRPr lang="en-US"/>
        </a:p>
      </dgm:t>
    </dgm:pt>
    <dgm:pt modelId="{D09192B2-AD7B-426B-9029-974CC4D2FAD1}" type="pres">
      <dgm:prSet presAssocID="{0DDF03B9-A57C-4601-BBAA-2D538E56F665}" presName="parTrans" presStyleLbl="sibTrans2D1" presStyleIdx="5" presStyleCnt="7"/>
      <dgm:spPr/>
      <dgm:t>
        <a:bodyPr/>
        <a:lstStyle/>
        <a:p>
          <a:endParaRPr lang="en-US"/>
        </a:p>
      </dgm:t>
    </dgm:pt>
    <dgm:pt modelId="{C6C70C49-056C-484F-AB5C-0593D7CAED90}" type="pres">
      <dgm:prSet presAssocID="{0DDF03B9-A57C-4601-BBAA-2D538E56F665}" presName="connectorText" presStyleLbl="sibTrans2D1" presStyleIdx="5" presStyleCnt="7"/>
      <dgm:spPr/>
      <dgm:t>
        <a:bodyPr/>
        <a:lstStyle/>
        <a:p>
          <a:endParaRPr lang="en-US"/>
        </a:p>
      </dgm:t>
    </dgm:pt>
    <dgm:pt modelId="{DBA6504A-6884-4D8C-8DB0-6C659377ED16}" type="pres">
      <dgm:prSet presAssocID="{9352A045-87F6-4FDB-9349-4AA77B4ECC5F}" presName="node" presStyleLbl="node1" presStyleIdx="5" presStyleCnt="7">
        <dgm:presLayoutVars>
          <dgm:bulletEnabled val="1"/>
        </dgm:presLayoutVars>
      </dgm:prSet>
      <dgm:spPr/>
      <dgm:t>
        <a:bodyPr/>
        <a:lstStyle/>
        <a:p>
          <a:endParaRPr lang="en-US"/>
        </a:p>
      </dgm:t>
    </dgm:pt>
    <dgm:pt modelId="{0B2711A1-EFAA-4DA7-A583-FE4A73AB0582}" type="pres">
      <dgm:prSet presAssocID="{6B2A9F0A-7C28-48BB-B38B-5F9BE1E6EBBC}" presName="parTrans" presStyleLbl="sibTrans2D1" presStyleIdx="6" presStyleCnt="7"/>
      <dgm:spPr/>
      <dgm:t>
        <a:bodyPr/>
        <a:lstStyle/>
        <a:p>
          <a:endParaRPr lang="en-US"/>
        </a:p>
      </dgm:t>
    </dgm:pt>
    <dgm:pt modelId="{26D2587F-E3B4-4E3E-AE5D-2E5E4E7388D6}" type="pres">
      <dgm:prSet presAssocID="{6B2A9F0A-7C28-48BB-B38B-5F9BE1E6EBBC}" presName="connectorText" presStyleLbl="sibTrans2D1" presStyleIdx="6" presStyleCnt="7"/>
      <dgm:spPr/>
      <dgm:t>
        <a:bodyPr/>
        <a:lstStyle/>
        <a:p>
          <a:endParaRPr lang="en-US"/>
        </a:p>
      </dgm:t>
    </dgm:pt>
    <dgm:pt modelId="{06FE906A-4653-451D-A6D3-C26D8343974E}" type="pres">
      <dgm:prSet presAssocID="{A2C9453B-324E-4E36-AD3D-F4B54E3BE83B}" presName="node" presStyleLbl="node1" presStyleIdx="6" presStyleCnt="7">
        <dgm:presLayoutVars>
          <dgm:bulletEnabled val="1"/>
        </dgm:presLayoutVars>
      </dgm:prSet>
      <dgm:spPr/>
      <dgm:t>
        <a:bodyPr/>
        <a:lstStyle/>
        <a:p>
          <a:endParaRPr lang="en-US"/>
        </a:p>
      </dgm:t>
    </dgm:pt>
  </dgm:ptLst>
  <dgm:cxnLst>
    <dgm:cxn modelId="{C62F0E83-BC94-4549-B608-E866F5D58606}" srcId="{B260B621-B151-4BD2-986C-A06E6CF27945}" destId="{F5A1C345-70B9-4B31-9C4F-2869CAD317C4}" srcOrd="2" destOrd="0" parTransId="{E20FB617-002B-4E3A-9854-35EDADF0D87D}" sibTransId="{9C28F591-ADAB-4FEF-BC61-0DD614DB7C9A}"/>
    <dgm:cxn modelId="{0B7E34A5-811A-41FC-AC0F-B0B4998444C4}" type="presOf" srcId="{8394321F-0336-4F60-9708-C8870943BE8F}" destId="{9B1C4AE9-08E8-4079-9038-D8312F98C32C}" srcOrd="0" destOrd="0" presId="urn:microsoft.com/office/officeart/2005/8/layout/radial5"/>
    <dgm:cxn modelId="{290A96EF-D3B6-454A-9A96-885366481876}" type="presOf" srcId="{0DDF03B9-A57C-4601-BBAA-2D538E56F665}" destId="{D09192B2-AD7B-426B-9029-974CC4D2FAD1}" srcOrd="0" destOrd="0" presId="urn:microsoft.com/office/officeart/2005/8/layout/radial5"/>
    <dgm:cxn modelId="{C35DA5D3-DB67-414E-87D3-FECC91FF5F8D}" type="presOf" srcId="{FF538649-36EE-45F8-87DC-AB25F939D93D}" destId="{B0856866-B084-42A1-84D0-63C7A7AE30FA}" srcOrd="0" destOrd="0" presId="urn:microsoft.com/office/officeart/2005/8/layout/radial5"/>
    <dgm:cxn modelId="{C1DA96AE-EE56-48F6-B224-0B1EDAACF4FC}" type="presOf" srcId="{B260B621-B151-4BD2-986C-A06E6CF27945}" destId="{4940ADCD-33F2-4562-A311-1E91D1A606E1}" srcOrd="0" destOrd="0" presId="urn:microsoft.com/office/officeart/2005/8/layout/radial5"/>
    <dgm:cxn modelId="{7F19A7E6-0FFA-4A91-990F-68B340784982}" type="presOf" srcId="{239A48B4-05C9-42AC-9622-354B3FEB8D5A}" destId="{52A5B8B9-1EE3-4AA4-B97F-AAAEB98CB7C8}" srcOrd="0" destOrd="0" presId="urn:microsoft.com/office/officeart/2005/8/layout/radial5"/>
    <dgm:cxn modelId="{8F439209-77C3-49D5-B3AD-9E0AED240105}" type="presOf" srcId="{D70B481D-EE06-482E-8526-57155C2D2210}" destId="{7B068D18-2F88-4135-93AD-C3D2FF48F48F}" srcOrd="0" destOrd="0" presId="urn:microsoft.com/office/officeart/2005/8/layout/radial5"/>
    <dgm:cxn modelId="{8618FECF-20A3-4F44-B8F5-DE4B75AC7389}" type="presOf" srcId="{E20FB617-002B-4E3A-9854-35EDADF0D87D}" destId="{B6F0DA2B-030B-4DA1-8BE3-B26A3F3F8385}" srcOrd="1" destOrd="0" presId="urn:microsoft.com/office/officeart/2005/8/layout/radial5"/>
    <dgm:cxn modelId="{18BF7650-CCFA-4BDA-B01A-B04FF68FB890}" type="presOf" srcId="{E6F43FB0-A370-4E49-B0FD-11478A9CC203}" destId="{6D4D8890-1098-4BCC-B0B5-53B0A5E63EA5}" srcOrd="0" destOrd="0" presId="urn:microsoft.com/office/officeart/2005/8/layout/radial5"/>
    <dgm:cxn modelId="{5F554985-7BF2-451F-850C-8C0C7215D97A}" type="presOf" srcId="{8394321F-0336-4F60-9708-C8870943BE8F}" destId="{170AF3A7-D2CA-4B08-856D-0B2BDEDB1372}" srcOrd="1" destOrd="0" presId="urn:microsoft.com/office/officeart/2005/8/layout/radial5"/>
    <dgm:cxn modelId="{138EDD44-7106-4577-A143-FD7534D8DB89}" type="presOf" srcId="{5D381BA7-C8C7-4B2D-A8A5-E7632DD62DD5}" destId="{53025FED-9D86-409F-8D89-96109B343293}" srcOrd="0" destOrd="0" presId="urn:microsoft.com/office/officeart/2005/8/layout/radial5"/>
    <dgm:cxn modelId="{912DFFB5-4E09-4489-9541-643CA0522D5C}" type="presOf" srcId="{FF538649-36EE-45F8-87DC-AB25F939D93D}" destId="{544550EB-6D15-40A6-844F-45D493AF0E7B}" srcOrd="1" destOrd="0" presId="urn:microsoft.com/office/officeart/2005/8/layout/radial5"/>
    <dgm:cxn modelId="{EA2ECC7A-8C01-4DC6-9A54-401FD011FD5C}" srcId="{B260B621-B151-4BD2-986C-A06E6CF27945}" destId="{9352A045-87F6-4FDB-9349-4AA77B4ECC5F}" srcOrd="5" destOrd="0" parTransId="{0DDF03B9-A57C-4601-BBAA-2D538E56F665}" sibTransId="{D3B2D638-DD00-4912-80AB-20B49084887B}"/>
    <dgm:cxn modelId="{26934517-5A15-4EE0-B4A9-9C473DB4662D}" type="presOf" srcId="{6B2A9F0A-7C28-48BB-B38B-5F9BE1E6EBBC}" destId="{26D2587F-E3B4-4E3E-AE5D-2E5E4E7388D6}" srcOrd="1" destOrd="0" presId="urn:microsoft.com/office/officeart/2005/8/layout/radial5"/>
    <dgm:cxn modelId="{26C159EB-6DB5-4DCF-ACFB-1499DE7FFEA2}" srcId="{B260B621-B151-4BD2-986C-A06E6CF27945}" destId="{FD7338BF-75DE-4752-AE21-AFE13E35DF13}" srcOrd="1" destOrd="0" parTransId="{FF538649-36EE-45F8-87DC-AB25F939D93D}" sibTransId="{805BF41F-DAB3-4DF3-B570-CF3B1CA1F059}"/>
    <dgm:cxn modelId="{2CE02F26-3901-4872-841A-DF6761CBA275}" srcId="{B260B621-B151-4BD2-986C-A06E6CF27945}" destId="{D70B481D-EE06-482E-8526-57155C2D2210}" srcOrd="4" destOrd="0" parTransId="{E26268CF-BDBB-4CB2-B830-2D2358CE81BD}" sibTransId="{7283E0FD-D64A-40F4-8D1A-BAF3A4E4E648}"/>
    <dgm:cxn modelId="{86F55128-8BE8-4858-A342-21B6A8D85A59}" type="presOf" srcId="{0DDF03B9-A57C-4601-BBAA-2D538E56F665}" destId="{C6C70C49-056C-484F-AB5C-0593D7CAED90}" srcOrd="1" destOrd="0" presId="urn:microsoft.com/office/officeart/2005/8/layout/radial5"/>
    <dgm:cxn modelId="{1AB43E04-E7CF-49DB-8389-85D2D23271D3}" srcId="{B260B621-B151-4BD2-986C-A06E6CF27945}" destId="{239A48B4-05C9-42AC-9622-354B3FEB8D5A}" srcOrd="0" destOrd="0" parTransId="{8394321F-0336-4F60-9708-C8870943BE8F}" sibTransId="{9D277606-30F2-43F0-80A0-14444CD6688F}"/>
    <dgm:cxn modelId="{233F77E0-13D2-44B8-A216-AE85EC757E51}" type="presOf" srcId="{A2C9453B-324E-4E36-AD3D-F4B54E3BE83B}" destId="{06FE906A-4653-451D-A6D3-C26D8343974E}" srcOrd="0" destOrd="0" presId="urn:microsoft.com/office/officeart/2005/8/layout/radial5"/>
    <dgm:cxn modelId="{6744C245-FAF2-40A0-A7D0-FD8DB3194521}" srcId="{E6F43FB0-A370-4E49-B0FD-11478A9CC203}" destId="{B260B621-B151-4BD2-986C-A06E6CF27945}" srcOrd="0" destOrd="0" parTransId="{B79DEA95-C809-4C62-83FA-1C788BD33B4D}" sibTransId="{BB1A3D09-0055-45FD-AF72-0DF2E7C4000C}"/>
    <dgm:cxn modelId="{2B46285C-CF0A-4647-8926-475F0EF1D1DE}" type="presOf" srcId="{F5A1C345-70B9-4B31-9C4F-2869CAD317C4}" destId="{DF5F33ED-28CF-492F-9EFD-12753B745DB8}" srcOrd="0" destOrd="0" presId="urn:microsoft.com/office/officeart/2005/8/layout/radial5"/>
    <dgm:cxn modelId="{7B8BB3CB-F332-48B2-8AAA-6E393C9621A3}" type="presOf" srcId="{6B2A9F0A-7C28-48BB-B38B-5F9BE1E6EBBC}" destId="{0B2711A1-EFAA-4DA7-A583-FE4A73AB0582}" srcOrd="0" destOrd="0" presId="urn:microsoft.com/office/officeart/2005/8/layout/radial5"/>
    <dgm:cxn modelId="{91C658FB-2845-41F4-BD4A-A4421F0EB5E8}" srcId="{B260B621-B151-4BD2-986C-A06E6CF27945}" destId="{5D381BA7-C8C7-4B2D-A8A5-E7632DD62DD5}" srcOrd="3" destOrd="0" parTransId="{9952A808-5E45-4542-A4B9-99523FE06861}" sibTransId="{A0029FAA-B463-4ADA-B2CA-DDCCC1ABE09C}"/>
    <dgm:cxn modelId="{52FA545B-5406-473C-A555-E102C3E6A8F5}" type="presOf" srcId="{E20FB617-002B-4E3A-9854-35EDADF0D87D}" destId="{98CD9CB8-52BF-4B72-A8CB-F6999568F7B5}" srcOrd="0" destOrd="0" presId="urn:microsoft.com/office/officeart/2005/8/layout/radial5"/>
    <dgm:cxn modelId="{60B3E816-1FFE-4DD7-8B0F-1882EF9524CA}" type="presOf" srcId="{E26268CF-BDBB-4CB2-B830-2D2358CE81BD}" destId="{FC9865A1-CF1F-4D49-8B60-A9EDFEC407E3}" srcOrd="0" destOrd="0" presId="urn:microsoft.com/office/officeart/2005/8/layout/radial5"/>
    <dgm:cxn modelId="{FFD8B5C3-4070-436A-AF94-AF16BEDDCFA6}" type="presOf" srcId="{9952A808-5E45-4542-A4B9-99523FE06861}" destId="{0A1F59B9-8E1B-477E-8274-004B0878FA04}" srcOrd="1" destOrd="0" presId="urn:microsoft.com/office/officeart/2005/8/layout/radial5"/>
    <dgm:cxn modelId="{411ED185-41F2-4F5F-BD23-09F341CC566F}" type="presOf" srcId="{FD7338BF-75DE-4752-AE21-AFE13E35DF13}" destId="{D74EE0B5-CEF2-4A6D-833E-737D7DFEF4D1}" srcOrd="0" destOrd="0" presId="urn:microsoft.com/office/officeart/2005/8/layout/radial5"/>
    <dgm:cxn modelId="{C0FFA55F-D48F-4DC7-B08C-FA15244176B6}" type="presOf" srcId="{9352A045-87F6-4FDB-9349-4AA77B4ECC5F}" destId="{DBA6504A-6884-4D8C-8DB0-6C659377ED16}" srcOrd="0" destOrd="0" presId="urn:microsoft.com/office/officeart/2005/8/layout/radial5"/>
    <dgm:cxn modelId="{CA862847-A280-4A6A-BD9D-3A697F9AC185}" type="presOf" srcId="{9952A808-5E45-4542-A4B9-99523FE06861}" destId="{906C5CED-CEBB-45EE-87C6-6D0F2A2D0F39}" srcOrd="0" destOrd="0" presId="urn:microsoft.com/office/officeart/2005/8/layout/radial5"/>
    <dgm:cxn modelId="{BEEE0075-3FE8-4B1E-8EA5-53A0FEF65160}" srcId="{B260B621-B151-4BD2-986C-A06E6CF27945}" destId="{A2C9453B-324E-4E36-AD3D-F4B54E3BE83B}" srcOrd="6" destOrd="0" parTransId="{6B2A9F0A-7C28-48BB-B38B-5F9BE1E6EBBC}" sibTransId="{1D95C5DF-9352-4687-AA5C-20BC733B5D93}"/>
    <dgm:cxn modelId="{9988FACA-AFD3-40FE-9C57-5D0EDF10DB12}" type="presOf" srcId="{E26268CF-BDBB-4CB2-B830-2D2358CE81BD}" destId="{AC1222E4-047C-4343-8FBC-6825024A91B7}" srcOrd="1" destOrd="0" presId="urn:microsoft.com/office/officeart/2005/8/layout/radial5"/>
    <dgm:cxn modelId="{FA432F03-8E80-4714-8D54-A2B61FF7E8E2}" type="presParOf" srcId="{6D4D8890-1098-4BCC-B0B5-53B0A5E63EA5}" destId="{4940ADCD-33F2-4562-A311-1E91D1A606E1}" srcOrd="0" destOrd="0" presId="urn:microsoft.com/office/officeart/2005/8/layout/radial5"/>
    <dgm:cxn modelId="{E9814F41-25C1-41AB-8842-DBD45F84D685}" type="presParOf" srcId="{6D4D8890-1098-4BCC-B0B5-53B0A5E63EA5}" destId="{9B1C4AE9-08E8-4079-9038-D8312F98C32C}" srcOrd="1" destOrd="0" presId="urn:microsoft.com/office/officeart/2005/8/layout/radial5"/>
    <dgm:cxn modelId="{99888EF3-2975-41F1-A7A6-D398A1633BE5}" type="presParOf" srcId="{9B1C4AE9-08E8-4079-9038-D8312F98C32C}" destId="{170AF3A7-D2CA-4B08-856D-0B2BDEDB1372}" srcOrd="0" destOrd="0" presId="urn:microsoft.com/office/officeart/2005/8/layout/radial5"/>
    <dgm:cxn modelId="{2F4A8C8C-367A-4D35-AB96-CE011F9E837E}" type="presParOf" srcId="{6D4D8890-1098-4BCC-B0B5-53B0A5E63EA5}" destId="{52A5B8B9-1EE3-4AA4-B97F-AAAEB98CB7C8}" srcOrd="2" destOrd="0" presId="urn:microsoft.com/office/officeart/2005/8/layout/radial5"/>
    <dgm:cxn modelId="{55682F2C-7DF5-4621-894E-4BB0D8AD12E9}" type="presParOf" srcId="{6D4D8890-1098-4BCC-B0B5-53B0A5E63EA5}" destId="{B0856866-B084-42A1-84D0-63C7A7AE30FA}" srcOrd="3" destOrd="0" presId="urn:microsoft.com/office/officeart/2005/8/layout/radial5"/>
    <dgm:cxn modelId="{5B138B27-439D-4C6F-A91A-91172E0CD6C5}" type="presParOf" srcId="{B0856866-B084-42A1-84D0-63C7A7AE30FA}" destId="{544550EB-6D15-40A6-844F-45D493AF0E7B}" srcOrd="0" destOrd="0" presId="urn:microsoft.com/office/officeart/2005/8/layout/radial5"/>
    <dgm:cxn modelId="{1A489E8A-63A7-4A00-8394-6956CB4177D2}" type="presParOf" srcId="{6D4D8890-1098-4BCC-B0B5-53B0A5E63EA5}" destId="{D74EE0B5-CEF2-4A6D-833E-737D7DFEF4D1}" srcOrd="4" destOrd="0" presId="urn:microsoft.com/office/officeart/2005/8/layout/radial5"/>
    <dgm:cxn modelId="{C9E33EC1-2EEA-4B6C-B8F3-4109B50D680F}" type="presParOf" srcId="{6D4D8890-1098-4BCC-B0B5-53B0A5E63EA5}" destId="{98CD9CB8-52BF-4B72-A8CB-F6999568F7B5}" srcOrd="5" destOrd="0" presId="urn:microsoft.com/office/officeart/2005/8/layout/radial5"/>
    <dgm:cxn modelId="{403A3878-8BDA-44D4-8483-5247690F0ECD}" type="presParOf" srcId="{98CD9CB8-52BF-4B72-A8CB-F6999568F7B5}" destId="{B6F0DA2B-030B-4DA1-8BE3-B26A3F3F8385}" srcOrd="0" destOrd="0" presId="urn:microsoft.com/office/officeart/2005/8/layout/radial5"/>
    <dgm:cxn modelId="{E0E1A83D-8CE3-46B8-A118-CC3009ECAA79}" type="presParOf" srcId="{6D4D8890-1098-4BCC-B0B5-53B0A5E63EA5}" destId="{DF5F33ED-28CF-492F-9EFD-12753B745DB8}" srcOrd="6" destOrd="0" presId="urn:microsoft.com/office/officeart/2005/8/layout/radial5"/>
    <dgm:cxn modelId="{AC766E1E-3FBB-478B-A50B-4A1A685F064C}" type="presParOf" srcId="{6D4D8890-1098-4BCC-B0B5-53B0A5E63EA5}" destId="{906C5CED-CEBB-45EE-87C6-6D0F2A2D0F39}" srcOrd="7" destOrd="0" presId="urn:microsoft.com/office/officeart/2005/8/layout/radial5"/>
    <dgm:cxn modelId="{313DF39A-CBA6-43B7-80D2-C47ADDDCDAD2}" type="presParOf" srcId="{906C5CED-CEBB-45EE-87C6-6D0F2A2D0F39}" destId="{0A1F59B9-8E1B-477E-8274-004B0878FA04}" srcOrd="0" destOrd="0" presId="urn:microsoft.com/office/officeart/2005/8/layout/radial5"/>
    <dgm:cxn modelId="{ADB553EB-114F-4B96-AA31-E53E5B9DB078}" type="presParOf" srcId="{6D4D8890-1098-4BCC-B0B5-53B0A5E63EA5}" destId="{53025FED-9D86-409F-8D89-96109B343293}" srcOrd="8" destOrd="0" presId="urn:microsoft.com/office/officeart/2005/8/layout/radial5"/>
    <dgm:cxn modelId="{112D6E7D-7EDC-4C69-BCE8-008921C8965B}" type="presParOf" srcId="{6D4D8890-1098-4BCC-B0B5-53B0A5E63EA5}" destId="{FC9865A1-CF1F-4D49-8B60-A9EDFEC407E3}" srcOrd="9" destOrd="0" presId="urn:microsoft.com/office/officeart/2005/8/layout/radial5"/>
    <dgm:cxn modelId="{CCDB6323-6472-4679-8C6A-A89AC043AB06}" type="presParOf" srcId="{FC9865A1-CF1F-4D49-8B60-A9EDFEC407E3}" destId="{AC1222E4-047C-4343-8FBC-6825024A91B7}" srcOrd="0" destOrd="0" presId="urn:microsoft.com/office/officeart/2005/8/layout/radial5"/>
    <dgm:cxn modelId="{B63CF4BB-7947-439E-B5BC-A061606DF1FF}" type="presParOf" srcId="{6D4D8890-1098-4BCC-B0B5-53B0A5E63EA5}" destId="{7B068D18-2F88-4135-93AD-C3D2FF48F48F}" srcOrd="10" destOrd="0" presId="urn:microsoft.com/office/officeart/2005/8/layout/radial5"/>
    <dgm:cxn modelId="{46BB77A5-C8A3-421E-AA94-0A3D0F1B363D}" type="presParOf" srcId="{6D4D8890-1098-4BCC-B0B5-53B0A5E63EA5}" destId="{D09192B2-AD7B-426B-9029-974CC4D2FAD1}" srcOrd="11" destOrd="0" presId="urn:microsoft.com/office/officeart/2005/8/layout/radial5"/>
    <dgm:cxn modelId="{6EC062C5-9A12-486B-96A2-76E5C37B66A5}" type="presParOf" srcId="{D09192B2-AD7B-426B-9029-974CC4D2FAD1}" destId="{C6C70C49-056C-484F-AB5C-0593D7CAED90}" srcOrd="0" destOrd="0" presId="urn:microsoft.com/office/officeart/2005/8/layout/radial5"/>
    <dgm:cxn modelId="{AFFF89A0-9F0E-46A0-ACF5-EDBBFEBEF4DB}" type="presParOf" srcId="{6D4D8890-1098-4BCC-B0B5-53B0A5E63EA5}" destId="{DBA6504A-6884-4D8C-8DB0-6C659377ED16}" srcOrd="12" destOrd="0" presId="urn:microsoft.com/office/officeart/2005/8/layout/radial5"/>
    <dgm:cxn modelId="{3BED2631-DBB8-43EB-84A0-423BFA1F6378}" type="presParOf" srcId="{6D4D8890-1098-4BCC-B0B5-53B0A5E63EA5}" destId="{0B2711A1-EFAA-4DA7-A583-FE4A73AB0582}" srcOrd="13" destOrd="0" presId="urn:microsoft.com/office/officeart/2005/8/layout/radial5"/>
    <dgm:cxn modelId="{A5A66DF5-88CB-48B2-AAEA-4CD243AC04F6}" type="presParOf" srcId="{0B2711A1-EFAA-4DA7-A583-FE4A73AB0582}" destId="{26D2587F-E3B4-4E3E-AE5D-2E5E4E7388D6}" srcOrd="0" destOrd="0" presId="urn:microsoft.com/office/officeart/2005/8/layout/radial5"/>
    <dgm:cxn modelId="{D713E531-2CCE-4929-A4CB-91C50A193E25}" type="presParOf" srcId="{6D4D8890-1098-4BCC-B0B5-53B0A5E63EA5}" destId="{06FE906A-4653-451D-A6D3-C26D8343974E}" srcOrd="14"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7AE870-88B2-4D76-8B11-7493E52EB3C6}">
      <dsp:nvSpPr>
        <dsp:cNvPr id="0" name=""/>
        <dsp:cNvSpPr/>
      </dsp:nvSpPr>
      <dsp:spPr>
        <a:xfrm>
          <a:off x="1391735" y="1409398"/>
          <a:ext cx="2573815" cy="1716735"/>
        </a:xfrm>
        <a:prstGeom prst="rect">
          <a:avLst/>
        </a:prstGeom>
        <a:solidFill>
          <a:schemeClr val="accent2">
            <a:lumMod val="20000"/>
            <a:lumOff val="80000"/>
            <a:alpha val="90000"/>
          </a:schemeClr>
        </a:solidFill>
        <a:ln w="127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en-US" sz="1800" kern="1200" dirty="0" err="1">
              <a:solidFill>
                <a:schemeClr val="tx1">
                  <a:lumMod val="95000"/>
                  <a:lumOff val="5000"/>
                </a:schemeClr>
              </a:solidFill>
              <a:latin typeface="+mn-lt"/>
            </a:rPr>
            <a:t>Amal</a:t>
          </a:r>
          <a:r>
            <a:rPr lang="en-US" sz="1800" kern="1200" dirty="0">
              <a:solidFill>
                <a:schemeClr val="tx1">
                  <a:lumMod val="95000"/>
                  <a:lumOff val="5000"/>
                </a:schemeClr>
              </a:solidFill>
              <a:latin typeface="+mn-lt"/>
            </a:rPr>
            <a:t> </a:t>
          </a:r>
          <a:r>
            <a:rPr lang="en-US" sz="1800" kern="1200" dirty="0" err="1" smtClean="0">
              <a:solidFill>
                <a:schemeClr val="tx1">
                  <a:lumMod val="95000"/>
                  <a:lumOff val="5000"/>
                </a:schemeClr>
              </a:solidFill>
              <a:latin typeface="+mn-lt"/>
            </a:rPr>
            <a:t>Yaseen</a:t>
          </a:r>
          <a:endParaRPr lang="en-US" sz="1800" kern="1200" dirty="0" smtClean="0">
            <a:solidFill>
              <a:schemeClr val="tx1">
                <a:lumMod val="95000"/>
                <a:lumOff val="5000"/>
              </a:schemeClr>
            </a:solidFill>
            <a:latin typeface="+mn-lt"/>
          </a:endParaRPr>
        </a:p>
        <a:p>
          <a:pPr lvl="0" algn="l" defTabSz="800100">
            <a:lnSpc>
              <a:spcPct val="90000"/>
            </a:lnSpc>
            <a:spcBef>
              <a:spcPct val="0"/>
            </a:spcBef>
            <a:spcAft>
              <a:spcPct val="35000"/>
            </a:spcAft>
          </a:pPr>
          <a:r>
            <a:rPr lang="en-US" sz="1800" kern="1200" dirty="0" err="1" smtClean="0">
              <a:solidFill>
                <a:schemeClr val="tx1">
                  <a:lumMod val="95000"/>
                  <a:lumOff val="5000"/>
                </a:schemeClr>
              </a:solidFill>
              <a:latin typeface="+mn-lt"/>
            </a:rPr>
            <a:t>Aya</a:t>
          </a:r>
          <a:r>
            <a:rPr lang="en-US" sz="1800" kern="1200" dirty="0" smtClean="0">
              <a:solidFill>
                <a:schemeClr val="tx1">
                  <a:lumMod val="95000"/>
                  <a:lumOff val="5000"/>
                </a:schemeClr>
              </a:solidFill>
              <a:latin typeface="+mn-lt"/>
            </a:rPr>
            <a:t> </a:t>
          </a:r>
          <a:r>
            <a:rPr lang="en-US" sz="1800" kern="1200" dirty="0" err="1" smtClean="0">
              <a:solidFill>
                <a:schemeClr val="tx1">
                  <a:lumMod val="95000"/>
                  <a:lumOff val="5000"/>
                </a:schemeClr>
              </a:solidFill>
              <a:latin typeface="+mn-lt"/>
            </a:rPr>
            <a:t>Ataya</a:t>
          </a:r>
          <a:r>
            <a:rPr lang="en-US" sz="1800" kern="1200" dirty="0" smtClean="0">
              <a:solidFill>
                <a:schemeClr val="tx1">
                  <a:lumMod val="95000"/>
                  <a:lumOff val="5000"/>
                </a:schemeClr>
              </a:solidFill>
              <a:latin typeface="+mn-lt"/>
            </a:rPr>
            <a:t> </a:t>
          </a:r>
          <a:endParaRPr lang="en-US" sz="1800" kern="1200" dirty="0">
            <a:solidFill>
              <a:schemeClr val="tx1">
                <a:lumMod val="95000"/>
                <a:lumOff val="5000"/>
              </a:schemeClr>
            </a:solidFill>
            <a:latin typeface="+mn-lt"/>
          </a:endParaRPr>
        </a:p>
        <a:p>
          <a:pPr lvl="0" algn="l" defTabSz="800100">
            <a:lnSpc>
              <a:spcPct val="90000"/>
            </a:lnSpc>
            <a:spcBef>
              <a:spcPct val="0"/>
            </a:spcBef>
            <a:spcAft>
              <a:spcPct val="35000"/>
            </a:spcAft>
          </a:pPr>
          <a:r>
            <a:rPr lang="en-US" sz="1800" kern="1200" dirty="0" err="1">
              <a:solidFill>
                <a:schemeClr val="tx1">
                  <a:lumMod val="95000"/>
                  <a:lumOff val="5000"/>
                </a:schemeClr>
              </a:solidFill>
              <a:latin typeface="+mn-lt"/>
            </a:rPr>
            <a:t>Leena</a:t>
          </a:r>
          <a:r>
            <a:rPr lang="en-US" sz="1800" kern="1200" dirty="0">
              <a:solidFill>
                <a:schemeClr val="tx1">
                  <a:lumMod val="95000"/>
                  <a:lumOff val="5000"/>
                </a:schemeClr>
              </a:solidFill>
              <a:latin typeface="+mn-lt"/>
            </a:rPr>
            <a:t> </a:t>
          </a:r>
          <a:r>
            <a:rPr lang="en-US" sz="1800" kern="1200" dirty="0" err="1" smtClean="0">
              <a:solidFill>
                <a:schemeClr val="tx1">
                  <a:lumMod val="95000"/>
                  <a:lumOff val="5000"/>
                </a:schemeClr>
              </a:solidFill>
              <a:latin typeface="+mn-lt"/>
            </a:rPr>
            <a:t>Rifai</a:t>
          </a:r>
          <a:endParaRPr lang="en-US" sz="1800" kern="1200" dirty="0">
            <a:solidFill>
              <a:schemeClr val="tx1">
                <a:lumMod val="95000"/>
                <a:lumOff val="5000"/>
              </a:schemeClr>
            </a:solidFill>
            <a:latin typeface="+mn-lt"/>
          </a:endParaRPr>
        </a:p>
      </dsp:txBody>
      <dsp:txXfrm>
        <a:off x="1803546" y="1409398"/>
        <a:ext cx="2162005" cy="1716735"/>
      </dsp:txXfrm>
    </dsp:sp>
    <dsp:sp modelId="{2B3C7B37-B6E3-442C-AC92-24E2A27DA184}">
      <dsp:nvSpPr>
        <dsp:cNvPr id="0" name=""/>
        <dsp:cNvSpPr/>
      </dsp:nvSpPr>
      <dsp:spPr>
        <a:xfrm>
          <a:off x="1609" y="714344"/>
          <a:ext cx="1715877" cy="1715877"/>
        </a:xfrm>
        <a:prstGeom prst="ellipse">
          <a:avLst/>
        </a:prstGeom>
        <a:solidFill>
          <a:schemeClr val="accent2">
            <a:lumMod val="50000"/>
          </a:schemeClr>
        </a:solid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0" kern="1200" dirty="0">
              <a:solidFill>
                <a:schemeClr val="bg1"/>
              </a:solidFill>
              <a:latin typeface="+mj-lt"/>
            </a:rPr>
            <a:t>Presented by</a:t>
          </a:r>
        </a:p>
      </dsp:txBody>
      <dsp:txXfrm>
        <a:off x="252893" y="965628"/>
        <a:ext cx="1213309" cy="1213309"/>
      </dsp:txXfrm>
    </dsp:sp>
    <dsp:sp modelId="{41EB4D6F-7890-4314-8A33-57C92B9794F9}">
      <dsp:nvSpPr>
        <dsp:cNvPr id="0" name=""/>
        <dsp:cNvSpPr/>
      </dsp:nvSpPr>
      <dsp:spPr>
        <a:xfrm>
          <a:off x="5664003" y="1400694"/>
          <a:ext cx="2573815" cy="1716735"/>
        </a:xfrm>
        <a:prstGeom prst="rect">
          <a:avLst/>
        </a:prstGeom>
        <a:solidFill>
          <a:schemeClr val="accent2">
            <a:lumMod val="20000"/>
            <a:lumOff val="80000"/>
          </a:schemeClr>
        </a:solidFill>
        <a:ln w="127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en-US" sz="1800" kern="1200" dirty="0">
              <a:solidFill>
                <a:schemeClr val="tx1">
                  <a:lumMod val="95000"/>
                  <a:lumOff val="5000"/>
                </a:schemeClr>
              </a:solidFill>
              <a:latin typeface="+mn-lt"/>
            </a:rPr>
            <a:t>Dr.  </a:t>
          </a:r>
          <a:r>
            <a:rPr lang="en-US" sz="1800" kern="1200" dirty="0" err="1" smtClean="0">
              <a:solidFill>
                <a:schemeClr val="tx1">
                  <a:lumMod val="95000"/>
                  <a:lumOff val="5000"/>
                </a:schemeClr>
              </a:solidFill>
              <a:latin typeface="+mn-lt"/>
            </a:rPr>
            <a:t>Shadi</a:t>
          </a:r>
          <a:r>
            <a:rPr lang="en-US" sz="1800" kern="1200" dirty="0" smtClean="0">
              <a:solidFill>
                <a:schemeClr val="tx1">
                  <a:lumMod val="95000"/>
                  <a:lumOff val="5000"/>
                </a:schemeClr>
              </a:solidFill>
              <a:latin typeface="+mn-lt"/>
            </a:rPr>
            <a:t> </a:t>
          </a:r>
          <a:r>
            <a:rPr lang="en-US" sz="1800" kern="1200" dirty="0" err="1" smtClean="0">
              <a:solidFill>
                <a:schemeClr val="tx1">
                  <a:lumMod val="95000"/>
                  <a:lumOff val="5000"/>
                </a:schemeClr>
              </a:solidFill>
              <a:latin typeface="+mn-lt"/>
            </a:rPr>
            <a:t>Sawalha</a:t>
          </a:r>
          <a:endParaRPr lang="en-US" sz="1800" kern="1200" dirty="0">
            <a:solidFill>
              <a:schemeClr val="tx1">
                <a:lumMod val="95000"/>
                <a:lumOff val="5000"/>
              </a:schemeClr>
            </a:solidFill>
            <a:latin typeface="+mn-lt"/>
          </a:endParaRPr>
        </a:p>
      </dsp:txBody>
      <dsp:txXfrm>
        <a:off x="6075814" y="1400694"/>
        <a:ext cx="2162005" cy="1716735"/>
      </dsp:txXfrm>
    </dsp:sp>
    <dsp:sp modelId="{BC4B0C17-563A-4551-8FFE-E885127DB62D}">
      <dsp:nvSpPr>
        <dsp:cNvPr id="0" name=""/>
        <dsp:cNvSpPr/>
      </dsp:nvSpPr>
      <dsp:spPr>
        <a:xfrm>
          <a:off x="4291302" y="714344"/>
          <a:ext cx="1715877" cy="1715877"/>
        </a:xfrm>
        <a:prstGeom prst="ellipse">
          <a:avLst/>
        </a:prstGeom>
        <a:solidFill>
          <a:schemeClr val="accent2">
            <a:lumMod val="50000"/>
          </a:schemeClr>
        </a:solid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0" kern="1200" dirty="0">
              <a:solidFill>
                <a:schemeClr val="bg1"/>
              </a:solidFill>
              <a:latin typeface="+mn-lt"/>
            </a:rPr>
            <a:t>Prepared to </a:t>
          </a:r>
        </a:p>
      </dsp:txBody>
      <dsp:txXfrm>
        <a:off x="4542586" y="965628"/>
        <a:ext cx="1213309" cy="121330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F62449-E75F-41B6-8463-FF1E04FF02D7}">
      <dsp:nvSpPr>
        <dsp:cNvPr id="0" name=""/>
        <dsp:cNvSpPr/>
      </dsp:nvSpPr>
      <dsp:spPr>
        <a:xfrm>
          <a:off x="1370165" y="0"/>
          <a:ext cx="2188234" cy="2188456"/>
        </a:xfrm>
        <a:prstGeom prst="circularArrow">
          <a:avLst>
            <a:gd name="adj1" fmla="val 10980"/>
            <a:gd name="adj2" fmla="val 1142322"/>
            <a:gd name="adj3" fmla="val 4500000"/>
            <a:gd name="adj4" fmla="val 10800000"/>
            <a:gd name="adj5" fmla="val 125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2731B3-B229-4115-859A-7EA5D02F95D1}">
      <dsp:nvSpPr>
        <dsp:cNvPr id="0" name=""/>
        <dsp:cNvSpPr/>
      </dsp:nvSpPr>
      <dsp:spPr>
        <a:xfrm>
          <a:off x="1853292" y="792162"/>
          <a:ext cx="1221158" cy="6105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0" kern="1200" dirty="0" smtClean="0"/>
            <a:t>Static</a:t>
          </a:r>
          <a:r>
            <a:rPr lang="en-US" sz="2000" kern="1200" dirty="0" smtClean="0"/>
            <a:t> </a:t>
          </a:r>
          <a:endParaRPr lang="en-US" sz="2000" kern="1200" dirty="0"/>
        </a:p>
      </dsp:txBody>
      <dsp:txXfrm>
        <a:off x="1853292" y="792162"/>
        <a:ext cx="1221158" cy="610516"/>
      </dsp:txXfrm>
    </dsp:sp>
    <dsp:sp modelId="{CD546CC1-2BC8-46F8-BC2D-3C80A7015AF1}">
      <dsp:nvSpPr>
        <dsp:cNvPr id="0" name=""/>
        <dsp:cNvSpPr/>
      </dsp:nvSpPr>
      <dsp:spPr>
        <a:xfrm>
          <a:off x="762254" y="1257593"/>
          <a:ext cx="2188234" cy="2188456"/>
        </a:xfrm>
        <a:prstGeom prst="leftCircularArrow">
          <a:avLst>
            <a:gd name="adj1" fmla="val 10980"/>
            <a:gd name="adj2" fmla="val 1142322"/>
            <a:gd name="adj3" fmla="val 6300000"/>
            <a:gd name="adj4" fmla="val 18900000"/>
            <a:gd name="adj5" fmla="val 12500"/>
          </a:avLst>
        </a:prstGeom>
        <a:solidFill>
          <a:schemeClr val="accent3">
            <a:hueOff val="1036186"/>
            <a:satOff val="-15329"/>
            <a:lumOff val="287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E3859A-C624-45AC-B127-753B8194D507}">
      <dsp:nvSpPr>
        <dsp:cNvPr id="0" name=""/>
        <dsp:cNvSpPr/>
      </dsp:nvSpPr>
      <dsp:spPr>
        <a:xfrm>
          <a:off x="1242918" y="2052077"/>
          <a:ext cx="1221158" cy="6105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Dynamic </a:t>
          </a:r>
          <a:endParaRPr lang="en-US" sz="2400" kern="1200" dirty="0"/>
        </a:p>
      </dsp:txBody>
      <dsp:txXfrm>
        <a:off x="1242918" y="2052077"/>
        <a:ext cx="1221158" cy="610516"/>
      </dsp:txXfrm>
    </dsp:sp>
    <dsp:sp modelId="{18EC6DFD-ACB4-435B-8338-35BBA40E5973}">
      <dsp:nvSpPr>
        <dsp:cNvPr id="0" name=""/>
        <dsp:cNvSpPr/>
      </dsp:nvSpPr>
      <dsp:spPr>
        <a:xfrm>
          <a:off x="1388087" y="2519830"/>
          <a:ext cx="2188234" cy="2188456"/>
        </a:xfrm>
        <a:prstGeom prst="circularArrow">
          <a:avLst>
            <a:gd name="adj1" fmla="val 10980"/>
            <a:gd name="adj2" fmla="val 1142322"/>
            <a:gd name="adj3" fmla="val 4500000"/>
            <a:gd name="adj4" fmla="val 13500000"/>
            <a:gd name="adj5" fmla="val 12500"/>
          </a:avLst>
        </a:prstGeom>
        <a:solidFill>
          <a:schemeClr val="accent3">
            <a:hueOff val="2072372"/>
            <a:satOff val="-30659"/>
            <a:lumOff val="575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D6FE8C-0E58-49F4-B1FB-B709BA4D0452}">
      <dsp:nvSpPr>
        <dsp:cNvPr id="0" name=""/>
        <dsp:cNvSpPr/>
      </dsp:nvSpPr>
      <dsp:spPr>
        <a:xfrm>
          <a:off x="1574716" y="3311992"/>
          <a:ext cx="1778312" cy="6105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0" kern="1200" dirty="0" smtClean="0"/>
            <a:t>Combined</a:t>
          </a:r>
          <a:r>
            <a:rPr lang="en-US" sz="2000" kern="1200" dirty="0" smtClean="0"/>
            <a:t> </a:t>
          </a:r>
          <a:endParaRPr lang="en-US" sz="2000" kern="1200" dirty="0"/>
        </a:p>
      </dsp:txBody>
      <dsp:txXfrm>
        <a:off x="1574716" y="3311992"/>
        <a:ext cx="1778312" cy="610516"/>
      </dsp:txXfrm>
    </dsp:sp>
    <dsp:sp modelId="{64E474E6-D059-4711-959A-3A25C6F8C140}">
      <dsp:nvSpPr>
        <dsp:cNvPr id="0" name=""/>
        <dsp:cNvSpPr/>
      </dsp:nvSpPr>
      <dsp:spPr>
        <a:xfrm>
          <a:off x="918234" y="3922508"/>
          <a:ext cx="1879968" cy="1880877"/>
        </a:xfrm>
        <a:prstGeom prst="blockArc">
          <a:avLst>
            <a:gd name="adj1" fmla="val 0"/>
            <a:gd name="adj2" fmla="val 18900000"/>
            <a:gd name="adj3" fmla="val 12740"/>
          </a:avLst>
        </a:prstGeom>
        <a:solidFill>
          <a:schemeClr val="accent3">
            <a:hueOff val="3108557"/>
            <a:satOff val="-45988"/>
            <a:lumOff val="862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48FABA-24A7-44B4-90BE-89B772D82B2D}">
      <dsp:nvSpPr>
        <dsp:cNvPr id="0" name=""/>
        <dsp:cNvSpPr/>
      </dsp:nvSpPr>
      <dsp:spPr>
        <a:xfrm>
          <a:off x="1034998" y="4571907"/>
          <a:ext cx="1636999" cy="6105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0" kern="1200" dirty="0" smtClean="0"/>
            <a:t>Stern </a:t>
          </a:r>
          <a:r>
            <a:rPr lang="en-US" sz="2000" b="0" kern="1200" dirty="0" err="1" smtClean="0"/>
            <a:t>Volmer</a:t>
          </a:r>
          <a:r>
            <a:rPr lang="en-US" sz="2000" b="0" kern="1200" dirty="0" smtClean="0"/>
            <a:t> Plot</a:t>
          </a:r>
          <a:endParaRPr lang="en-US" sz="2000" b="0" kern="1200" dirty="0"/>
        </a:p>
      </dsp:txBody>
      <dsp:txXfrm>
        <a:off x="1034998" y="4571907"/>
        <a:ext cx="1636999" cy="61051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41D1D9-D731-46C5-BA13-64BCA7FC25B2}">
      <dsp:nvSpPr>
        <dsp:cNvPr id="0" name=""/>
        <dsp:cNvSpPr/>
      </dsp:nvSpPr>
      <dsp:spPr>
        <a:xfrm>
          <a:off x="2629084" y="811116"/>
          <a:ext cx="572900" cy="91440"/>
        </a:xfrm>
        <a:custGeom>
          <a:avLst/>
          <a:gdLst/>
          <a:ahLst/>
          <a:cxnLst/>
          <a:rect l="0" t="0" r="0" b="0"/>
          <a:pathLst>
            <a:path>
              <a:moveTo>
                <a:pt x="0" y="45720"/>
              </a:moveTo>
              <a:lnTo>
                <a:pt x="572900" y="45720"/>
              </a:lnTo>
            </a:path>
          </a:pathLst>
        </a:custGeom>
        <a:noFill/>
        <a:ln w="6350" cap="flat" cmpd="sng" algn="ctr">
          <a:solidFill>
            <a:schemeClr val="dk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2060"/>
            </a:solidFill>
          </a:endParaRPr>
        </a:p>
      </dsp:txBody>
      <dsp:txXfrm>
        <a:off x="2900446" y="853819"/>
        <a:ext cx="30175" cy="6035"/>
      </dsp:txXfrm>
    </dsp:sp>
    <dsp:sp modelId="{57C32729-813C-4C7C-90D7-FDE9564BEF58}">
      <dsp:nvSpPr>
        <dsp:cNvPr id="0" name=""/>
        <dsp:cNvSpPr/>
      </dsp:nvSpPr>
      <dsp:spPr>
        <a:xfrm>
          <a:off x="6970" y="69662"/>
          <a:ext cx="2623913" cy="1574348"/>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smtClean="0">
              <a:solidFill>
                <a:srgbClr val="002060"/>
              </a:solidFill>
            </a:rPr>
            <a:t>Pollutants Found In Water Cause Different Types of Diseases</a:t>
          </a:r>
          <a:endParaRPr lang="en-US" sz="1900" kern="1200" dirty="0">
            <a:solidFill>
              <a:srgbClr val="002060"/>
            </a:solidFill>
          </a:endParaRPr>
        </a:p>
      </dsp:txBody>
      <dsp:txXfrm>
        <a:off x="6970" y="69662"/>
        <a:ext cx="2623913" cy="1574348"/>
      </dsp:txXfrm>
    </dsp:sp>
    <dsp:sp modelId="{8F5483BB-6D38-4283-9B90-1E61381A4398}">
      <dsp:nvSpPr>
        <dsp:cNvPr id="0" name=""/>
        <dsp:cNvSpPr/>
      </dsp:nvSpPr>
      <dsp:spPr>
        <a:xfrm>
          <a:off x="5856497" y="811116"/>
          <a:ext cx="572900" cy="91440"/>
        </a:xfrm>
        <a:custGeom>
          <a:avLst/>
          <a:gdLst/>
          <a:ahLst/>
          <a:cxnLst/>
          <a:rect l="0" t="0" r="0" b="0"/>
          <a:pathLst>
            <a:path>
              <a:moveTo>
                <a:pt x="0" y="45720"/>
              </a:moveTo>
              <a:lnTo>
                <a:pt x="572900" y="45720"/>
              </a:lnTo>
            </a:path>
          </a:pathLst>
        </a:custGeom>
        <a:noFill/>
        <a:ln w="6350" cap="flat" cmpd="sng" algn="ctr">
          <a:solidFill>
            <a:schemeClr val="dk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2060"/>
            </a:solidFill>
          </a:endParaRPr>
        </a:p>
      </dsp:txBody>
      <dsp:txXfrm>
        <a:off x="6127860" y="853819"/>
        <a:ext cx="30175" cy="6035"/>
      </dsp:txXfrm>
    </dsp:sp>
    <dsp:sp modelId="{739600ED-BC1F-41B0-98E6-B65CA2F839D2}">
      <dsp:nvSpPr>
        <dsp:cNvPr id="0" name=""/>
        <dsp:cNvSpPr/>
      </dsp:nvSpPr>
      <dsp:spPr>
        <a:xfrm>
          <a:off x="3234384" y="69662"/>
          <a:ext cx="2623913" cy="1574348"/>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solidFill>
                <a:srgbClr val="002060"/>
              </a:solidFill>
            </a:rPr>
            <a:t>Water Sensors are Expansive &amp; Needs Complicated Instrumental Techniques</a:t>
          </a:r>
          <a:endParaRPr lang="en-US" sz="1900" kern="1200" dirty="0">
            <a:solidFill>
              <a:srgbClr val="002060"/>
            </a:solidFill>
          </a:endParaRPr>
        </a:p>
      </dsp:txBody>
      <dsp:txXfrm>
        <a:off x="3234384" y="69662"/>
        <a:ext cx="2623913" cy="1574348"/>
      </dsp:txXfrm>
    </dsp:sp>
    <dsp:sp modelId="{1BF9E79A-2433-47D9-9AF1-C18ACD5BDBA8}">
      <dsp:nvSpPr>
        <dsp:cNvPr id="0" name=""/>
        <dsp:cNvSpPr/>
      </dsp:nvSpPr>
      <dsp:spPr>
        <a:xfrm>
          <a:off x="1318927" y="1642210"/>
          <a:ext cx="6454827" cy="572900"/>
        </a:xfrm>
        <a:custGeom>
          <a:avLst/>
          <a:gdLst/>
          <a:ahLst/>
          <a:cxnLst/>
          <a:rect l="0" t="0" r="0" b="0"/>
          <a:pathLst>
            <a:path>
              <a:moveTo>
                <a:pt x="6454827" y="0"/>
              </a:moveTo>
              <a:lnTo>
                <a:pt x="6454827" y="303550"/>
              </a:lnTo>
              <a:lnTo>
                <a:pt x="0" y="303550"/>
              </a:lnTo>
              <a:lnTo>
                <a:pt x="0" y="572900"/>
              </a:lnTo>
            </a:path>
          </a:pathLst>
        </a:custGeom>
        <a:noFill/>
        <a:ln w="6350" cap="flat" cmpd="sng" algn="ctr">
          <a:solidFill>
            <a:schemeClr val="dk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2060"/>
            </a:solidFill>
          </a:endParaRPr>
        </a:p>
      </dsp:txBody>
      <dsp:txXfrm>
        <a:off x="4384266" y="1925643"/>
        <a:ext cx="324148" cy="6035"/>
      </dsp:txXfrm>
    </dsp:sp>
    <dsp:sp modelId="{7C48AA16-EE10-404B-8CAE-6B80B0A25378}">
      <dsp:nvSpPr>
        <dsp:cNvPr id="0" name=""/>
        <dsp:cNvSpPr/>
      </dsp:nvSpPr>
      <dsp:spPr>
        <a:xfrm>
          <a:off x="6461797" y="69662"/>
          <a:ext cx="2623913" cy="1574348"/>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smtClean="0">
              <a:solidFill>
                <a:srgbClr val="002060"/>
              </a:solidFill>
            </a:rPr>
            <a:t>Synthesis of Carbon Nanodots From Tobacco Molasses Waste</a:t>
          </a:r>
          <a:endParaRPr lang="en-US" sz="1900" kern="1200" dirty="0" smtClean="0">
            <a:solidFill>
              <a:srgbClr val="002060"/>
            </a:solidFill>
          </a:endParaRPr>
        </a:p>
      </dsp:txBody>
      <dsp:txXfrm>
        <a:off x="6461797" y="69662"/>
        <a:ext cx="2623913" cy="1574348"/>
      </dsp:txXfrm>
    </dsp:sp>
    <dsp:sp modelId="{B0D40EFF-4F85-4C18-B39D-1BE30BFD8CF3}">
      <dsp:nvSpPr>
        <dsp:cNvPr id="0" name=""/>
        <dsp:cNvSpPr/>
      </dsp:nvSpPr>
      <dsp:spPr>
        <a:xfrm>
          <a:off x="2629084" y="2988965"/>
          <a:ext cx="572900" cy="91440"/>
        </a:xfrm>
        <a:custGeom>
          <a:avLst/>
          <a:gdLst/>
          <a:ahLst/>
          <a:cxnLst/>
          <a:rect l="0" t="0" r="0" b="0"/>
          <a:pathLst>
            <a:path>
              <a:moveTo>
                <a:pt x="0" y="45720"/>
              </a:moveTo>
              <a:lnTo>
                <a:pt x="572900" y="45720"/>
              </a:lnTo>
            </a:path>
          </a:pathLst>
        </a:custGeom>
        <a:noFill/>
        <a:ln w="6350" cap="flat" cmpd="sng" algn="ctr">
          <a:solidFill>
            <a:schemeClr val="dk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2060"/>
            </a:solidFill>
          </a:endParaRPr>
        </a:p>
      </dsp:txBody>
      <dsp:txXfrm>
        <a:off x="2900446" y="3031667"/>
        <a:ext cx="30175" cy="6035"/>
      </dsp:txXfrm>
    </dsp:sp>
    <dsp:sp modelId="{2F8393F3-C527-4C15-8C54-7C5AD25B5E72}">
      <dsp:nvSpPr>
        <dsp:cNvPr id="0" name=""/>
        <dsp:cNvSpPr/>
      </dsp:nvSpPr>
      <dsp:spPr>
        <a:xfrm>
          <a:off x="6970" y="2247511"/>
          <a:ext cx="2623913" cy="1574348"/>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solidFill>
                <a:srgbClr val="002060"/>
              </a:solidFill>
            </a:rPr>
            <a:t>Sensing Application Using O-CNDs and   D-CNDS</a:t>
          </a:r>
          <a:endParaRPr lang="en-US" sz="1900" kern="1200" dirty="0">
            <a:solidFill>
              <a:srgbClr val="002060"/>
            </a:solidFill>
          </a:endParaRPr>
        </a:p>
      </dsp:txBody>
      <dsp:txXfrm>
        <a:off x="6970" y="2247511"/>
        <a:ext cx="2623913" cy="1574348"/>
      </dsp:txXfrm>
    </dsp:sp>
    <dsp:sp modelId="{E89EEEAF-7B32-4C2D-8910-02E75DDE9130}">
      <dsp:nvSpPr>
        <dsp:cNvPr id="0" name=""/>
        <dsp:cNvSpPr/>
      </dsp:nvSpPr>
      <dsp:spPr>
        <a:xfrm>
          <a:off x="5856497" y="2988965"/>
          <a:ext cx="572900" cy="91440"/>
        </a:xfrm>
        <a:custGeom>
          <a:avLst/>
          <a:gdLst/>
          <a:ahLst/>
          <a:cxnLst/>
          <a:rect l="0" t="0" r="0" b="0"/>
          <a:pathLst>
            <a:path>
              <a:moveTo>
                <a:pt x="0" y="45720"/>
              </a:moveTo>
              <a:lnTo>
                <a:pt x="572900" y="45720"/>
              </a:lnTo>
            </a:path>
          </a:pathLst>
        </a:custGeom>
        <a:noFill/>
        <a:ln w="6350" cap="flat" cmpd="sng" algn="ctr">
          <a:solidFill>
            <a:schemeClr val="dk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2060"/>
            </a:solidFill>
          </a:endParaRPr>
        </a:p>
      </dsp:txBody>
      <dsp:txXfrm>
        <a:off x="6127860" y="3031667"/>
        <a:ext cx="30175" cy="6035"/>
      </dsp:txXfrm>
    </dsp:sp>
    <dsp:sp modelId="{965CF542-4684-42A1-9C39-56823FC3CBA3}">
      <dsp:nvSpPr>
        <dsp:cNvPr id="0" name=""/>
        <dsp:cNvSpPr/>
      </dsp:nvSpPr>
      <dsp:spPr>
        <a:xfrm>
          <a:off x="3234384" y="2247511"/>
          <a:ext cx="2623913" cy="1574348"/>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solidFill>
                <a:srgbClr val="002060"/>
              </a:solidFill>
            </a:rPr>
            <a:t>Based on Fluorescence Metals Iron Ions </a:t>
          </a:r>
          <a14:m xmlns:a14="http://schemas.microsoft.com/office/drawing/2010/main">
            <m:oMath xmlns:m="http://schemas.openxmlformats.org/officeDocument/2006/math">
              <m:sSup>
                <m:sSupPr>
                  <m:ctrlPr>
                    <a:rPr lang="en-US" sz="1900" b="0" i="1" kern="1200" smtClean="0">
                      <a:solidFill>
                        <a:srgbClr val="002060"/>
                      </a:solidFill>
                      <a:latin typeface="Cambria Math" panose="02040503050406030204" pitchFamily="18" charset="0"/>
                    </a:rPr>
                  </m:ctrlPr>
                </m:sSupPr>
                <m:e>
                  <m:r>
                    <a:rPr lang="en-US" sz="1900" b="0" i="1" kern="1200" smtClean="0">
                      <a:solidFill>
                        <a:srgbClr val="002060"/>
                      </a:solidFill>
                      <a:latin typeface="Cambria Math" panose="02040503050406030204" pitchFamily="18" charset="0"/>
                    </a:rPr>
                    <m:t>𝐹𝑒</m:t>
                  </m:r>
                </m:e>
                <m:sup>
                  <m:r>
                    <a:rPr lang="en-US" sz="1900" b="0" i="1" kern="1200" smtClean="0">
                      <a:solidFill>
                        <a:srgbClr val="002060"/>
                      </a:solidFill>
                      <a:latin typeface="Cambria Math" panose="02040503050406030204" pitchFamily="18" charset="0"/>
                    </a:rPr>
                    <m:t>3</m:t>
                  </m:r>
                  <m:r>
                    <a:rPr lang="en-US" sz="1900" b="0" i="1" kern="1200" smtClean="0">
                      <a:solidFill>
                        <a:srgbClr val="002060"/>
                      </a:solidFill>
                      <a:latin typeface="Cambria Math" panose="02040503050406030204" pitchFamily="18" charset="0"/>
                    </a:rPr>
                    <m:t>+</m:t>
                  </m:r>
                </m:sup>
              </m:sSup>
            </m:oMath>
          </a14:m>
          <a:endParaRPr lang="en-US" sz="1900" kern="1200" dirty="0">
            <a:solidFill>
              <a:srgbClr val="002060"/>
            </a:solidFill>
          </a:endParaRPr>
        </a:p>
      </dsp:txBody>
      <dsp:txXfrm>
        <a:off x="3234384" y="2247511"/>
        <a:ext cx="2623913" cy="1574348"/>
      </dsp:txXfrm>
    </dsp:sp>
    <dsp:sp modelId="{8BEEABC8-6CD5-4261-86FD-B70679358CBF}">
      <dsp:nvSpPr>
        <dsp:cNvPr id="0" name=""/>
        <dsp:cNvSpPr/>
      </dsp:nvSpPr>
      <dsp:spPr>
        <a:xfrm>
          <a:off x="6461797" y="2247511"/>
          <a:ext cx="2623913" cy="1574348"/>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solidFill>
                <a:srgbClr val="002060"/>
              </a:solidFill>
            </a:rPr>
            <a:t>An Available Feasible Solution!</a:t>
          </a:r>
          <a:endParaRPr lang="en-US" sz="1900" kern="1200" dirty="0">
            <a:solidFill>
              <a:srgbClr val="002060"/>
            </a:solidFill>
          </a:endParaRPr>
        </a:p>
      </dsp:txBody>
      <dsp:txXfrm>
        <a:off x="6461797" y="2247511"/>
        <a:ext cx="2623913" cy="15743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1AFCAF-4677-450E-9B85-194CE10AF415}">
      <dsp:nvSpPr>
        <dsp:cNvPr id="0" name=""/>
        <dsp:cNvSpPr/>
      </dsp:nvSpPr>
      <dsp:spPr>
        <a:xfrm>
          <a:off x="-6126981" y="-937410"/>
          <a:ext cx="7293488" cy="7293488"/>
        </a:xfrm>
        <a:prstGeom prst="blockArc">
          <a:avLst>
            <a:gd name="adj1" fmla="val 18900000"/>
            <a:gd name="adj2" fmla="val 2700000"/>
            <a:gd name="adj3" fmla="val 296"/>
          </a:avLst>
        </a:prstGeom>
        <a:noFill/>
        <a:ln w="127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961ED8-74F6-4BA0-88B6-CC835E97D3FF}">
      <dsp:nvSpPr>
        <dsp:cNvPr id="0" name=""/>
        <dsp:cNvSpPr/>
      </dsp:nvSpPr>
      <dsp:spPr>
        <a:xfrm>
          <a:off x="434398" y="285347"/>
          <a:ext cx="7617019" cy="570477"/>
        </a:xfrm>
        <a:prstGeom prst="rect">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52816" tIns="78740" rIns="78740" bIns="78740" numCol="1" spcCol="1270" anchor="ctr" anchorCtr="0">
          <a:noAutofit/>
        </a:bodyPr>
        <a:lstStyle/>
        <a:p>
          <a:pPr lvl="0" algn="l" defTabSz="1377950">
            <a:lnSpc>
              <a:spcPct val="90000"/>
            </a:lnSpc>
            <a:spcBef>
              <a:spcPct val="0"/>
            </a:spcBef>
            <a:spcAft>
              <a:spcPct val="35000"/>
            </a:spcAft>
          </a:pPr>
          <a:r>
            <a:rPr lang="en-US" sz="3100" kern="1200" dirty="0" smtClean="0"/>
            <a:t>Introduction </a:t>
          </a:r>
          <a:endParaRPr lang="en-US" sz="3100" kern="1200" dirty="0"/>
        </a:p>
      </dsp:txBody>
      <dsp:txXfrm>
        <a:off x="434398" y="285347"/>
        <a:ext cx="7617019" cy="570477"/>
      </dsp:txXfrm>
    </dsp:sp>
    <dsp:sp modelId="{D2D32D61-347B-4253-A177-003AC4FA1C85}">
      <dsp:nvSpPr>
        <dsp:cNvPr id="0" name=""/>
        <dsp:cNvSpPr/>
      </dsp:nvSpPr>
      <dsp:spPr>
        <a:xfrm>
          <a:off x="77849" y="214037"/>
          <a:ext cx="713096" cy="713096"/>
        </a:xfrm>
        <a:prstGeom prst="ellipse">
          <a:avLst/>
        </a:prstGeom>
        <a:solidFill>
          <a:schemeClr val="lt1">
            <a:hueOff val="0"/>
            <a:satOff val="0"/>
            <a:lumOff val="0"/>
            <a:alphaOff val="0"/>
          </a:schemeClr>
        </a:solidFill>
        <a:ln w="127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DBC870-AED7-4657-88F8-B86F84093AB9}">
      <dsp:nvSpPr>
        <dsp:cNvPr id="0" name=""/>
        <dsp:cNvSpPr/>
      </dsp:nvSpPr>
      <dsp:spPr>
        <a:xfrm>
          <a:off x="903654" y="1140954"/>
          <a:ext cx="7147763" cy="570477"/>
        </a:xfrm>
        <a:prstGeom prst="rect">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52816" tIns="78740" rIns="78740" bIns="78740" numCol="1" spcCol="1270" anchor="ctr" anchorCtr="0">
          <a:noAutofit/>
        </a:bodyPr>
        <a:lstStyle/>
        <a:p>
          <a:pPr lvl="0" algn="l" defTabSz="1377950">
            <a:lnSpc>
              <a:spcPct val="90000"/>
            </a:lnSpc>
            <a:spcBef>
              <a:spcPct val="0"/>
            </a:spcBef>
            <a:spcAft>
              <a:spcPct val="35000"/>
            </a:spcAft>
          </a:pPr>
          <a:r>
            <a:rPr lang="en-US" sz="3100" kern="1200" dirty="0" smtClean="0"/>
            <a:t>Project Objectives </a:t>
          </a:r>
          <a:endParaRPr lang="en-US" sz="3100" kern="1200" dirty="0"/>
        </a:p>
      </dsp:txBody>
      <dsp:txXfrm>
        <a:off x="903654" y="1140954"/>
        <a:ext cx="7147763" cy="570477"/>
      </dsp:txXfrm>
    </dsp:sp>
    <dsp:sp modelId="{A8EB5C3C-691B-4CBA-81DB-1BDC660AF564}">
      <dsp:nvSpPr>
        <dsp:cNvPr id="0" name=""/>
        <dsp:cNvSpPr/>
      </dsp:nvSpPr>
      <dsp:spPr>
        <a:xfrm>
          <a:off x="547106" y="1069644"/>
          <a:ext cx="713096" cy="713096"/>
        </a:xfrm>
        <a:prstGeom prst="ellipse">
          <a:avLst/>
        </a:prstGeom>
        <a:solidFill>
          <a:schemeClr val="lt1">
            <a:hueOff val="0"/>
            <a:satOff val="0"/>
            <a:lumOff val="0"/>
            <a:alphaOff val="0"/>
          </a:schemeClr>
        </a:solidFill>
        <a:ln w="127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A25ACB-A776-419C-8A4E-0B7AFD050597}">
      <dsp:nvSpPr>
        <dsp:cNvPr id="0" name=""/>
        <dsp:cNvSpPr/>
      </dsp:nvSpPr>
      <dsp:spPr>
        <a:xfrm>
          <a:off x="1118233" y="1996562"/>
          <a:ext cx="6933183" cy="570477"/>
        </a:xfrm>
        <a:prstGeom prst="rect">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52816" tIns="78740" rIns="78740" bIns="78740" numCol="1" spcCol="1270" anchor="ctr" anchorCtr="0">
          <a:noAutofit/>
        </a:bodyPr>
        <a:lstStyle/>
        <a:p>
          <a:pPr lvl="0" algn="l" defTabSz="1377950">
            <a:lnSpc>
              <a:spcPct val="90000"/>
            </a:lnSpc>
            <a:spcBef>
              <a:spcPct val="0"/>
            </a:spcBef>
            <a:spcAft>
              <a:spcPct val="35000"/>
            </a:spcAft>
          </a:pPr>
          <a:r>
            <a:rPr lang="en-US" sz="3100" kern="1200" dirty="0" smtClean="0"/>
            <a:t>Synthesis of CNDs </a:t>
          </a:r>
          <a:endParaRPr lang="en-US" sz="3100" kern="1200" dirty="0"/>
        </a:p>
      </dsp:txBody>
      <dsp:txXfrm>
        <a:off x="1118233" y="1996562"/>
        <a:ext cx="6933183" cy="570477"/>
      </dsp:txXfrm>
    </dsp:sp>
    <dsp:sp modelId="{0064F814-D7D8-4015-B785-75774AF42268}">
      <dsp:nvSpPr>
        <dsp:cNvPr id="0" name=""/>
        <dsp:cNvSpPr/>
      </dsp:nvSpPr>
      <dsp:spPr>
        <a:xfrm>
          <a:off x="761685" y="1925252"/>
          <a:ext cx="713096" cy="713096"/>
        </a:xfrm>
        <a:prstGeom prst="ellipse">
          <a:avLst/>
        </a:prstGeom>
        <a:solidFill>
          <a:schemeClr val="lt1">
            <a:hueOff val="0"/>
            <a:satOff val="0"/>
            <a:lumOff val="0"/>
            <a:alphaOff val="0"/>
          </a:schemeClr>
        </a:solidFill>
        <a:ln w="127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18B5C0-2063-4488-8266-C5360A307B36}">
      <dsp:nvSpPr>
        <dsp:cNvPr id="0" name=""/>
        <dsp:cNvSpPr/>
      </dsp:nvSpPr>
      <dsp:spPr>
        <a:xfrm>
          <a:off x="1118233" y="2851627"/>
          <a:ext cx="6933183" cy="570477"/>
        </a:xfrm>
        <a:prstGeom prst="rect">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52816" tIns="78740" rIns="78740" bIns="78740" numCol="1" spcCol="1270" anchor="ctr" anchorCtr="0">
          <a:noAutofit/>
        </a:bodyPr>
        <a:lstStyle/>
        <a:p>
          <a:pPr lvl="0" algn="l" defTabSz="1377950">
            <a:lnSpc>
              <a:spcPct val="90000"/>
            </a:lnSpc>
            <a:spcBef>
              <a:spcPct val="0"/>
            </a:spcBef>
            <a:spcAft>
              <a:spcPct val="35000"/>
            </a:spcAft>
          </a:pPr>
          <a:r>
            <a:rPr lang="en-US" sz="3100" kern="1200" dirty="0" smtClean="0"/>
            <a:t>Results and Discussion</a:t>
          </a:r>
          <a:endParaRPr lang="en-US" sz="3100" kern="1200" dirty="0"/>
        </a:p>
      </dsp:txBody>
      <dsp:txXfrm>
        <a:off x="1118233" y="2851627"/>
        <a:ext cx="6933183" cy="570477"/>
      </dsp:txXfrm>
    </dsp:sp>
    <dsp:sp modelId="{883D4F96-8EEF-4BF8-B525-4E20C191A12C}">
      <dsp:nvSpPr>
        <dsp:cNvPr id="0" name=""/>
        <dsp:cNvSpPr/>
      </dsp:nvSpPr>
      <dsp:spPr>
        <a:xfrm>
          <a:off x="761685" y="2780318"/>
          <a:ext cx="713096" cy="713096"/>
        </a:xfrm>
        <a:prstGeom prst="ellipse">
          <a:avLst/>
        </a:prstGeom>
        <a:solidFill>
          <a:schemeClr val="lt1">
            <a:hueOff val="0"/>
            <a:satOff val="0"/>
            <a:lumOff val="0"/>
            <a:alphaOff val="0"/>
          </a:schemeClr>
        </a:solidFill>
        <a:ln w="127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CE5FDAD-D523-4487-BCCE-A4374F0C3C0A}">
      <dsp:nvSpPr>
        <dsp:cNvPr id="0" name=""/>
        <dsp:cNvSpPr/>
      </dsp:nvSpPr>
      <dsp:spPr>
        <a:xfrm>
          <a:off x="903654" y="3707235"/>
          <a:ext cx="7147763" cy="570477"/>
        </a:xfrm>
        <a:prstGeom prst="rect">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52816" tIns="78740" rIns="78740" bIns="78740" numCol="1" spcCol="1270" anchor="ctr" anchorCtr="0">
          <a:noAutofit/>
        </a:bodyPr>
        <a:lstStyle/>
        <a:p>
          <a:pPr lvl="0" algn="l" defTabSz="1377950">
            <a:lnSpc>
              <a:spcPct val="90000"/>
            </a:lnSpc>
            <a:spcBef>
              <a:spcPct val="0"/>
            </a:spcBef>
            <a:spcAft>
              <a:spcPct val="35000"/>
            </a:spcAft>
          </a:pPr>
          <a:r>
            <a:rPr lang="en-US" sz="3100" kern="1200" dirty="0" smtClean="0"/>
            <a:t>Sensing Application  </a:t>
          </a:r>
          <a:endParaRPr lang="en-US" sz="3100" kern="1200" dirty="0"/>
        </a:p>
      </dsp:txBody>
      <dsp:txXfrm>
        <a:off x="903654" y="3707235"/>
        <a:ext cx="7147763" cy="570477"/>
      </dsp:txXfrm>
    </dsp:sp>
    <dsp:sp modelId="{47219784-A5B0-4D35-BA94-A0D6EBA2CD65}">
      <dsp:nvSpPr>
        <dsp:cNvPr id="0" name=""/>
        <dsp:cNvSpPr/>
      </dsp:nvSpPr>
      <dsp:spPr>
        <a:xfrm>
          <a:off x="547106" y="3635925"/>
          <a:ext cx="713096" cy="713096"/>
        </a:xfrm>
        <a:prstGeom prst="ellipse">
          <a:avLst/>
        </a:prstGeom>
        <a:solidFill>
          <a:schemeClr val="lt1">
            <a:hueOff val="0"/>
            <a:satOff val="0"/>
            <a:lumOff val="0"/>
            <a:alphaOff val="0"/>
          </a:schemeClr>
        </a:solidFill>
        <a:ln w="127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471066-EE8A-4074-884A-F70FE9960358}">
      <dsp:nvSpPr>
        <dsp:cNvPr id="0" name=""/>
        <dsp:cNvSpPr/>
      </dsp:nvSpPr>
      <dsp:spPr>
        <a:xfrm>
          <a:off x="434398" y="4562842"/>
          <a:ext cx="7617019" cy="570477"/>
        </a:xfrm>
        <a:prstGeom prst="rect">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52816" tIns="78740" rIns="78740" bIns="78740" numCol="1" spcCol="1270" anchor="ctr" anchorCtr="0">
          <a:noAutofit/>
        </a:bodyPr>
        <a:lstStyle/>
        <a:p>
          <a:pPr lvl="0" algn="l" defTabSz="1377950">
            <a:lnSpc>
              <a:spcPct val="90000"/>
            </a:lnSpc>
            <a:spcBef>
              <a:spcPct val="0"/>
            </a:spcBef>
            <a:spcAft>
              <a:spcPct val="35000"/>
            </a:spcAft>
          </a:pPr>
          <a:r>
            <a:rPr lang="en-US" sz="3100" kern="1200" dirty="0" smtClean="0"/>
            <a:t>Summary Of The Project </a:t>
          </a:r>
          <a:endParaRPr lang="en-US" sz="3100" kern="1200" dirty="0"/>
        </a:p>
      </dsp:txBody>
      <dsp:txXfrm>
        <a:off x="434398" y="4562842"/>
        <a:ext cx="7617019" cy="570477"/>
      </dsp:txXfrm>
    </dsp:sp>
    <dsp:sp modelId="{FA40D7F2-3311-44A4-AF55-F81393C4DDCD}">
      <dsp:nvSpPr>
        <dsp:cNvPr id="0" name=""/>
        <dsp:cNvSpPr/>
      </dsp:nvSpPr>
      <dsp:spPr>
        <a:xfrm>
          <a:off x="77849" y="4491533"/>
          <a:ext cx="713096" cy="713096"/>
        </a:xfrm>
        <a:prstGeom prst="ellipse">
          <a:avLst/>
        </a:prstGeom>
        <a:solidFill>
          <a:schemeClr val="lt1">
            <a:hueOff val="0"/>
            <a:satOff val="0"/>
            <a:lumOff val="0"/>
            <a:alphaOff val="0"/>
          </a:schemeClr>
        </a:solidFill>
        <a:ln w="127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1FDE55-A1C2-4CC2-8FE1-E2F9FE196D9D}">
      <dsp:nvSpPr>
        <dsp:cNvPr id="0" name=""/>
        <dsp:cNvSpPr/>
      </dsp:nvSpPr>
      <dsp:spPr>
        <a:xfrm>
          <a:off x="2655" y="810"/>
          <a:ext cx="7383827" cy="1086955"/>
        </a:xfrm>
        <a:prstGeom prst="roundRect">
          <a:avLst>
            <a:gd name="adj" fmla="val 10000"/>
          </a:avLst>
        </a:prstGeom>
        <a:solidFill>
          <a:schemeClr val="accent2">
            <a:shade val="8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0" kern="1200" dirty="0" smtClean="0"/>
            <a:t>Resources of CNDs</a:t>
          </a:r>
          <a:endParaRPr lang="en-US" sz="3200" b="0" kern="1200" dirty="0"/>
        </a:p>
      </dsp:txBody>
      <dsp:txXfrm>
        <a:off x="34491" y="32646"/>
        <a:ext cx="7320155" cy="1023283"/>
      </dsp:txXfrm>
    </dsp:sp>
    <dsp:sp modelId="{20CE9282-686D-4A5C-B6DB-1E774A75EBF8}">
      <dsp:nvSpPr>
        <dsp:cNvPr id="0" name=""/>
        <dsp:cNvSpPr/>
      </dsp:nvSpPr>
      <dsp:spPr>
        <a:xfrm>
          <a:off x="2655" y="1277891"/>
          <a:ext cx="2330753" cy="1086955"/>
        </a:xfrm>
        <a:prstGeom prst="roundRect">
          <a:avLst>
            <a:gd name="adj" fmla="val 10000"/>
          </a:avLst>
        </a:prstGeom>
        <a:solidFill>
          <a:schemeClr val="accent2">
            <a:tint val="99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0" kern="1200" dirty="0" smtClean="0"/>
            <a:t>Natural</a:t>
          </a:r>
          <a:r>
            <a:rPr lang="en-US" sz="2400" b="0" kern="1200" dirty="0" smtClean="0"/>
            <a:t>  </a:t>
          </a:r>
          <a:endParaRPr lang="en-US" sz="2400" b="0" kern="1200" dirty="0"/>
        </a:p>
      </dsp:txBody>
      <dsp:txXfrm>
        <a:off x="34491" y="1309727"/>
        <a:ext cx="2267081" cy="1023283"/>
      </dsp:txXfrm>
    </dsp:sp>
    <dsp:sp modelId="{63E62951-CD48-4DFD-9263-54B8F142E976}">
      <dsp:nvSpPr>
        <dsp:cNvPr id="0" name=""/>
        <dsp:cNvSpPr/>
      </dsp:nvSpPr>
      <dsp:spPr>
        <a:xfrm>
          <a:off x="2529192" y="1277891"/>
          <a:ext cx="2330753" cy="1086955"/>
        </a:xfrm>
        <a:prstGeom prst="roundRect">
          <a:avLst>
            <a:gd name="adj" fmla="val 10000"/>
          </a:avLst>
        </a:prstGeom>
        <a:solidFill>
          <a:schemeClr val="accent2">
            <a:tint val="99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0" kern="1200" dirty="0" smtClean="0"/>
            <a:t>Man made </a:t>
          </a:r>
          <a:endParaRPr lang="en-US" sz="2800" b="0" kern="1200" dirty="0"/>
        </a:p>
      </dsp:txBody>
      <dsp:txXfrm>
        <a:off x="2561028" y="1309727"/>
        <a:ext cx="2267081" cy="1023283"/>
      </dsp:txXfrm>
    </dsp:sp>
    <dsp:sp modelId="{4F5094D4-C6EA-4D85-950C-C5BA26DED04F}">
      <dsp:nvSpPr>
        <dsp:cNvPr id="0" name=""/>
        <dsp:cNvSpPr/>
      </dsp:nvSpPr>
      <dsp:spPr>
        <a:xfrm>
          <a:off x="5055729" y="1277891"/>
          <a:ext cx="2330753" cy="1086955"/>
        </a:xfrm>
        <a:prstGeom prst="roundRect">
          <a:avLst>
            <a:gd name="adj" fmla="val 10000"/>
          </a:avLst>
        </a:prstGeom>
        <a:solidFill>
          <a:schemeClr val="accent2">
            <a:tint val="99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0" kern="1200" dirty="0" smtClean="0"/>
            <a:t>Waste </a:t>
          </a:r>
          <a:endParaRPr lang="en-US" sz="2800" b="0" kern="1200" dirty="0"/>
        </a:p>
      </dsp:txBody>
      <dsp:txXfrm>
        <a:off x="5087565" y="1309727"/>
        <a:ext cx="2267081" cy="102328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42E1C3-ACDC-4355-9CF8-E3FBED92423D}">
      <dsp:nvSpPr>
        <dsp:cNvPr id="0" name=""/>
        <dsp:cNvSpPr/>
      </dsp:nvSpPr>
      <dsp:spPr>
        <a:xfrm>
          <a:off x="2440133" y="645378"/>
          <a:ext cx="4316860" cy="4316860"/>
        </a:xfrm>
        <a:prstGeom prst="blockArc">
          <a:avLst>
            <a:gd name="adj1" fmla="val 10800000"/>
            <a:gd name="adj2" fmla="val 16200000"/>
            <a:gd name="adj3" fmla="val 4635"/>
          </a:avLst>
        </a:prstGeom>
        <a:gradFill rotWithShape="0">
          <a:gsLst>
            <a:gs pos="0">
              <a:schemeClr val="dk1">
                <a:tint val="60000"/>
                <a:hueOff val="0"/>
                <a:satOff val="0"/>
                <a:lumOff val="0"/>
                <a:alphaOff val="0"/>
                <a:tint val="97000"/>
                <a:satMod val="100000"/>
                <a:lumMod val="102000"/>
              </a:schemeClr>
            </a:gs>
            <a:gs pos="50000">
              <a:schemeClr val="dk1">
                <a:tint val="60000"/>
                <a:hueOff val="0"/>
                <a:satOff val="0"/>
                <a:lumOff val="0"/>
                <a:alphaOff val="0"/>
                <a:shade val="100000"/>
                <a:satMod val="103000"/>
                <a:lumMod val="100000"/>
              </a:schemeClr>
            </a:gs>
            <a:gs pos="100000">
              <a:schemeClr val="dk1">
                <a:tint val="60000"/>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098D7ABA-92FC-462E-82A2-16435734DC05}">
      <dsp:nvSpPr>
        <dsp:cNvPr id="0" name=""/>
        <dsp:cNvSpPr/>
      </dsp:nvSpPr>
      <dsp:spPr>
        <a:xfrm>
          <a:off x="2440133" y="645378"/>
          <a:ext cx="4316860" cy="4316860"/>
        </a:xfrm>
        <a:prstGeom prst="blockArc">
          <a:avLst>
            <a:gd name="adj1" fmla="val 5400000"/>
            <a:gd name="adj2" fmla="val 10800000"/>
            <a:gd name="adj3" fmla="val 4635"/>
          </a:avLst>
        </a:prstGeom>
        <a:gradFill rotWithShape="0">
          <a:gsLst>
            <a:gs pos="0">
              <a:schemeClr val="dk1">
                <a:tint val="60000"/>
                <a:hueOff val="0"/>
                <a:satOff val="0"/>
                <a:lumOff val="0"/>
                <a:alphaOff val="0"/>
                <a:tint val="97000"/>
                <a:satMod val="100000"/>
                <a:lumMod val="102000"/>
              </a:schemeClr>
            </a:gs>
            <a:gs pos="50000">
              <a:schemeClr val="dk1">
                <a:tint val="60000"/>
                <a:hueOff val="0"/>
                <a:satOff val="0"/>
                <a:lumOff val="0"/>
                <a:alphaOff val="0"/>
                <a:shade val="100000"/>
                <a:satMod val="103000"/>
                <a:lumMod val="100000"/>
              </a:schemeClr>
            </a:gs>
            <a:gs pos="100000">
              <a:schemeClr val="dk1">
                <a:tint val="60000"/>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C9C340B0-4C5F-4969-9673-437F482415E4}">
      <dsp:nvSpPr>
        <dsp:cNvPr id="0" name=""/>
        <dsp:cNvSpPr/>
      </dsp:nvSpPr>
      <dsp:spPr>
        <a:xfrm>
          <a:off x="2440133" y="645378"/>
          <a:ext cx="4316860" cy="4316860"/>
        </a:xfrm>
        <a:prstGeom prst="blockArc">
          <a:avLst>
            <a:gd name="adj1" fmla="val 0"/>
            <a:gd name="adj2" fmla="val 5400000"/>
            <a:gd name="adj3" fmla="val 4635"/>
          </a:avLst>
        </a:prstGeom>
        <a:gradFill rotWithShape="0">
          <a:gsLst>
            <a:gs pos="0">
              <a:schemeClr val="dk1">
                <a:tint val="60000"/>
                <a:hueOff val="0"/>
                <a:satOff val="0"/>
                <a:lumOff val="0"/>
                <a:alphaOff val="0"/>
                <a:tint val="97000"/>
                <a:satMod val="100000"/>
                <a:lumMod val="102000"/>
              </a:schemeClr>
            </a:gs>
            <a:gs pos="50000">
              <a:schemeClr val="dk1">
                <a:tint val="60000"/>
                <a:hueOff val="0"/>
                <a:satOff val="0"/>
                <a:lumOff val="0"/>
                <a:alphaOff val="0"/>
                <a:shade val="100000"/>
                <a:satMod val="103000"/>
                <a:lumMod val="100000"/>
              </a:schemeClr>
            </a:gs>
            <a:gs pos="100000">
              <a:schemeClr val="dk1">
                <a:tint val="60000"/>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9F75B3D9-9531-47AB-8115-1426C80D19E5}">
      <dsp:nvSpPr>
        <dsp:cNvPr id="0" name=""/>
        <dsp:cNvSpPr/>
      </dsp:nvSpPr>
      <dsp:spPr>
        <a:xfrm>
          <a:off x="2440133" y="645378"/>
          <a:ext cx="4316860" cy="4316860"/>
        </a:xfrm>
        <a:prstGeom prst="blockArc">
          <a:avLst>
            <a:gd name="adj1" fmla="val 16200000"/>
            <a:gd name="adj2" fmla="val 0"/>
            <a:gd name="adj3" fmla="val 4635"/>
          </a:avLst>
        </a:prstGeom>
        <a:gradFill rotWithShape="0">
          <a:gsLst>
            <a:gs pos="0">
              <a:schemeClr val="dk1">
                <a:tint val="60000"/>
                <a:hueOff val="0"/>
                <a:satOff val="0"/>
                <a:lumOff val="0"/>
                <a:alphaOff val="0"/>
                <a:tint val="97000"/>
                <a:satMod val="100000"/>
                <a:lumMod val="102000"/>
              </a:schemeClr>
            </a:gs>
            <a:gs pos="50000">
              <a:schemeClr val="dk1">
                <a:tint val="60000"/>
                <a:hueOff val="0"/>
                <a:satOff val="0"/>
                <a:lumOff val="0"/>
                <a:alphaOff val="0"/>
                <a:shade val="100000"/>
                <a:satMod val="103000"/>
                <a:lumMod val="100000"/>
              </a:schemeClr>
            </a:gs>
            <a:gs pos="100000">
              <a:schemeClr val="dk1">
                <a:tint val="60000"/>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6C3C6A62-870A-4361-86DF-EAEEF78F166B}">
      <dsp:nvSpPr>
        <dsp:cNvPr id="0" name=""/>
        <dsp:cNvSpPr/>
      </dsp:nvSpPr>
      <dsp:spPr>
        <a:xfrm>
          <a:off x="3606100" y="1811345"/>
          <a:ext cx="1984926" cy="1984926"/>
        </a:xfrm>
        <a:prstGeom prst="ellipse">
          <a:avLst/>
        </a:prstGeom>
        <a:gradFill rotWithShape="0">
          <a:gsLst>
            <a:gs pos="0">
              <a:schemeClr val="lt1">
                <a:hueOff val="0"/>
                <a:satOff val="0"/>
                <a:lumOff val="0"/>
                <a:alphaOff val="0"/>
                <a:tint val="97000"/>
                <a:satMod val="100000"/>
                <a:lumMod val="102000"/>
              </a:schemeClr>
            </a:gs>
            <a:gs pos="50000">
              <a:schemeClr val="lt1">
                <a:hueOff val="0"/>
                <a:satOff val="0"/>
                <a:lumOff val="0"/>
                <a:alphaOff val="0"/>
                <a:shade val="100000"/>
                <a:satMod val="103000"/>
                <a:lumMod val="100000"/>
              </a:schemeClr>
            </a:gs>
            <a:gs pos="100000">
              <a:schemeClr val="lt1">
                <a:hueOff val="0"/>
                <a:satOff val="0"/>
                <a:lumOff val="0"/>
                <a:alphaOff val="0"/>
                <a:shade val="93000"/>
                <a:satMod val="110000"/>
                <a:lumMod val="99000"/>
              </a:schemeClr>
            </a:gs>
          </a:gsLst>
          <a:lin ang="5400000" scaled="0"/>
        </a:gradFill>
        <a:ln>
          <a:solidFill>
            <a:srgbClr val="2A363A"/>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Top-Down </a:t>
          </a:r>
          <a:endParaRPr lang="en-US" sz="2000" kern="1200" dirty="0"/>
        </a:p>
      </dsp:txBody>
      <dsp:txXfrm>
        <a:off x="3896786" y="2102031"/>
        <a:ext cx="1403554" cy="1403554"/>
      </dsp:txXfrm>
    </dsp:sp>
    <dsp:sp modelId="{03C0CF99-4AD4-43EE-ABFB-8D31E71B2976}">
      <dsp:nvSpPr>
        <dsp:cNvPr id="0" name=""/>
        <dsp:cNvSpPr/>
      </dsp:nvSpPr>
      <dsp:spPr>
        <a:xfrm>
          <a:off x="3903839" y="674"/>
          <a:ext cx="1389448" cy="1389448"/>
        </a:xfrm>
        <a:prstGeom prst="ellipse">
          <a:avLst/>
        </a:prstGeom>
        <a:gradFill rotWithShape="0">
          <a:gsLst>
            <a:gs pos="0">
              <a:schemeClr val="lt1">
                <a:hueOff val="0"/>
                <a:satOff val="0"/>
                <a:lumOff val="0"/>
                <a:alphaOff val="0"/>
                <a:tint val="97000"/>
                <a:satMod val="100000"/>
                <a:lumMod val="102000"/>
              </a:schemeClr>
            </a:gs>
            <a:gs pos="50000">
              <a:schemeClr val="lt1">
                <a:hueOff val="0"/>
                <a:satOff val="0"/>
                <a:lumOff val="0"/>
                <a:alphaOff val="0"/>
                <a:shade val="100000"/>
                <a:satMod val="103000"/>
                <a:lumMod val="100000"/>
              </a:schemeClr>
            </a:gs>
            <a:gs pos="100000">
              <a:schemeClr val="lt1">
                <a:hueOff val="0"/>
                <a:satOff val="0"/>
                <a:lumOff val="0"/>
                <a:alphaOff val="0"/>
                <a:shade val="93000"/>
                <a:satMod val="110000"/>
                <a:lumMod val="99000"/>
              </a:schemeClr>
            </a:gs>
          </a:gsLst>
          <a:lin ang="5400000" scaled="0"/>
        </a:gradFill>
        <a:ln>
          <a:solidFill>
            <a:srgbClr val="2A363A"/>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dirty="0" smtClean="0"/>
            <a:t>Chemical Oxidation </a:t>
          </a:r>
          <a:endParaRPr lang="en-US" sz="1200" b="1" kern="1200" dirty="0"/>
        </a:p>
      </dsp:txBody>
      <dsp:txXfrm>
        <a:off x="4107319" y="204154"/>
        <a:ext cx="982488" cy="982488"/>
      </dsp:txXfrm>
    </dsp:sp>
    <dsp:sp modelId="{EEF0FA0D-BCBB-4191-97E4-E8D12331E95A}">
      <dsp:nvSpPr>
        <dsp:cNvPr id="0" name=""/>
        <dsp:cNvSpPr/>
      </dsp:nvSpPr>
      <dsp:spPr>
        <a:xfrm>
          <a:off x="6012248" y="2109084"/>
          <a:ext cx="1389448" cy="1389448"/>
        </a:xfrm>
        <a:prstGeom prst="ellipse">
          <a:avLst/>
        </a:prstGeom>
        <a:gradFill rotWithShape="0">
          <a:gsLst>
            <a:gs pos="0">
              <a:schemeClr val="lt1">
                <a:hueOff val="0"/>
                <a:satOff val="0"/>
                <a:lumOff val="0"/>
                <a:alphaOff val="0"/>
                <a:tint val="97000"/>
                <a:satMod val="100000"/>
                <a:lumMod val="102000"/>
              </a:schemeClr>
            </a:gs>
            <a:gs pos="50000">
              <a:schemeClr val="lt1">
                <a:hueOff val="0"/>
                <a:satOff val="0"/>
                <a:lumOff val="0"/>
                <a:alphaOff val="0"/>
                <a:shade val="100000"/>
                <a:satMod val="103000"/>
                <a:lumMod val="100000"/>
              </a:schemeClr>
            </a:gs>
            <a:gs pos="100000">
              <a:schemeClr val="lt1">
                <a:hueOff val="0"/>
                <a:satOff val="0"/>
                <a:lumOff val="0"/>
                <a:alphaOff val="0"/>
                <a:shade val="93000"/>
                <a:satMod val="110000"/>
                <a:lumMod val="99000"/>
              </a:schemeClr>
            </a:gs>
          </a:gsLst>
          <a:lin ang="5400000" scaled="0"/>
        </a:gradFill>
        <a:ln>
          <a:solidFill>
            <a:srgbClr val="2A363A"/>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dirty="0" smtClean="0"/>
            <a:t>Laser ablation </a:t>
          </a:r>
          <a:endParaRPr lang="en-US" sz="1200" b="1" kern="1200" dirty="0"/>
        </a:p>
      </dsp:txBody>
      <dsp:txXfrm>
        <a:off x="6215728" y="2312564"/>
        <a:ext cx="982488" cy="982488"/>
      </dsp:txXfrm>
    </dsp:sp>
    <dsp:sp modelId="{DCADBF8A-A23D-4D0D-9F48-DF4D48B0A5D4}">
      <dsp:nvSpPr>
        <dsp:cNvPr id="0" name=""/>
        <dsp:cNvSpPr/>
      </dsp:nvSpPr>
      <dsp:spPr>
        <a:xfrm>
          <a:off x="3903839" y="4217494"/>
          <a:ext cx="1389448" cy="1389448"/>
        </a:xfrm>
        <a:prstGeom prst="ellipse">
          <a:avLst/>
        </a:prstGeom>
        <a:gradFill rotWithShape="0">
          <a:gsLst>
            <a:gs pos="0">
              <a:schemeClr val="lt1">
                <a:hueOff val="0"/>
                <a:satOff val="0"/>
                <a:lumOff val="0"/>
                <a:alphaOff val="0"/>
                <a:tint val="97000"/>
                <a:satMod val="100000"/>
                <a:lumMod val="102000"/>
              </a:schemeClr>
            </a:gs>
            <a:gs pos="50000">
              <a:schemeClr val="lt1">
                <a:hueOff val="0"/>
                <a:satOff val="0"/>
                <a:lumOff val="0"/>
                <a:alphaOff val="0"/>
                <a:shade val="100000"/>
                <a:satMod val="103000"/>
                <a:lumMod val="100000"/>
              </a:schemeClr>
            </a:gs>
            <a:gs pos="100000">
              <a:schemeClr val="lt1">
                <a:hueOff val="0"/>
                <a:satOff val="0"/>
                <a:lumOff val="0"/>
                <a:alphaOff val="0"/>
                <a:shade val="93000"/>
                <a:satMod val="110000"/>
                <a:lumMod val="99000"/>
              </a:schemeClr>
            </a:gs>
          </a:gsLst>
          <a:lin ang="5400000" scaled="0"/>
        </a:gradFill>
        <a:ln>
          <a:solidFill>
            <a:srgbClr val="2A363A"/>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dirty="0" smtClean="0"/>
            <a:t>Electrochemical oxidation </a:t>
          </a:r>
          <a:endParaRPr lang="en-US" sz="1200" b="1" kern="1200" dirty="0"/>
        </a:p>
      </dsp:txBody>
      <dsp:txXfrm>
        <a:off x="4107319" y="4420974"/>
        <a:ext cx="982488" cy="982488"/>
      </dsp:txXfrm>
    </dsp:sp>
    <dsp:sp modelId="{B7C938C2-5BAA-4B22-9313-C0B59B1BCBFE}">
      <dsp:nvSpPr>
        <dsp:cNvPr id="0" name=""/>
        <dsp:cNvSpPr/>
      </dsp:nvSpPr>
      <dsp:spPr>
        <a:xfrm>
          <a:off x="1795429" y="2109084"/>
          <a:ext cx="1389448" cy="1389448"/>
        </a:xfrm>
        <a:prstGeom prst="ellipse">
          <a:avLst/>
        </a:prstGeom>
        <a:gradFill rotWithShape="0">
          <a:gsLst>
            <a:gs pos="0">
              <a:schemeClr val="lt1">
                <a:hueOff val="0"/>
                <a:satOff val="0"/>
                <a:lumOff val="0"/>
                <a:alphaOff val="0"/>
                <a:tint val="97000"/>
                <a:satMod val="100000"/>
                <a:lumMod val="102000"/>
              </a:schemeClr>
            </a:gs>
            <a:gs pos="50000">
              <a:schemeClr val="lt1">
                <a:hueOff val="0"/>
                <a:satOff val="0"/>
                <a:lumOff val="0"/>
                <a:alphaOff val="0"/>
                <a:shade val="100000"/>
                <a:satMod val="103000"/>
                <a:lumMod val="100000"/>
              </a:schemeClr>
            </a:gs>
            <a:gs pos="100000">
              <a:schemeClr val="lt1">
                <a:hueOff val="0"/>
                <a:satOff val="0"/>
                <a:lumOff val="0"/>
                <a:alphaOff val="0"/>
                <a:shade val="93000"/>
                <a:satMod val="110000"/>
                <a:lumMod val="99000"/>
              </a:schemeClr>
            </a:gs>
          </a:gsLst>
          <a:lin ang="5400000" scaled="0"/>
        </a:gradFill>
        <a:ln>
          <a:solidFill>
            <a:srgbClr val="2A363A"/>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dirty="0" smtClean="0"/>
            <a:t>Sonication </a:t>
          </a:r>
          <a:endParaRPr lang="en-US" sz="1200" b="1" kern="1200" dirty="0"/>
        </a:p>
      </dsp:txBody>
      <dsp:txXfrm>
        <a:off x="1998909" y="2312564"/>
        <a:ext cx="982488" cy="98248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02233C-E327-481D-88AC-BABC4E66E1B6}">
      <dsp:nvSpPr>
        <dsp:cNvPr id="0" name=""/>
        <dsp:cNvSpPr/>
      </dsp:nvSpPr>
      <dsp:spPr>
        <a:xfrm>
          <a:off x="2007258" y="636404"/>
          <a:ext cx="4238903" cy="4238903"/>
        </a:xfrm>
        <a:prstGeom prst="blockArc">
          <a:avLst>
            <a:gd name="adj1" fmla="val 10800000"/>
            <a:gd name="adj2" fmla="val 16200000"/>
            <a:gd name="adj3" fmla="val 4643"/>
          </a:avLst>
        </a:prstGeom>
        <a:gradFill rotWithShape="0">
          <a:gsLst>
            <a:gs pos="0">
              <a:schemeClr val="dk1">
                <a:tint val="60000"/>
                <a:hueOff val="0"/>
                <a:satOff val="0"/>
                <a:lumOff val="0"/>
                <a:alphaOff val="0"/>
                <a:tint val="97000"/>
                <a:satMod val="100000"/>
                <a:lumMod val="102000"/>
              </a:schemeClr>
            </a:gs>
            <a:gs pos="50000">
              <a:schemeClr val="dk1">
                <a:tint val="60000"/>
                <a:hueOff val="0"/>
                <a:satOff val="0"/>
                <a:lumOff val="0"/>
                <a:alphaOff val="0"/>
                <a:shade val="100000"/>
                <a:satMod val="103000"/>
                <a:lumMod val="100000"/>
              </a:schemeClr>
            </a:gs>
            <a:gs pos="100000">
              <a:schemeClr val="dk1">
                <a:tint val="60000"/>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377C189-1CCA-4C14-A8F5-CE03DA809B0B}">
      <dsp:nvSpPr>
        <dsp:cNvPr id="0" name=""/>
        <dsp:cNvSpPr/>
      </dsp:nvSpPr>
      <dsp:spPr>
        <a:xfrm>
          <a:off x="2007258" y="636404"/>
          <a:ext cx="4238903" cy="4238903"/>
        </a:xfrm>
        <a:prstGeom prst="blockArc">
          <a:avLst>
            <a:gd name="adj1" fmla="val 5400000"/>
            <a:gd name="adj2" fmla="val 10800000"/>
            <a:gd name="adj3" fmla="val 4643"/>
          </a:avLst>
        </a:prstGeom>
        <a:gradFill rotWithShape="0">
          <a:gsLst>
            <a:gs pos="0">
              <a:schemeClr val="dk1">
                <a:tint val="60000"/>
                <a:hueOff val="0"/>
                <a:satOff val="0"/>
                <a:lumOff val="0"/>
                <a:alphaOff val="0"/>
                <a:tint val="97000"/>
                <a:satMod val="100000"/>
                <a:lumMod val="102000"/>
              </a:schemeClr>
            </a:gs>
            <a:gs pos="50000">
              <a:schemeClr val="dk1">
                <a:tint val="60000"/>
                <a:hueOff val="0"/>
                <a:satOff val="0"/>
                <a:lumOff val="0"/>
                <a:alphaOff val="0"/>
                <a:shade val="100000"/>
                <a:satMod val="103000"/>
                <a:lumMod val="100000"/>
              </a:schemeClr>
            </a:gs>
            <a:gs pos="100000">
              <a:schemeClr val="dk1">
                <a:tint val="60000"/>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69A4ABC-35E0-4E43-86D6-08CF82975BA2}">
      <dsp:nvSpPr>
        <dsp:cNvPr id="0" name=""/>
        <dsp:cNvSpPr/>
      </dsp:nvSpPr>
      <dsp:spPr>
        <a:xfrm>
          <a:off x="2007258" y="636404"/>
          <a:ext cx="4238903" cy="4238903"/>
        </a:xfrm>
        <a:prstGeom prst="blockArc">
          <a:avLst>
            <a:gd name="adj1" fmla="val 0"/>
            <a:gd name="adj2" fmla="val 5400000"/>
            <a:gd name="adj3" fmla="val 4643"/>
          </a:avLst>
        </a:prstGeom>
        <a:gradFill rotWithShape="0">
          <a:gsLst>
            <a:gs pos="0">
              <a:schemeClr val="dk1">
                <a:tint val="60000"/>
                <a:hueOff val="0"/>
                <a:satOff val="0"/>
                <a:lumOff val="0"/>
                <a:alphaOff val="0"/>
                <a:tint val="97000"/>
                <a:satMod val="100000"/>
                <a:lumMod val="102000"/>
              </a:schemeClr>
            </a:gs>
            <a:gs pos="50000">
              <a:schemeClr val="dk1">
                <a:tint val="60000"/>
                <a:hueOff val="0"/>
                <a:satOff val="0"/>
                <a:lumOff val="0"/>
                <a:alphaOff val="0"/>
                <a:shade val="100000"/>
                <a:satMod val="103000"/>
                <a:lumMod val="100000"/>
              </a:schemeClr>
            </a:gs>
            <a:gs pos="100000">
              <a:schemeClr val="dk1">
                <a:tint val="60000"/>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63D955C7-8D65-4A1F-969F-1F1D877DC594}">
      <dsp:nvSpPr>
        <dsp:cNvPr id="0" name=""/>
        <dsp:cNvSpPr/>
      </dsp:nvSpPr>
      <dsp:spPr>
        <a:xfrm>
          <a:off x="2007258" y="636404"/>
          <a:ext cx="4238903" cy="4238903"/>
        </a:xfrm>
        <a:prstGeom prst="blockArc">
          <a:avLst>
            <a:gd name="adj1" fmla="val 16200000"/>
            <a:gd name="adj2" fmla="val 0"/>
            <a:gd name="adj3" fmla="val 4643"/>
          </a:avLst>
        </a:prstGeom>
        <a:gradFill rotWithShape="0">
          <a:gsLst>
            <a:gs pos="0">
              <a:schemeClr val="dk1">
                <a:tint val="60000"/>
                <a:hueOff val="0"/>
                <a:satOff val="0"/>
                <a:lumOff val="0"/>
                <a:alphaOff val="0"/>
                <a:tint val="97000"/>
                <a:satMod val="100000"/>
                <a:lumMod val="102000"/>
              </a:schemeClr>
            </a:gs>
            <a:gs pos="50000">
              <a:schemeClr val="dk1">
                <a:tint val="60000"/>
                <a:hueOff val="0"/>
                <a:satOff val="0"/>
                <a:lumOff val="0"/>
                <a:alphaOff val="0"/>
                <a:shade val="100000"/>
                <a:satMod val="103000"/>
                <a:lumMod val="100000"/>
              </a:schemeClr>
            </a:gs>
            <a:gs pos="100000">
              <a:schemeClr val="dk1">
                <a:tint val="60000"/>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DBDCAB7A-8209-4C7F-B52D-1D579A388041}">
      <dsp:nvSpPr>
        <dsp:cNvPr id="0" name=""/>
        <dsp:cNvSpPr/>
      </dsp:nvSpPr>
      <dsp:spPr>
        <a:xfrm>
          <a:off x="3150444" y="1779591"/>
          <a:ext cx="1952530" cy="1952530"/>
        </a:xfrm>
        <a:prstGeom prst="ellipse">
          <a:avLst/>
        </a:prstGeom>
        <a:gradFill rotWithShape="0">
          <a:gsLst>
            <a:gs pos="0">
              <a:schemeClr val="lt1">
                <a:hueOff val="0"/>
                <a:satOff val="0"/>
                <a:lumOff val="0"/>
                <a:alphaOff val="0"/>
                <a:tint val="97000"/>
                <a:satMod val="100000"/>
                <a:lumMod val="102000"/>
              </a:schemeClr>
            </a:gs>
            <a:gs pos="50000">
              <a:schemeClr val="lt1">
                <a:hueOff val="0"/>
                <a:satOff val="0"/>
                <a:lumOff val="0"/>
                <a:alphaOff val="0"/>
                <a:shade val="100000"/>
                <a:satMod val="103000"/>
                <a:lumMod val="100000"/>
              </a:schemeClr>
            </a:gs>
            <a:gs pos="100000">
              <a:schemeClr val="lt1">
                <a:hueOff val="0"/>
                <a:satOff val="0"/>
                <a:lumOff val="0"/>
                <a:alphaOff val="0"/>
                <a:shade val="93000"/>
                <a:satMod val="110000"/>
                <a:lumMod val="99000"/>
              </a:schemeClr>
            </a:gs>
          </a:gsLst>
          <a:lin ang="5400000" scaled="0"/>
        </a:gradFill>
        <a:ln>
          <a:solidFill>
            <a:srgbClr val="2A363A"/>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Bottom-Up</a:t>
          </a:r>
          <a:r>
            <a:rPr lang="en-US" sz="1400" kern="1200" dirty="0" smtClean="0"/>
            <a:t> </a:t>
          </a:r>
          <a:endParaRPr lang="en-US" sz="1400" kern="1200" dirty="0"/>
        </a:p>
      </dsp:txBody>
      <dsp:txXfrm>
        <a:off x="3436385" y="2065532"/>
        <a:ext cx="1380648" cy="1380648"/>
      </dsp:txXfrm>
    </dsp:sp>
    <dsp:sp modelId="{17B01C18-89BE-46CE-B7AE-11933A8D4F9D}">
      <dsp:nvSpPr>
        <dsp:cNvPr id="0" name=""/>
        <dsp:cNvSpPr/>
      </dsp:nvSpPr>
      <dsp:spPr>
        <a:xfrm>
          <a:off x="3443324" y="2222"/>
          <a:ext cx="1366771" cy="1366771"/>
        </a:xfrm>
        <a:prstGeom prst="ellipse">
          <a:avLst/>
        </a:prstGeom>
        <a:gradFill rotWithShape="0">
          <a:gsLst>
            <a:gs pos="0">
              <a:schemeClr val="lt1">
                <a:hueOff val="0"/>
                <a:satOff val="0"/>
                <a:lumOff val="0"/>
                <a:alphaOff val="0"/>
                <a:tint val="97000"/>
                <a:satMod val="100000"/>
                <a:lumMod val="102000"/>
              </a:schemeClr>
            </a:gs>
            <a:gs pos="50000">
              <a:schemeClr val="lt1">
                <a:hueOff val="0"/>
                <a:satOff val="0"/>
                <a:lumOff val="0"/>
                <a:alphaOff val="0"/>
                <a:shade val="100000"/>
                <a:satMod val="103000"/>
                <a:lumMod val="100000"/>
              </a:schemeClr>
            </a:gs>
            <a:gs pos="100000">
              <a:schemeClr val="lt1">
                <a:hueOff val="0"/>
                <a:satOff val="0"/>
                <a:lumOff val="0"/>
                <a:alphaOff val="0"/>
                <a:shade val="93000"/>
                <a:satMod val="110000"/>
                <a:lumMod val="99000"/>
              </a:schemeClr>
            </a:gs>
          </a:gsLst>
          <a:lin ang="5400000" scaled="0"/>
        </a:gradFill>
        <a:ln>
          <a:solidFill>
            <a:srgbClr val="2A363A"/>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Thermal Carbonization </a:t>
          </a:r>
          <a:endParaRPr lang="en-US" sz="1400" b="1" kern="1200" dirty="0"/>
        </a:p>
      </dsp:txBody>
      <dsp:txXfrm>
        <a:off x="3643483" y="202381"/>
        <a:ext cx="966453" cy="966453"/>
      </dsp:txXfrm>
    </dsp:sp>
    <dsp:sp modelId="{16B005BE-06B6-456E-B222-DCDEC2CF2068}">
      <dsp:nvSpPr>
        <dsp:cNvPr id="0" name=""/>
        <dsp:cNvSpPr/>
      </dsp:nvSpPr>
      <dsp:spPr>
        <a:xfrm>
          <a:off x="5513572" y="2072470"/>
          <a:ext cx="1366771" cy="1366771"/>
        </a:xfrm>
        <a:prstGeom prst="ellipse">
          <a:avLst/>
        </a:prstGeom>
        <a:gradFill rotWithShape="0">
          <a:gsLst>
            <a:gs pos="0">
              <a:schemeClr val="lt1">
                <a:hueOff val="0"/>
                <a:satOff val="0"/>
                <a:lumOff val="0"/>
                <a:alphaOff val="0"/>
                <a:tint val="97000"/>
                <a:satMod val="100000"/>
                <a:lumMod val="102000"/>
              </a:schemeClr>
            </a:gs>
            <a:gs pos="50000">
              <a:schemeClr val="lt1">
                <a:hueOff val="0"/>
                <a:satOff val="0"/>
                <a:lumOff val="0"/>
                <a:alphaOff val="0"/>
                <a:shade val="100000"/>
                <a:satMod val="103000"/>
                <a:lumMod val="100000"/>
              </a:schemeClr>
            </a:gs>
            <a:gs pos="100000">
              <a:schemeClr val="lt1">
                <a:hueOff val="0"/>
                <a:satOff val="0"/>
                <a:lumOff val="0"/>
                <a:alphaOff val="0"/>
                <a:shade val="93000"/>
                <a:satMod val="110000"/>
                <a:lumMod val="99000"/>
              </a:schemeClr>
            </a:gs>
          </a:gsLst>
          <a:lin ang="5400000" scaled="0"/>
        </a:gradFill>
        <a:ln>
          <a:solidFill>
            <a:srgbClr val="2A363A"/>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Plasma Treatment </a:t>
          </a:r>
          <a:endParaRPr lang="en-US" sz="1400" b="1" kern="1200" dirty="0"/>
        </a:p>
      </dsp:txBody>
      <dsp:txXfrm>
        <a:off x="5713731" y="2272629"/>
        <a:ext cx="966453" cy="966453"/>
      </dsp:txXfrm>
    </dsp:sp>
    <dsp:sp modelId="{980EBEF7-E3E0-41E3-B7B5-CC8977E123B6}">
      <dsp:nvSpPr>
        <dsp:cNvPr id="0" name=""/>
        <dsp:cNvSpPr/>
      </dsp:nvSpPr>
      <dsp:spPr>
        <a:xfrm>
          <a:off x="3443324" y="4142719"/>
          <a:ext cx="1366771" cy="1366771"/>
        </a:xfrm>
        <a:prstGeom prst="ellipse">
          <a:avLst/>
        </a:prstGeom>
        <a:gradFill rotWithShape="0">
          <a:gsLst>
            <a:gs pos="0">
              <a:schemeClr val="lt1">
                <a:hueOff val="0"/>
                <a:satOff val="0"/>
                <a:lumOff val="0"/>
                <a:alphaOff val="0"/>
                <a:tint val="97000"/>
                <a:satMod val="100000"/>
                <a:lumMod val="102000"/>
              </a:schemeClr>
            </a:gs>
            <a:gs pos="50000">
              <a:schemeClr val="lt1">
                <a:hueOff val="0"/>
                <a:satOff val="0"/>
                <a:lumOff val="0"/>
                <a:alphaOff val="0"/>
                <a:shade val="100000"/>
                <a:satMod val="103000"/>
                <a:lumMod val="100000"/>
              </a:schemeClr>
            </a:gs>
            <a:gs pos="100000">
              <a:schemeClr val="lt1">
                <a:hueOff val="0"/>
                <a:satOff val="0"/>
                <a:lumOff val="0"/>
                <a:alphaOff val="0"/>
                <a:shade val="93000"/>
                <a:satMod val="110000"/>
                <a:lumMod val="99000"/>
              </a:schemeClr>
            </a:gs>
          </a:gsLst>
          <a:lin ang="5400000" scaled="0"/>
        </a:gradFill>
        <a:ln>
          <a:solidFill>
            <a:srgbClr val="2A363A"/>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Hydrothermal Treatment </a:t>
          </a:r>
          <a:endParaRPr lang="en-US" sz="1400" b="1" kern="1200" dirty="0"/>
        </a:p>
      </dsp:txBody>
      <dsp:txXfrm>
        <a:off x="3643483" y="4342878"/>
        <a:ext cx="966453" cy="966453"/>
      </dsp:txXfrm>
    </dsp:sp>
    <dsp:sp modelId="{84C83B21-E6C3-49B4-A8C7-D828860DC6B0}">
      <dsp:nvSpPr>
        <dsp:cNvPr id="0" name=""/>
        <dsp:cNvSpPr/>
      </dsp:nvSpPr>
      <dsp:spPr>
        <a:xfrm>
          <a:off x="1373076" y="2072470"/>
          <a:ext cx="1366771" cy="1366771"/>
        </a:xfrm>
        <a:prstGeom prst="ellipse">
          <a:avLst/>
        </a:prstGeom>
        <a:gradFill rotWithShape="0">
          <a:gsLst>
            <a:gs pos="0">
              <a:schemeClr val="lt1">
                <a:hueOff val="0"/>
                <a:satOff val="0"/>
                <a:lumOff val="0"/>
                <a:alphaOff val="0"/>
                <a:tint val="97000"/>
                <a:satMod val="100000"/>
                <a:lumMod val="102000"/>
              </a:schemeClr>
            </a:gs>
            <a:gs pos="50000">
              <a:schemeClr val="lt1">
                <a:hueOff val="0"/>
                <a:satOff val="0"/>
                <a:lumOff val="0"/>
                <a:alphaOff val="0"/>
                <a:shade val="100000"/>
                <a:satMod val="103000"/>
                <a:lumMod val="100000"/>
              </a:schemeClr>
            </a:gs>
            <a:gs pos="100000">
              <a:schemeClr val="lt1">
                <a:hueOff val="0"/>
                <a:satOff val="0"/>
                <a:lumOff val="0"/>
                <a:alphaOff val="0"/>
                <a:shade val="93000"/>
                <a:satMod val="110000"/>
                <a:lumMod val="99000"/>
              </a:schemeClr>
            </a:gs>
          </a:gsLst>
          <a:lin ang="5400000" scaled="0"/>
        </a:gradFill>
        <a:ln>
          <a:solidFill>
            <a:srgbClr val="2A363A"/>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Microwave </a:t>
          </a:r>
          <a:endParaRPr lang="en-US" sz="1400" b="1" kern="1200" dirty="0"/>
        </a:p>
      </dsp:txBody>
      <dsp:txXfrm>
        <a:off x="1573235" y="2272629"/>
        <a:ext cx="966453" cy="96645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C3D44F-85DB-4CC4-BF1A-F620FF183F35}">
      <dsp:nvSpPr>
        <dsp:cNvPr id="0" name=""/>
        <dsp:cNvSpPr/>
      </dsp:nvSpPr>
      <dsp:spPr>
        <a:xfrm>
          <a:off x="213336" y="1941576"/>
          <a:ext cx="3197191" cy="1053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Project Objectives </a:t>
          </a:r>
          <a:endParaRPr lang="en-US" sz="3200" kern="1200" dirty="0"/>
        </a:p>
      </dsp:txBody>
      <dsp:txXfrm>
        <a:off x="213336" y="1941576"/>
        <a:ext cx="3197191" cy="1053619"/>
      </dsp:txXfrm>
    </dsp:sp>
    <dsp:sp modelId="{607B63A2-2F5A-484F-AFE3-7014881E8023}">
      <dsp:nvSpPr>
        <dsp:cNvPr id="0" name=""/>
        <dsp:cNvSpPr/>
      </dsp:nvSpPr>
      <dsp:spPr>
        <a:xfrm>
          <a:off x="213336" y="4163298"/>
          <a:ext cx="3197191" cy="19739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smtClean="0"/>
            <a:t>. </a:t>
          </a:r>
          <a:endParaRPr lang="en-US" sz="6500" kern="1200" dirty="0"/>
        </a:p>
      </dsp:txBody>
      <dsp:txXfrm>
        <a:off x="213336" y="4163298"/>
        <a:ext cx="3197191" cy="1973970"/>
      </dsp:txXfrm>
    </dsp:sp>
    <dsp:sp modelId="{A916A8E0-9CAE-4826-995A-11F21D6FC714}">
      <dsp:nvSpPr>
        <dsp:cNvPr id="0" name=""/>
        <dsp:cNvSpPr/>
      </dsp:nvSpPr>
      <dsp:spPr>
        <a:xfrm>
          <a:off x="209703" y="1621130"/>
          <a:ext cx="254322" cy="254322"/>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7849E644-6772-41EF-BB80-5923C2A9D847}">
      <dsp:nvSpPr>
        <dsp:cNvPr id="0" name=""/>
        <dsp:cNvSpPr/>
      </dsp:nvSpPr>
      <dsp:spPr>
        <a:xfrm>
          <a:off x="387729" y="1265080"/>
          <a:ext cx="254322" cy="254322"/>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3AF8DB46-45DB-45BD-9BED-F1A2D1505C22}">
      <dsp:nvSpPr>
        <dsp:cNvPr id="0" name=""/>
        <dsp:cNvSpPr/>
      </dsp:nvSpPr>
      <dsp:spPr>
        <a:xfrm>
          <a:off x="814990" y="1336290"/>
          <a:ext cx="399648" cy="399648"/>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A4E59E33-DF0D-43EF-ABE4-E13798834C29}">
      <dsp:nvSpPr>
        <dsp:cNvPr id="0" name=""/>
        <dsp:cNvSpPr/>
      </dsp:nvSpPr>
      <dsp:spPr>
        <a:xfrm>
          <a:off x="1171041" y="944634"/>
          <a:ext cx="254322" cy="254322"/>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13253C1A-0873-43D9-B9FF-6709926C408E}">
      <dsp:nvSpPr>
        <dsp:cNvPr id="0" name=""/>
        <dsp:cNvSpPr/>
      </dsp:nvSpPr>
      <dsp:spPr>
        <a:xfrm>
          <a:off x="1633907" y="802213"/>
          <a:ext cx="254322" cy="254322"/>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910412A-0F2F-4D77-A976-69A2225F4DFE}">
      <dsp:nvSpPr>
        <dsp:cNvPr id="0" name=""/>
        <dsp:cNvSpPr/>
      </dsp:nvSpPr>
      <dsp:spPr>
        <a:xfrm>
          <a:off x="2203588" y="1051449"/>
          <a:ext cx="254322" cy="254322"/>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46DAFACD-40ED-43F4-9BD7-3E6BC37247B8}">
      <dsp:nvSpPr>
        <dsp:cNvPr id="0" name=""/>
        <dsp:cNvSpPr/>
      </dsp:nvSpPr>
      <dsp:spPr>
        <a:xfrm>
          <a:off x="2559639" y="1229474"/>
          <a:ext cx="399648" cy="399648"/>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EEF0EAB1-7C6F-4F3E-8BF8-F4886C862F70}">
      <dsp:nvSpPr>
        <dsp:cNvPr id="0" name=""/>
        <dsp:cNvSpPr/>
      </dsp:nvSpPr>
      <dsp:spPr>
        <a:xfrm>
          <a:off x="3058110" y="1621130"/>
          <a:ext cx="254322" cy="254322"/>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656DD78B-F720-486F-B0B7-41D4B410D777}">
      <dsp:nvSpPr>
        <dsp:cNvPr id="0" name=""/>
        <dsp:cNvSpPr/>
      </dsp:nvSpPr>
      <dsp:spPr>
        <a:xfrm>
          <a:off x="3271741" y="2012786"/>
          <a:ext cx="254322" cy="254322"/>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CBF18CB3-3BED-4EC2-AEC2-C293E0A62058}">
      <dsp:nvSpPr>
        <dsp:cNvPr id="0" name=""/>
        <dsp:cNvSpPr/>
      </dsp:nvSpPr>
      <dsp:spPr>
        <a:xfrm>
          <a:off x="1420276" y="1265080"/>
          <a:ext cx="653971" cy="653971"/>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8F4F8876-80A6-4280-86E1-2B60993C0128}">
      <dsp:nvSpPr>
        <dsp:cNvPr id="0" name=""/>
        <dsp:cNvSpPr/>
      </dsp:nvSpPr>
      <dsp:spPr>
        <a:xfrm>
          <a:off x="31678" y="2618073"/>
          <a:ext cx="254322" cy="254322"/>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95C87FD-20E9-406D-B2AD-803F2547DD2A}">
      <dsp:nvSpPr>
        <dsp:cNvPr id="0" name=""/>
        <dsp:cNvSpPr/>
      </dsp:nvSpPr>
      <dsp:spPr>
        <a:xfrm>
          <a:off x="245308" y="2938519"/>
          <a:ext cx="399648" cy="399648"/>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4AA39099-F74D-401C-BDFE-AFF24D2459E9}">
      <dsp:nvSpPr>
        <dsp:cNvPr id="0" name=""/>
        <dsp:cNvSpPr/>
      </dsp:nvSpPr>
      <dsp:spPr>
        <a:xfrm>
          <a:off x="779385" y="3223359"/>
          <a:ext cx="581307" cy="581307"/>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8B0C759E-1A48-4D84-B222-A528002F0A37}">
      <dsp:nvSpPr>
        <dsp:cNvPr id="0" name=""/>
        <dsp:cNvSpPr/>
      </dsp:nvSpPr>
      <dsp:spPr>
        <a:xfrm>
          <a:off x="1527091" y="3686226"/>
          <a:ext cx="254322" cy="254322"/>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72F7EC3-6C8F-4C0B-A86F-A2AA29CEC610}">
      <dsp:nvSpPr>
        <dsp:cNvPr id="0" name=""/>
        <dsp:cNvSpPr/>
      </dsp:nvSpPr>
      <dsp:spPr>
        <a:xfrm>
          <a:off x="1669512" y="3223359"/>
          <a:ext cx="399648" cy="399648"/>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D0E684D5-2142-4EDC-A079-B4773ECF994C}">
      <dsp:nvSpPr>
        <dsp:cNvPr id="0" name=""/>
        <dsp:cNvSpPr/>
      </dsp:nvSpPr>
      <dsp:spPr>
        <a:xfrm>
          <a:off x="2025563" y="3721831"/>
          <a:ext cx="254322" cy="254322"/>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803280E7-1BBB-4EC4-9C40-EF755A500398}">
      <dsp:nvSpPr>
        <dsp:cNvPr id="0" name=""/>
        <dsp:cNvSpPr/>
      </dsp:nvSpPr>
      <dsp:spPr>
        <a:xfrm>
          <a:off x="2346009" y="3152149"/>
          <a:ext cx="581307" cy="581307"/>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A182B355-C426-40C5-BEBD-E2902C0E31B6}">
      <dsp:nvSpPr>
        <dsp:cNvPr id="0" name=""/>
        <dsp:cNvSpPr/>
      </dsp:nvSpPr>
      <dsp:spPr>
        <a:xfrm>
          <a:off x="3129320" y="3009729"/>
          <a:ext cx="399648" cy="399648"/>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CF15A3F-F479-4E65-B257-9BD91BB5E654}">
      <dsp:nvSpPr>
        <dsp:cNvPr id="0" name=""/>
        <dsp:cNvSpPr/>
      </dsp:nvSpPr>
      <dsp:spPr>
        <a:xfrm>
          <a:off x="3528969" y="1335698"/>
          <a:ext cx="1173712" cy="2240744"/>
        </a:xfrm>
        <a:prstGeom prst="chevron">
          <a:avLst>
            <a:gd name="adj" fmla="val 62310"/>
          </a:avLst>
        </a:prstGeom>
        <a:solidFill>
          <a:schemeClr val="dk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C25CE873-ABA7-40D3-B439-DDED6F2F82E9}">
      <dsp:nvSpPr>
        <dsp:cNvPr id="0" name=""/>
        <dsp:cNvSpPr/>
      </dsp:nvSpPr>
      <dsp:spPr>
        <a:xfrm>
          <a:off x="4489279" y="1335698"/>
          <a:ext cx="1173712" cy="2240744"/>
        </a:xfrm>
        <a:prstGeom prst="chevron">
          <a:avLst>
            <a:gd name="adj" fmla="val 62310"/>
          </a:avLst>
        </a:prstGeom>
        <a:solidFill>
          <a:schemeClr val="dk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5F88D9DE-A41E-4F8B-916C-564E529FA713}">
      <dsp:nvSpPr>
        <dsp:cNvPr id="0" name=""/>
        <dsp:cNvSpPr/>
      </dsp:nvSpPr>
      <dsp:spPr>
        <a:xfrm>
          <a:off x="5662991" y="802213"/>
          <a:ext cx="6183820" cy="4517446"/>
        </a:xfrm>
        <a:prstGeom prst="ellipse">
          <a:avLst/>
        </a:prstGeom>
        <a:solidFill>
          <a:schemeClr val="lt1">
            <a:hueOff val="0"/>
            <a:satOff val="0"/>
            <a:lumOff val="0"/>
            <a:alphaOff val="0"/>
          </a:schemeClr>
        </a:solidFill>
        <a:ln w="31750"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just" defTabSz="889000">
            <a:lnSpc>
              <a:spcPct val="90000"/>
            </a:lnSpc>
            <a:spcBef>
              <a:spcPct val="0"/>
            </a:spcBef>
            <a:spcAft>
              <a:spcPct val="35000"/>
            </a:spcAft>
          </a:pPr>
          <a:r>
            <a:rPr lang="en-US" sz="2000" kern="1200" dirty="0" smtClean="0">
              <a:solidFill>
                <a:srgbClr val="002060"/>
              </a:solidFill>
            </a:rPr>
            <a:t>Synthesis of carbon nanodots from tobacco molasses waste by two methods extraction and chemical oxidation, to use them in sensing based on fluorescence metals mainly iron ions in the water will be an optimal solution for the problem of water pollutants, especially that CNDs are synthesized from tobacco molasses waste, which is available and recycle for the waste. </a:t>
          </a:r>
          <a:endParaRPr lang="en-US" sz="2000" kern="1200" dirty="0">
            <a:solidFill>
              <a:srgbClr val="002060"/>
            </a:solidFill>
          </a:endParaRPr>
        </a:p>
      </dsp:txBody>
      <dsp:txXfrm>
        <a:off x="6568590" y="1463778"/>
        <a:ext cx="4372622" cy="3194316"/>
      </dsp:txXfrm>
    </dsp:sp>
    <dsp:sp modelId="{1807E006-EE03-4119-8936-B0D6EBB1589E}">
      <dsp:nvSpPr>
        <dsp:cNvPr id="0" name=""/>
        <dsp:cNvSpPr/>
      </dsp:nvSpPr>
      <dsp:spPr>
        <a:xfrm>
          <a:off x="7154385" y="4687061"/>
          <a:ext cx="3201032" cy="19739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smtClean="0"/>
            <a:t>.</a:t>
          </a:r>
          <a:endParaRPr lang="en-US" sz="6500" kern="1200" dirty="0"/>
        </a:p>
      </dsp:txBody>
      <dsp:txXfrm>
        <a:off x="7154385" y="4687061"/>
        <a:ext cx="3201032" cy="197397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62E9A1-AF0D-42E3-A4BC-0A2921A5A3D4}">
      <dsp:nvSpPr>
        <dsp:cNvPr id="0" name=""/>
        <dsp:cNvSpPr/>
      </dsp:nvSpPr>
      <dsp:spPr>
        <a:xfrm>
          <a:off x="662099" y="-47911"/>
          <a:ext cx="5640383" cy="5640383"/>
        </a:xfrm>
        <a:prstGeom prst="circularArrow">
          <a:avLst>
            <a:gd name="adj1" fmla="val 5544"/>
            <a:gd name="adj2" fmla="val 330680"/>
            <a:gd name="adj3" fmla="val 14663520"/>
            <a:gd name="adj4" fmla="val 16866148"/>
            <a:gd name="adj5" fmla="val 5757"/>
          </a:avLst>
        </a:prstGeom>
        <a:solidFill>
          <a:srgbClr val="4472C4">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CCC8CB53-B9A1-4FC6-92F2-A2A5D162718C}">
      <dsp:nvSpPr>
        <dsp:cNvPr id="0" name=""/>
        <dsp:cNvSpPr/>
      </dsp:nvSpPr>
      <dsp:spPr>
        <a:xfrm>
          <a:off x="2689083" y="3276"/>
          <a:ext cx="1586414" cy="793207"/>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solidFill>
                <a:sysClr val="window" lastClr="FFFFFF"/>
              </a:solidFill>
              <a:latin typeface="Calibri" panose="020F0502020204030204"/>
              <a:ea typeface="+mn-ea"/>
              <a:cs typeface="+mn-cs"/>
            </a:rPr>
            <a:t>Smoked Tobacco Molasses (STM)</a:t>
          </a:r>
          <a:endParaRPr lang="en-US" sz="1400" b="1" kern="1200" dirty="0">
            <a:solidFill>
              <a:sysClr val="window" lastClr="FFFFFF"/>
            </a:solidFill>
            <a:latin typeface="Calibri" panose="020F0502020204030204"/>
            <a:ea typeface="+mn-ea"/>
            <a:cs typeface="+mn-cs"/>
          </a:endParaRPr>
        </a:p>
      </dsp:txBody>
      <dsp:txXfrm>
        <a:off x="2727804" y="41997"/>
        <a:ext cx="1508972" cy="715765"/>
      </dsp:txXfrm>
    </dsp:sp>
    <dsp:sp modelId="{006A1E43-09F2-455C-B9FA-0D454DB8FF65}">
      <dsp:nvSpPr>
        <dsp:cNvPr id="0" name=""/>
        <dsp:cNvSpPr/>
      </dsp:nvSpPr>
      <dsp:spPr>
        <a:xfrm>
          <a:off x="4715481" y="1013726"/>
          <a:ext cx="1586414" cy="793207"/>
        </a:xfrm>
        <a:prstGeom prst="roundRect">
          <a:avLst/>
        </a:prstGeom>
        <a:solidFill>
          <a:srgbClr val="4472C4">
            <a:hueOff val="-1050478"/>
            <a:satOff val="-1461"/>
            <a:lumOff val="-56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n-US" sz="1400" b="1" kern="1200" dirty="0" smtClean="0">
            <a:solidFill>
              <a:sysClr val="window" lastClr="FFFFFF"/>
            </a:solidFill>
            <a:latin typeface="Calibri" panose="020F0502020204030204"/>
            <a:ea typeface="+mn-ea"/>
            <a:cs typeface="+mn-cs"/>
          </a:endParaRPr>
        </a:p>
        <a:p>
          <a:pPr lvl="0" algn="l" defTabSz="622300">
            <a:lnSpc>
              <a:spcPct val="90000"/>
            </a:lnSpc>
            <a:spcBef>
              <a:spcPct val="0"/>
            </a:spcBef>
            <a:spcAft>
              <a:spcPct val="35000"/>
            </a:spcAft>
          </a:pPr>
          <a:r>
            <a:rPr lang="en-US" sz="1400" b="1" kern="1200" dirty="0" smtClean="0">
              <a:solidFill>
                <a:sysClr val="window" lastClr="FFFFFF"/>
              </a:solidFill>
              <a:latin typeface="Calibri" panose="020F0502020204030204"/>
              <a:ea typeface="+mn-ea"/>
              <a:cs typeface="+mn-cs"/>
            </a:rPr>
            <a:t>5g STM soaked in 120 ml water </a:t>
          </a:r>
        </a:p>
        <a:p>
          <a:pPr lvl="0" algn="ctr" defTabSz="622300">
            <a:lnSpc>
              <a:spcPct val="90000"/>
            </a:lnSpc>
            <a:spcBef>
              <a:spcPct val="0"/>
            </a:spcBef>
            <a:spcAft>
              <a:spcPct val="35000"/>
            </a:spcAft>
          </a:pPr>
          <a:endParaRPr lang="en-US" sz="1300" kern="1200" dirty="0">
            <a:solidFill>
              <a:sysClr val="window" lastClr="FFFFFF"/>
            </a:solidFill>
            <a:latin typeface="Calibri" panose="020F0502020204030204"/>
            <a:ea typeface="+mn-ea"/>
            <a:cs typeface="+mn-cs"/>
          </a:endParaRPr>
        </a:p>
      </dsp:txBody>
      <dsp:txXfrm>
        <a:off x="4754202" y="1052447"/>
        <a:ext cx="1508972" cy="715765"/>
      </dsp:txXfrm>
    </dsp:sp>
    <dsp:sp modelId="{E54F1C3B-76DA-4016-A8AB-D38F9F2A0F98}">
      <dsp:nvSpPr>
        <dsp:cNvPr id="0" name=""/>
        <dsp:cNvSpPr/>
      </dsp:nvSpPr>
      <dsp:spPr>
        <a:xfrm>
          <a:off x="5094364" y="2408557"/>
          <a:ext cx="1586414" cy="793207"/>
        </a:xfrm>
        <a:prstGeom prst="roundRect">
          <a:avLst/>
        </a:prstGeom>
        <a:solidFill>
          <a:srgbClr val="4472C4">
            <a:hueOff val="-2100956"/>
            <a:satOff val="-2922"/>
            <a:lumOff val="-1121"/>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b="1" kern="1200" dirty="0" smtClean="0">
              <a:solidFill>
                <a:sysClr val="window" lastClr="FFFFFF"/>
              </a:solidFill>
              <a:latin typeface="Calibri" panose="020F0502020204030204"/>
              <a:ea typeface="+mn-ea"/>
              <a:cs typeface="+mn-cs"/>
            </a:rPr>
            <a:t>D-CNDs </a:t>
          </a:r>
          <a:endParaRPr lang="en-US" sz="1400" b="1" kern="1200" dirty="0">
            <a:solidFill>
              <a:sysClr val="window" lastClr="FFFFFF"/>
            </a:solidFill>
            <a:latin typeface="Calibri" panose="020F0502020204030204"/>
            <a:ea typeface="+mn-ea"/>
            <a:cs typeface="+mn-cs"/>
          </a:endParaRPr>
        </a:p>
      </dsp:txBody>
      <dsp:txXfrm>
        <a:off x="5133085" y="2447278"/>
        <a:ext cx="1508972" cy="715765"/>
      </dsp:txXfrm>
    </dsp:sp>
    <dsp:sp modelId="{831CE097-8A1A-4C54-B814-3E90504091B9}">
      <dsp:nvSpPr>
        <dsp:cNvPr id="0" name=""/>
        <dsp:cNvSpPr/>
      </dsp:nvSpPr>
      <dsp:spPr>
        <a:xfrm>
          <a:off x="4389874" y="4109347"/>
          <a:ext cx="1586414" cy="793207"/>
        </a:xfrm>
        <a:prstGeom prst="roundRect">
          <a:avLst/>
        </a:prstGeom>
        <a:solidFill>
          <a:srgbClr val="4472C4">
            <a:hueOff val="-3151433"/>
            <a:satOff val="-4383"/>
            <a:lumOff val="-1681"/>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b="1" kern="1200" dirty="0" smtClean="0">
              <a:solidFill>
                <a:sysClr val="window" lastClr="FFFFFF"/>
              </a:solidFill>
              <a:latin typeface="Calibri" panose="020F0502020204030204"/>
              <a:ea typeface="+mn-ea"/>
              <a:cs typeface="+mn-cs"/>
            </a:rPr>
            <a:t>Florescence          D-CNDs</a:t>
          </a:r>
          <a:endParaRPr lang="en-US" sz="1400" kern="1200" dirty="0">
            <a:solidFill>
              <a:sysClr val="window" lastClr="FFFFFF"/>
            </a:solidFill>
            <a:latin typeface="Calibri" panose="020F0502020204030204"/>
            <a:ea typeface="+mn-ea"/>
            <a:cs typeface="+mn-cs"/>
          </a:endParaRPr>
        </a:p>
      </dsp:txBody>
      <dsp:txXfrm>
        <a:off x="4428595" y="4148068"/>
        <a:ext cx="1508972" cy="715765"/>
      </dsp:txXfrm>
    </dsp:sp>
    <dsp:sp modelId="{188AF255-D57C-4461-9627-65302B950DA5}">
      <dsp:nvSpPr>
        <dsp:cNvPr id="0" name=""/>
        <dsp:cNvSpPr/>
      </dsp:nvSpPr>
      <dsp:spPr>
        <a:xfrm>
          <a:off x="2689083" y="4813838"/>
          <a:ext cx="1586414" cy="793207"/>
        </a:xfrm>
        <a:prstGeom prst="roundRect">
          <a:avLst/>
        </a:prstGeom>
        <a:solidFill>
          <a:srgbClr val="4472C4">
            <a:hueOff val="-4201911"/>
            <a:satOff val="-5845"/>
            <a:lumOff val="-2241"/>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n-US" sz="1400" b="1" kern="1200" dirty="0" smtClean="0">
            <a:solidFill>
              <a:sysClr val="window" lastClr="FFFFFF"/>
            </a:solidFill>
            <a:latin typeface="Calibri" panose="020F0502020204030204"/>
            <a:ea typeface="+mn-ea"/>
            <a:cs typeface="+mn-cs"/>
          </a:endParaRPr>
        </a:p>
        <a:p>
          <a:pPr lvl="0" algn="ctr" defTabSz="622300">
            <a:lnSpc>
              <a:spcPct val="90000"/>
            </a:lnSpc>
            <a:spcBef>
              <a:spcPct val="0"/>
            </a:spcBef>
            <a:spcAft>
              <a:spcPct val="35000"/>
            </a:spcAft>
          </a:pPr>
          <a:r>
            <a:rPr lang="en-US" sz="1400" b="1" kern="1200" dirty="0" smtClean="0">
              <a:solidFill>
                <a:sysClr val="window" lastClr="FFFFFF"/>
              </a:solidFill>
              <a:latin typeface="Calibri" panose="020F0502020204030204"/>
              <a:ea typeface="+mn-ea"/>
              <a:cs typeface="+mn-cs"/>
            </a:rPr>
            <a:t>Residual of STM </a:t>
          </a:r>
          <a14:m xmlns:a14="http://schemas.microsoft.com/office/drawing/2010/main">
            <m:oMath xmlns:m="http://schemas.openxmlformats.org/officeDocument/2006/math">
              <m:sSub>
                <m:sSubPr>
                  <m:ctrlPr>
                    <a:rPr lang="en-US" sz="1400" b="1" i="1" kern="1200" dirty="0" smtClean="0">
                      <a:solidFill>
                        <a:sysClr val="window" lastClr="FFFFFF"/>
                      </a:solidFill>
                      <a:latin typeface="Cambria Math" panose="02040503050406030204" pitchFamily="18" charset="0"/>
                      <a:ea typeface="+mn-ea"/>
                      <a:cs typeface="+mn-cs"/>
                    </a:rPr>
                  </m:ctrlPr>
                </m:sSubPr>
                <m:e>
                  <m:r>
                    <a:rPr lang="en-US" sz="1400" b="1" i="0" kern="1200" dirty="0" smtClean="0">
                      <a:solidFill>
                        <a:sysClr val="window" lastClr="FFFFFF"/>
                      </a:solidFill>
                      <a:latin typeface="Cambria Math" panose="02040503050406030204" pitchFamily="18" charset="0"/>
                      <a:ea typeface="+mn-ea"/>
                      <a:cs typeface="+mn-cs"/>
                    </a:rPr>
                    <m:t>𝐇</m:t>
                  </m:r>
                </m:e>
                <m:sub>
                  <m:r>
                    <a:rPr lang="en-US" sz="1400" b="1" i="0" kern="1200" dirty="0" smtClean="0">
                      <a:solidFill>
                        <a:sysClr val="window" lastClr="FFFFFF"/>
                      </a:solidFill>
                      <a:latin typeface="Cambria Math" panose="02040503050406030204" pitchFamily="18" charset="0"/>
                      <a:ea typeface="+mn-ea"/>
                      <a:cs typeface="+mn-cs"/>
                    </a:rPr>
                    <m:t>𝟐</m:t>
                  </m:r>
                </m:sub>
              </m:sSub>
              <m:sSub>
                <m:sSubPr>
                  <m:ctrlPr>
                    <a:rPr lang="en-US" sz="1400" b="1" i="1" kern="1200" dirty="0" smtClean="0">
                      <a:solidFill>
                        <a:sysClr val="window" lastClr="FFFFFF"/>
                      </a:solidFill>
                      <a:latin typeface="Cambria Math" panose="02040503050406030204" pitchFamily="18" charset="0"/>
                      <a:ea typeface="+mn-ea"/>
                      <a:cs typeface="+mn-cs"/>
                    </a:rPr>
                  </m:ctrlPr>
                </m:sSubPr>
                <m:e>
                  <m:r>
                    <a:rPr lang="en-US" sz="1400" b="1" i="0" kern="1200" dirty="0" smtClean="0">
                      <a:solidFill>
                        <a:sysClr val="window" lastClr="FFFFFF"/>
                      </a:solidFill>
                      <a:latin typeface="Cambria Math" panose="02040503050406030204" pitchFamily="18" charset="0"/>
                      <a:ea typeface="+mn-ea"/>
                      <a:cs typeface="+mn-cs"/>
                    </a:rPr>
                    <m:t>𝐎</m:t>
                  </m:r>
                </m:e>
                <m:sub>
                  <m:r>
                    <a:rPr lang="en-US" sz="1400" b="1" i="0" kern="1200" dirty="0" smtClean="0">
                      <a:solidFill>
                        <a:sysClr val="window" lastClr="FFFFFF"/>
                      </a:solidFill>
                      <a:latin typeface="Cambria Math" panose="02040503050406030204" pitchFamily="18" charset="0"/>
                      <a:ea typeface="+mn-ea"/>
                      <a:cs typeface="+mn-cs"/>
                    </a:rPr>
                    <m:t>𝟐</m:t>
                  </m:r>
                </m:sub>
              </m:sSub>
              <m:r>
                <a:rPr lang="en-US" sz="1400" b="1" i="0" kern="1200" dirty="0" smtClean="0">
                  <a:solidFill>
                    <a:sysClr val="window" lastClr="FFFFFF"/>
                  </a:solidFill>
                  <a:latin typeface="Cambria Math" panose="02040503050406030204" pitchFamily="18" charset="0"/>
                  <a:ea typeface="+mn-ea"/>
                  <a:cs typeface="+mn-cs"/>
                </a:rPr>
                <m:t>+</m:t>
              </m:r>
            </m:oMath>
          </a14:m>
          <a:r>
            <a:rPr lang="en-US" sz="1400" b="1" i="0" kern="1200" dirty="0" smtClean="0">
              <a:solidFill>
                <a:sysClr val="window" lastClr="FFFFFF"/>
              </a:solidFill>
              <a:latin typeface="Calibri" panose="020F0502020204030204"/>
              <a:ea typeface="+mn-ea"/>
              <a:cs typeface="+mn-cs"/>
            </a:rPr>
            <a:t>Water</a:t>
          </a:r>
          <a:endParaRPr lang="en-US" sz="1400" b="1" kern="1200" dirty="0" smtClean="0">
            <a:solidFill>
              <a:sysClr val="window" lastClr="FFFFFF"/>
            </a:solidFill>
            <a:latin typeface="Calibri" panose="020F0502020204030204"/>
            <a:ea typeface="+mn-ea"/>
            <a:cs typeface="+mn-cs"/>
          </a:endParaRPr>
        </a:p>
        <a:p>
          <a:pPr lvl="0" algn="ctr" defTabSz="622300">
            <a:lnSpc>
              <a:spcPct val="90000"/>
            </a:lnSpc>
            <a:spcBef>
              <a:spcPct val="0"/>
            </a:spcBef>
            <a:spcAft>
              <a:spcPct val="35000"/>
            </a:spcAft>
          </a:pPr>
          <a:r>
            <a:rPr lang="en-US" sz="1400" b="1" kern="1200" dirty="0" smtClean="0">
              <a:solidFill>
                <a:sysClr val="window" lastClr="FFFFFF"/>
              </a:solidFill>
              <a:latin typeface="Calibri" panose="020F0502020204030204"/>
              <a:ea typeface="+mn-ea"/>
              <a:cs typeface="+mn-cs"/>
            </a:rPr>
            <a:t>  </a:t>
          </a:r>
          <a:endParaRPr lang="en-US" sz="1400" b="1" kern="1200" dirty="0">
            <a:solidFill>
              <a:sysClr val="window" lastClr="FFFFFF"/>
            </a:solidFill>
            <a:latin typeface="Calibri" panose="020F0502020204030204"/>
            <a:ea typeface="+mn-ea"/>
            <a:cs typeface="+mn-cs"/>
          </a:endParaRPr>
        </a:p>
      </dsp:txBody>
      <dsp:txXfrm>
        <a:off x="2727804" y="4852559"/>
        <a:ext cx="1508972" cy="715765"/>
      </dsp:txXfrm>
    </dsp:sp>
    <dsp:sp modelId="{0989CBD3-9FD8-402C-A3A8-CC5E162FED77}">
      <dsp:nvSpPr>
        <dsp:cNvPr id="0" name=""/>
        <dsp:cNvSpPr/>
      </dsp:nvSpPr>
      <dsp:spPr>
        <a:xfrm>
          <a:off x="988293" y="4109347"/>
          <a:ext cx="1586414" cy="793207"/>
        </a:xfrm>
        <a:prstGeom prst="roundRect">
          <a:avLst/>
        </a:prstGeom>
        <a:solidFill>
          <a:srgbClr val="4472C4">
            <a:hueOff val="-5252389"/>
            <a:satOff val="-7306"/>
            <a:lumOff val="-2801"/>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i="0" kern="1200" dirty="0" smtClean="0">
              <a:solidFill>
                <a:sysClr val="window" lastClr="FFFFFF"/>
              </a:solidFill>
              <a:latin typeface="Calibri" panose="020F0502020204030204"/>
              <a:ea typeface="+mn-ea"/>
              <a:cs typeface="+mn-cs"/>
            </a:rPr>
            <a:t>Oxidation</a:t>
          </a:r>
        </a:p>
        <a:p>
          <a:pPr lvl="0" algn="ctr" defTabSz="622300">
            <a:lnSpc>
              <a:spcPct val="90000"/>
            </a:lnSpc>
            <a:spcBef>
              <a:spcPct val="0"/>
            </a:spcBef>
            <a:spcAft>
              <a:spcPct val="35000"/>
            </a:spcAft>
          </a:pPr>
          <a:r>
            <a:rPr lang="en-US" sz="1400" b="1" i="0" kern="1200" dirty="0" smtClean="0">
              <a:solidFill>
                <a:sysClr val="window" lastClr="FFFFFF"/>
              </a:solidFill>
              <a:latin typeface="Calibri" panose="020F0502020204030204"/>
              <a:ea typeface="+mn-ea"/>
              <a:cs typeface="+mn-cs"/>
            </a:rPr>
            <a:t>90 min</a:t>
          </a:r>
          <a:endParaRPr lang="en-US" sz="1400" b="1" i="0" kern="1200" dirty="0">
            <a:solidFill>
              <a:sysClr val="window" lastClr="FFFFFF"/>
            </a:solidFill>
            <a:latin typeface="Calibri" panose="020F0502020204030204"/>
            <a:ea typeface="+mn-ea"/>
            <a:cs typeface="+mn-cs"/>
          </a:endParaRPr>
        </a:p>
      </dsp:txBody>
      <dsp:txXfrm>
        <a:off x="1027014" y="4148068"/>
        <a:ext cx="1508972" cy="715765"/>
      </dsp:txXfrm>
    </dsp:sp>
    <dsp:sp modelId="{6CBDC93E-89C6-4B41-BB60-F6443DC797F3}">
      <dsp:nvSpPr>
        <dsp:cNvPr id="0" name=""/>
        <dsp:cNvSpPr/>
      </dsp:nvSpPr>
      <dsp:spPr>
        <a:xfrm>
          <a:off x="283802" y="2408557"/>
          <a:ext cx="1586414" cy="793207"/>
        </a:xfrm>
        <a:prstGeom prst="roundRect">
          <a:avLst/>
        </a:prstGeom>
        <a:solidFill>
          <a:srgbClr val="4472C4">
            <a:hueOff val="-6302867"/>
            <a:satOff val="-8767"/>
            <a:lumOff val="-3362"/>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solidFill>
                <a:sysClr val="window" lastClr="FFFFFF"/>
              </a:solidFill>
              <a:latin typeface="Calibri" panose="020F0502020204030204"/>
              <a:ea typeface="+mn-ea"/>
              <a:cs typeface="+mn-cs"/>
            </a:rPr>
            <a:t>O-CNDs</a:t>
          </a:r>
          <a:r>
            <a:rPr lang="en-US" sz="1600" b="1" kern="1200" dirty="0" smtClean="0">
              <a:solidFill>
                <a:sysClr val="window" lastClr="FFFFFF"/>
              </a:solidFill>
              <a:latin typeface="Calibri" panose="020F0502020204030204"/>
              <a:ea typeface="+mn-ea"/>
              <a:cs typeface="+mn-cs"/>
            </a:rPr>
            <a:t> </a:t>
          </a:r>
          <a:endParaRPr lang="en-US" sz="1600" b="1" kern="1200" dirty="0">
            <a:solidFill>
              <a:sysClr val="window" lastClr="FFFFFF"/>
            </a:solidFill>
            <a:latin typeface="Calibri" panose="020F0502020204030204"/>
            <a:ea typeface="+mn-ea"/>
            <a:cs typeface="+mn-cs"/>
          </a:endParaRPr>
        </a:p>
      </dsp:txBody>
      <dsp:txXfrm>
        <a:off x="322523" y="2447278"/>
        <a:ext cx="1508972" cy="715765"/>
      </dsp:txXfrm>
    </dsp:sp>
    <dsp:sp modelId="{A2F1B1C7-A142-4653-A720-DEF2A4866C08}">
      <dsp:nvSpPr>
        <dsp:cNvPr id="0" name=""/>
        <dsp:cNvSpPr/>
      </dsp:nvSpPr>
      <dsp:spPr>
        <a:xfrm>
          <a:off x="631866" y="1013725"/>
          <a:ext cx="1586414" cy="793207"/>
        </a:xfrm>
        <a:prstGeom prst="roundRect">
          <a:avLst/>
        </a:prstGeom>
        <a:solidFill>
          <a:srgbClr val="4472C4">
            <a:hueOff val="-7353344"/>
            <a:satOff val="-10228"/>
            <a:lumOff val="-3922"/>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solidFill>
                <a:sysClr val="window" lastClr="FFFFFF"/>
              </a:solidFill>
              <a:latin typeface="Calibri" panose="020F0502020204030204"/>
              <a:ea typeface="+mn-ea"/>
              <a:cs typeface="+mn-cs"/>
            </a:rPr>
            <a:t>Florescence          O-CNDs </a:t>
          </a:r>
        </a:p>
      </dsp:txBody>
      <dsp:txXfrm>
        <a:off x="670587" y="1052446"/>
        <a:ext cx="1508972" cy="71576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E09F25-6F40-4F26-98DA-B0F62A03E4BB}">
      <dsp:nvSpPr>
        <dsp:cNvPr id="0" name=""/>
        <dsp:cNvSpPr/>
      </dsp:nvSpPr>
      <dsp:spPr>
        <a:xfrm>
          <a:off x="6627" y="1141893"/>
          <a:ext cx="2288160" cy="2691953"/>
        </a:xfrm>
        <a:prstGeom prst="rect">
          <a:avLst/>
        </a:prstGeom>
        <a:solidFill>
          <a:schemeClr val="lt2">
            <a:alpha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dsp:style>
    </dsp:sp>
    <dsp:sp modelId="{4F8A044D-70A9-4E3F-AA12-C533ADACAE67}">
      <dsp:nvSpPr>
        <dsp:cNvPr id="0" name=""/>
        <dsp:cNvSpPr/>
      </dsp:nvSpPr>
      <dsp:spPr>
        <a:xfrm>
          <a:off x="121035" y="1249571"/>
          <a:ext cx="2059344" cy="1749769"/>
        </a:xfrm>
        <a:prstGeom prst="rect">
          <a:avLst/>
        </a:prstGeom>
        <a:blipFill rotWithShape="1">
          <a:blip xmlns:r="http://schemas.openxmlformats.org/officeDocument/2006/relationships" r:embed="rId1"/>
          <a:stretch>
            <a:fillRect/>
          </a:stretch>
        </a:blip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88990844-5709-45F7-AEA1-54843CF07A7D}">
      <dsp:nvSpPr>
        <dsp:cNvPr id="0" name=""/>
        <dsp:cNvSpPr/>
      </dsp:nvSpPr>
      <dsp:spPr>
        <a:xfrm>
          <a:off x="121035" y="2999341"/>
          <a:ext cx="2059344" cy="726827"/>
        </a:xfrm>
        <a:prstGeom prst="rect">
          <a:avLst/>
        </a:prstGeom>
        <a:noFill/>
        <a:ln w="6350"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a:lnSpc>
              <a:spcPct val="90000"/>
            </a:lnSpc>
            <a:spcBef>
              <a:spcPct val="0"/>
            </a:spcBef>
            <a:spcAft>
              <a:spcPct val="35000"/>
            </a:spcAft>
          </a:pPr>
          <a:r>
            <a:rPr lang="en-US" sz="2400" kern="1200" dirty="0" smtClean="0"/>
            <a:t>Metal Ions Solution</a:t>
          </a:r>
        </a:p>
        <a:p>
          <a:pPr lvl="0" algn="ctr" defTabSz="1066800">
            <a:lnSpc>
              <a:spcPct val="90000"/>
            </a:lnSpc>
            <a:spcBef>
              <a:spcPct val="0"/>
            </a:spcBef>
            <a:spcAft>
              <a:spcPct val="35000"/>
            </a:spcAft>
          </a:pPr>
          <a:r>
            <a:rPr lang="en-US" sz="2400" kern="1200" dirty="0" smtClean="0"/>
            <a:t> </a:t>
          </a:r>
          <a:endParaRPr lang="en-US" sz="2400" kern="1200" dirty="0"/>
        </a:p>
      </dsp:txBody>
      <dsp:txXfrm>
        <a:off x="121035" y="2999341"/>
        <a:ext cx="2059344" cy="726827"/>
      </dsp:txXfrm>
    </dsp:sp>
    <dsp:sp modelId="{A9E73364-0661-4BD0-8E7B-EAA204F01396}">
      <dsp:nvSpPr>
        <dsp:cNvPr id="0" name=""/>
        <dsp:cNvSpPr/>
      </dsp:nvSpPr>
      <dsp:spPr>
        <a:xfrm>
          <a:off x="2886756" y="1141893"/>
          <a:ext cx="2288160" cy="2691953"/>
        </a:xfrm>
        <a:prstGeom prst="rect">
          <a:avLst/>
        </a:prstGeom>
        <a:solidFill>
          <a:schemeClr val="lt2">
            <a:alpha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dsp:style>
    </dsp:sp>
    <dsp:sp modelId="{8BE7D13D-696B-43D9-91CC-E085BED512FB}">
      <dsp:nvSpPr>
        <dsp:cNvPr id="0" name=""/>
        <dsp:cNvSpPr/>
      </dsp:nvSpPr>
      <dsp:spPr>
        <a:xfrm>
          <a:off x="3001164" y="1249571"/>
          <a:ext cx="2059344" cy="1749769"/>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1000" b="-11000"/>
          </a:stretch>
        </a:blip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E8A640CD-AF4D-4B59-8607-964E9CD395B3}">
      <dsp:nvSpPr>
        <dsp:cNvPr id="0" name=""/>
        <dsp:cNvSpPr/>
      </dsp:nvSpPr>
      <dsp:spPr>
        <a:xfrm>
          <a:off x="3001164" y="2999341"/>
          <a:ext cx="2059344" cy="726827"/>
        </a:xfrm>
        <a:prstGeom prst="rect">
          <a:avLst/>
        </a:prstGeom>
        <a:noFill/>
        <a:ln w="6350"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a:lnSpc>
              <a:spcPct val="90000"/>
            </a:lnSpc>
            <a:spcBef>
              <a:spcPct val="0"/>
            </a:spcBef>
            <a:spcAft>
              <a:spcPct val="35000"/>
            </a:spcAft>
          </a:pPr>
          <a:r>
            <a:rPr lang="en-US" sz="2400" kern="1200" dirty="0" smtClean="0"/>
            <a:t>CNDs </a:t>
          </a:r>
          <a:endParaRPr lang="en-US" sz="2400" kern="1200" dirty="0"/>
        </a:p>
      </dsp:txBody>
      <dsp:txXfrm>
        <a:off x="3001164" y="2999341"/>
        <a:ext cx="2059344" cy="726827"/>
      </dsp:txXfrm>
    </dsp:sp>
    <dsp:sp modelId="{06210BFD-5E80-4905-B972-AE270F5B8BBF}">
      <dsp:nvSpPr>
        <dsp:cNvPr id="0" name=""/>
        <dsp:cNvSpPr/>
      </dsp:nvSpPr>
      <dsp:spPr>
        <a:xfrm>
          <a:off x="5766885" y="1141893"/>
          <a:ext cx="2288160" cy="2691953"/>
        </a:xfrm>
        <a:prstGeom prst="rect">
          <a:avLst/>
        </a:prstGeom>
        <a:solidFill>
          <a:schemeClr val="lt2">
            <a:alpha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dsp:style>
    </dsp:sp>
    <dsp:sp modelId="{7DBC0654-88A1-4765-9B42-514265A49714}">
      <dsp:nvSpPr>
        <dsp:cNvPr id="0" name=""/>
        <dsp:cNvSpPr/>
      </dsp:nvSpPr>
      <dsp:spPr>
        <a:xfrm>
          <a:off x="5881293" y="1249571"/>
          <a:ext cx="2059344" cy="1749769"/>
        </a:xfrm>
        <a:prstGeom prst="rect">
          <a:avLst/>
        </a:prstGeom>
        <a:blipFill rotWithShape="1">
          <a:blip xmlns:r="http://schemas.openxmlformats.org/officeDocument/2006/relationships" r:embed="rId3">
            <a:extLst>
              <a:ext uri="{BEBA8EAE-BF5A-486C-A8C5-ECC9F3942E4B}">
                <a14:imgProps xmlns:a14="http://schemas.microsoft.com/office/drawing/2010/main">
                  <a14:imgLayer r:embed="rId4">
                    <a14:imgEffect>
                      <a14:backgroundRemoval t="300" b="95800" l="5900" r="90000"/>
                    </a14:imgEffect>
                  </a14:imgLayer>
                </a14:imgProps>
              </a:ext>
            </a:extLst>
          </a:blip>
          <a:stretch>
            <a:fillRect/>
          </a:stretch>
        </a:blip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C8998377-E652-4677-90D0-6180B31AF2EB}">
      <dsp:nvSpPr>
        <dsp:cNvPr id="0" name=""/>
        <dsp:cNvSpPr/>
      </dsp:nvSpPr>
      <dsp:spPr>
        <a:xfrm>
          <a:off x="5881293" y="2999341"/>
          <a:ext cx="2059344" cy="726827"/>
        </a:xfrm>
        <a:prstGeom prst="rect">
          <a:avLst/>
        </a:prstGeom>
        <a:noFill/>
        <a:ln w="6350"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a:lnSpc>
              <a:spcPct val="90000"/>
            </a:lnSpc>
            <a:spcBef>
              <a:spcPct val="0"/>
            </a:spcBef>
            <a:spcAft>
              <a:spcPct val="35000"/>
            </a:spcAft>
          </a:pPr>
          <a:r>
            <a:rPr lang="en-US" sz="2400" kern="1200" dirty="0" smtClean="0"/>
            <a:t>Deionized Water </a:t>
          </a:r>
          <a:endParaRPr lang="en-US" sz="2400" kern="1200" dirty="0"/>
        </a:p>
      </dsp:txBody>
      <dsp:txXfrm>
        <a:off x="5881293" y="2999341"/>
        <a:ext cx="2059344" cy="726827"/>
      </dsp:txXfrm>
    </dsp:sp>
    <dsp:sp modelId="{DA9D5D9D-52CF-4B82-B124-CC6BDF64CD83}">
      <dsp:nvSpPr>
        <dsp:cNvPr id="0" name=""/>
        <dsp:cNvSpPr/>
      </dsp:nvSpPr>
      <dsp:spPr>
        <a:xfrm>
          <a:off x="8647015" y="1141893"/>
          <a:ext cx="2288160" cy="2691953"/>
        </a:xfrm>
        <a:prstGeom prst="rect">
          <a:avLst/>
        </a:prstGeom>
        <a:solidFill>
          <a:schemeClr val="lt2">
            <a:alpha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dsp:style>
    </dsp:sp>
    <dsp:sp modelId="{CBFA356A-B338-4A62-A63D-E88C91E3FA50}">
      <dsp:nvSpPr>
        <dsp:cNvPr id="0" name=""/>
        <dsp:cNvSpPr/>
      </dsp:nvSpPr>
      <dsp:spPr>
        <a:xfrm>
          <a:off x="8761423" y="1249571"/>
          <a:ext cx="2059344" cy="1749769"/>
        </a:xfrm>
        <a:prstGeom prst="rect">
          <a:avLst/>
        </a:prstGeom>
        <a:blipFill rotWithShape="1">
          <a:blip xmlns:r="http://schemas.openxmlformats.org/officeDocument/2006/relationships" r:embed="rId5"/>
          <a:stretch>
            <a:fillRect/>
          </a:stretch>
        </a:blip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6D3ADE7B-AB85-4F97-A9EA-56320A9565EF}">
      <dsp:nvSpPr>
        <dsp:cNvPr id="0" name=""/>
        <dsp:cNvSpPr/>
      </dsp:nvSpPr>
      <dsp:spPr>
        <a:xfrm>
          <a:off x="8761423" y="2999341"/>
          <a:ext cx="2059344" cy="726827"/>
        </a:xfrm>
        <a:prstGeom prst="rect">
          <a:avLst/>
        </a:prstGeom>
        <a:noFill/>
        <a:ln w="6350"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a:lnSpc>
              <a:spcPct val="90000"/>
            </a:lnSpc>
            <a:spcBef>
              <a:spcPct val="0"/>
            </a:spcBef>
            <a:spcAft>
              <a:spcPct val="35000"/>
            </a:spcAft>
          </a:pPr>
          <a:r>
            <a:rPr lang="en-US" sz="2400" kern="1200" dirty="0" smtClean="0"/>
            <a:t>Sample</a:t>
          </a:r>
          <a:endParaRPr lang="en-US" sz="2400" kern="1200" dirty="0"/>
        </a:p>
      </dsp:txBody>
      <dsp:txXfrm>
        <a:off x="8761423" y="2999341"/>
        <a:ext cx="2059344" cy="72682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40ADCD-33F2-4562-A311-1E91D1A606E1}">
      <dsp:nvSpPr>
        <dsp:cNvPr id="0" name=""/>
        <dsp:cNvSpPr/>
      </dsp:nvSpPr>
      <dsp:spPr>
        <a:xfrm>
          <a:off x="4342817" y="2268946"/>
          <a:ext cx="1741199" cy="1741199"/>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733550">
            <a:lnSpc>
              <a:spcPct val="90000"/>
            </a:lnSpc>
            <a:spcBef>
              <a:spcPct val="0"/>
            </a:spcBef>
            <a:spcAft>
              <a:spcPct val="35000"/>
            </a:spcAft>
          </a:pPr>
          <a:r>
            <a:rPr lang="en-US" sz="3900" kern="1200" dirty="0" smtClean="0"/>
            <a:t>Metal Salts </a:t>
          </a:r>
          <a:endParaRPr lang="en-US" sz="3900" kern="1200" dirty="0"/>
        </a:p>
      </dsp:txBody>
      <dsp:txXfrm>
        <a:off x="4597810" y="2523939"/>
        <a:ext cx="1231213" cy="1231213"/>
      </dsp:txXfrm>
    </dsp:sp>
    <dsp:sp modelId="{9B1C4AE9-08E8-4079-9038-D8312F98C32C}">
      <dsp:nvSpPr>
        <dsp:cNvPr id="0" name=""/>
        <dsp:cNvSpPr/>
      </dsp:nvSpPr>
      <dsp:spPr>
        <a:xfrm rot="16200000">
          <a:off x="5028076" y="1633733"/>
          <a:ext cx="370682" cy="592007"/>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n-US" sz="2600" kern="1200">
            <a:solidFill>
              <a:sysClr val="windowText" lastClr="000000"/>
            </a:solidFill>
          </a:endParaRPr>
        </a:p>
      </dsp:txBody>
      <dsp:txXfrm>
        <a:off x="5083679" y="1807737"/>
        <a:ext cx="259477" cy="355205"/>
      </dsp:txXfrm>
    </dsp:sp>
    <dsp:sp modelId="{52A5B8B9-1EE3-4AA4-B97F-AAAEB98CB7C8}">
      <dsp:nvSpPr>
        <dsp:cNvPr id="0" name=""/>
        <dsp:cNvSpPr/>
      </dsp:nvSpPr>
      <dsp:spPr>
        <a:xfrm>
          <a:off x="4429877" y="2465"/>
          <a:ext cx="1567079" cy="1567079"/>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14:m xmlns:a14="http://schemas.microsoft.com/office/drawing/2010/main">
            <m:oMathPara xmlns:m="http://schemas.openxmlformats.org/officeDocument/2006/math">
              <m:oMathParaPr>
                <m:jc m:val="center"/>
              </m:oMathParaPr>
              <m:oMath xmlns:m="http://schemas.openxmlformats.org/officeDocument/2006/math">
                <m:sSub>
                  <m:sSubPr>
                    <m:ctrlPr>
                      <a:rPr lang="en-US" sz="2400" i="1" kern="1200" smtClean="0">
                        <a:latin typeface="Cambria Math" panose="02040503050406030204" pitchFamily="18" charset="0"/>
                      </a:rPr>
                    </m:ctrlPr>
                  </m:sSubPr>
                  <m:e>
                    <m:r>
                      <a:rPr lang="en-US" sz="2400" b="0" i="1" kern="1200" smtClean="0">
                        <a:latin typeface="Cambria Math" panose="02040503050406030204" pitchFamily="18" charset="0"/>
                      </a:rPr>
                      <m:t>𝐹𝑒𝐶𝑙</m:t>
                    </m:r>
                  </m:e>
                  <m:sub>
                    <m:r>
                      <a:rPr lang="en-US" sz="2400" b="0" i="1" kern="1200" smtClean="0">
                        <a:latin typeface="Cambria Math" panose="02040503050406030204" pitchFamily="18" charset="0"/>
                      </a:rPr>
                      <m:t>3</m:t>
                    </m:r>
                  </m:sub>
                </m:sSub>
              </m:oMath>
            </m:oMathPara>
          </a14:m>
          <a:endParaRPr lang="en-US" sz="2400" kern="1200" dirty="0"/>
        </a:p>
      </dsp:txBody>
      <dsp:txXfrm>
        <a:off x="4659370" y="231958"/>
        <a:ext cx="1108093" cy="1108093"/>
      </dsp:txXfrm>
    </dsp:sp>
    <dsp:sp modelId="{B0856866-B084-42A1-84D0-63C7A7AE30FA}">
      <dsp:nvSpPr>
        <dsp:cNvPr id="0" name=""/>
        <dsp:cNvSpPr/>
      </dsp:nvSpPr>
      <dsp:spPr>
        <a:xfrm rot="19285714">
          <a:off x="5973943" y="2089238"/>
          <a:ext cx="370682" cy="592007"/>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n-US" sz="2600" kern="1200">
            <a:solidFill>
              <a:sysClr val="windowText" lastClr="000000"/>
            </a:solidFill>
          </a:endParaRPr>
        </a:p>
      </dsp:txBody>
      <dsp:txXfrm>
        <a:off x="5986074" y="2242307"/>
        <a:ext cx="259477" cy="355205"/>
      </dsp:txXfrm>
    </dsp:sp>
    <dsp:sp modelId="{D74EE0B5-CEF2-4A6D-833E-737D7DFEF4D1}">
      <dsp:nvSpPr>
        <dsp:cNvPr id="0" name=""/>
        <dsp:cNvSpPr/>
      </dsp:nvSpPr>
      <dsp:spPr>
        <a:xfrm>
          <a:off x="6269950" y="888597"/>
          <a:ext cx="1567079" cy="1567079"/>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14:m xmlns:a14="http://schemas.microsoft.com/office/drawing/2010/main">
            <m:oMathPara xmlns:m="http://schemas.openxmlformats.org/officeDocument/2006/math">
              <m:oMathParaPr>
                <m:jc m:val="center"/>
              </m:oMathParaPr>
              <m:oMath xmlns:m="http://schemas.openxmlformats.org/officeDocument/2006/math">
                <m:sSub>
                  <m:sSubPr>
                    <m:ctrlPr>
                      <a:rPr lang="en-US" sz="2400" i="1" kern="1200" smtClean="0">
                        <a:latin typeface="Cambria Math" panose="02040503050406030204" pitchFamily="18" charset="0"/>
                      </a:rPr>
                    </m:ctrlPr>
                  </m:sSubPr>
                  <m:e>
                    <m:r>
                      <a:rPr lang="en-US" sz="2400" b="0" i="1" kern="1200" smtClean="0">
                        <a:latin typeface="Cambria Math" panose="02040503050406030204" pitchFamily="18" charset="0"/>
                      </a:rPr>
                      <m:t>𝑀𝑛𝐶𝑙</m:t>
                    </m:r>
                  </m:e>
                  <m:sub>
                    <m:r>
                      <a:rPr lang="en-US" sz="2400" b="0" i="1" kern="1200" smtClean="0">
                        <a:latin typeface="Cambria Math" panose="02040503050406030204" pitchFamily="18" charset="0"/>
                      </a:rPr>
                      <m:t>2</m:t>
                    </m:r>
                  </m:sub>
                </m:sSub>
              </m:oMath>
            </m:oMathPara>
          </a14:m>
          <a:endParaRPr lang="en-US" sz="2400" kern="1200" dirty="0"/>
        </a:p>
      </dsp:txBody>
      <dsp:txXfrm>
        <a:off x="6499443" y="1118090"/>
        <a:ext cx="1108093" cy="1108093"/>
      </dsp:txXfrm>
    </dsp:sp>
    <dsp:sp modelId="{98CD9CB8-52BF-4B72-A8CB-F6999568F7B5}">
      <dsp:nvSpPr>
        <dsp:cNvPr id="0" name=""/>
        <dsp:cNvSpPr/>
      </dsp:nvSpPr>
      <dsp:spPr>
        <a:xfrm rot="771429">
          <a:off x="6207553" y="3112750"/>
          <a:ext cx="370682" cy="592007"/>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n-US" sz="2600" kern="1200">
            <a:solidFill>
              <a:sysClr val="windowText" lastClr="000000"/>
            </a:solidFill>
          </a:endParaRPr>
        </a:p>
      </dsp:txBody>
      <dsp:txXfrm>
        <a:off x="6208947" y="3218778"/>
        <a:ext cx="259477" cy="355205"/>
      </dsp:txXfrm>
    </dsp:sp>
    <dsp:sp modelId="{DF5F33ED-28CF-492F-9EFD-12753B745DB8}">
      <dsp:nvSpPr>
        <dsp:cNvPr id="0" name=""/>
        <dsp:cNvSpPr/>
      </dsp:nvSpPr>
      <dsp:spPr>
        <a:xfrm>
          <a:off x="6724410" y="2879719"/>
          <a:ext cx="1567079" cy="1567079"/>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14:m xmlns:a14="http://schemas.microsoft.com/office/drawing/2010/main">
            <m:oMathPara xmlns:m="http://schemas.openxmlformats.org/officeDocument/2006/math">
              <m:oMathParaPr>
                <m:jc m:val="center"/>
              </m:oMathParaPr>
              <m:oMath xmlns:m="http://schemas.openxmlformats.org/officeDocument/2006/math">
                <m:sSub>
                  <m:sSubPr>
                    <m:ctrlPr>
                      <a:rPr lang="en-US" sz="2400" b="0" i="1" kern="1200" smtClean="0">
                        <a:latin typeface="Cambria Math" panose="02040503050406030204" pitchFamily="18" charset="0"/>
                      </a:rPr>
                    </m:ctrlPr>
                  </m:sSubPr>
                  <m:e>
                    <m:r>
                      <a:rPr lang="en-US" sz="2400" b="0" i="1" kern="1200" smtClean="0">
                        <a:latin typeface="Cambria Math" panose="02040503050406030204" pitchFamily="18" charset="0"/>
                      </a:rPr>
                      <m:t>𝐻𝑔𝐶𝑙</m:t>
                    </m:r>
                  </m:e>
                  <m:sub>
                    <m:r>
                      <a:rPr lang="en-US" sz="2400" b="0" i="1" kern="1200" smtClean="0">
                        <a:latin typeface="Cambria Math" panose="02040503050406030204" pitchFamily="18" charset="0"/>
                      </a:rPr>
                      <m:t>2</m:t>
                    </m:r>
                  </m:sub>
                </m:sSub>
              </m:oMath>
            </m:oMathPara>
          </a14:m>
          <a:endParaRPr lang="en-US" sz="3600" kern="1200" dirty="0"/>
        </a:p>
      </dsp:txBody>
      <dsp:txXfrm>
        <a:off x="6953903" y="3109212"/>
        <a:ext cx="1108093" cy="1108093"/>
      </dsp:txXfrm>
    </dsp:sp>
    <dsp:sp modelId="{906C5CED-CEBB-45EE-87C6-6D0F2A2D0F39}">
      <dsp:nvSpPr>
        <dsp:cNvPr id="0" name=""/>
        <dsp:cNvSpPr/>
      </dsp:nvSpPr>
      <dsp:spPr>
        <a:xfrm rot="3857143">
          <a:off x="5552992" y="3933543"/>
          <a:ext cx="370682" cy="592007"/>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n-US" sz="2600" kern="1200">
            <a:solidFill>
              <a:sysClr val="windowText" lastClr="000000"/>
            </a:solidFill>
          </a:endParaRPr>
        </a:p>
      </dsp:txBody>
      <dsp:txXfrm>
        <a:off x="5584469" y="4001848"/>
        <a:ext cx="259477" cy="355205"/>
      </dsp:txXfrm>
    </dsp:sp>
    <dsp:sp modelId="{53025FED-9D86-409F-8D89-96109B343293}">
      <dsp:nvSpPr>
        <dsp:cNvPr id="0" name=""/>
        <dsp:cNvSpPr/>
      </dsp:nvSpPr>
      <dsp:spPr>
        <a:xfrm>
          <a:off x="5451040" y="4476474"/>
          <a:ext cx="1567079" cy="1567079"/>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14:m xmlns:a14="http://schemas.microsoft.com/office/drawing/2010/main">
            <m:oMathPara xmlns:m="http://schemas.openxmlformats.org/officeDocument/2006/math">
              <m:oMathParaPr>
                <m:jc m:val="centerGroup"/>
              </m:oMathParaPr>
              <m:oMath xmlns:m="http://schemas.openxmlformats.org/officeDocument/2006/math">
                <m:sSub>
                  <m:sSubPr>
                    <m:ctrlPr>
                      <a:rPr lang="en-US" sz="1800" i="1" kern="1200" smtClean="0">
                        <a:latin typeface="Cambria Math" panose="02040503050406030204" pitchFamily="18" charset="0"/>
                      </a:rPr>
                    </m:ctrlPr>
                  </m:sSubPr>
                  <m:e>
                    <m:r>
                      <a:rPr lang="en-US" sz="1800" b="0" i="1" kern="1200" smtClean="0">
                        <a:latin typeface="Cambria Math" panose="02040503050406030204" pitchFamily="18" charset="0"/>
                      </a:rPr>
                      <m:t>𝑁𝑖</m:t>
                    </m:r>
                    <m:r>
                      <a:rPr lang="en-US" sz="1800" b="0" i="1" kern="1200" smtClean="0">
                        <a:latin typeface="Cambria Math" panose="02040503050406030204" pitchFamily="18" charset="0"/>
                      </a:rPr>
                      <m:t>(</m:t>
                    </m:r>
                    <m:r>
                      <a:rPr lang="en-US" sz="1800" b="0" i="1" kern="1200" smtClean="0">
                        <a:latin typeface="Cambria Math" panose="02040503050406030204" pitchFamily="18" charset="0"/>
                      </a:rPr>
                      <m:t>𝑃</m:t>
                    </m:r>
                    <m:sSub>
                      <m:sSubPr>
                        <m:ctrlPr>
                          <a:rPr lang="en-US" sz="1800" b="0" i="1" kern="1200" smtClean="0">
                            <a:latin typeface="Cambria Math" panose="02040503050406030204" pitchFamily="18" charset="0"/>
                          </a:rPr>
                        </m:ctrlPr>
                      </m:sSubPr>
                      <m:e>
                        <m:r>
                          <a:rPr lang="en-US" sz="1800" b="0" i="1" kern="1200" smtClean="0">
                            <a:latin typeface="Cambria Math" panose="02040503050406030204" pitchFamily="18" charset="0"/>
                          </a:rPr>
                          <m:t>𝑂</m:t>
                        </m:r>
                      </m:e>
                      <m:sub>
                        <m:r>
                          <a:rPr lang="en-US" sz="1800" b="0" i="1" kern="1200" smtClean="0">
                            <a:latin typeface="Cambria Math" panose="02040503050406030204" pitchFamily="18" charset="0"/>
                          </a:rPr>
                          <m:t>3</m:t>
                        </m:r>
                      </m:sub>
                    </m:sSub>
                    <m:r>
                      <a:rPr lang="en-US" sz="1800" b="0" i="1" kern="1200" smtClean="0">
                        <a:latin typeface="Cambria Math" panose="02040503050406030204" pitchFamily="18" charset="0"/>
                      </a:rPr>
                      <m:t>)</m:t>
                    </m:r>
                  </m:e>
                  <m:sub>
                    <m:r>
                      <a:rPr lang="en-US" sz="1800" b="0" i="1" kern="1200" smtClean="0">
                        <a:latin typeface="Cambria Math" panose="02040503050406030204" pitchFamily="18" charset="0"/>
                      </a:rPr>
                      <m:t>2</m:t>
                    </m:r>
                  </m:sub>
                </m:sSub>
              </m:oMath>
            </m:oMathPara>
          </a14:m>
          <a:endParaRPr lang="en-US" sz="1800" kern="1200" dirty="0"/>
        </a:p>
      </dsp:txBody>
      <dsp:txXfrm>
        <a:off x="5680533" y="4705967"/>
        <a:ext cx="1108093" cy="1108093"/>
      </dsp:txXfrm>
    </dsp:sp>
    <dsp:sp modelId="{FC9865A1-CF1F-4D49-8B60-A9EDFEC407E3}">
      <dsp:nvSpPr>
        <dsp:cNvPr id="0" name=""/>
        <dsp:cNvSpPr/>
      </dsp:nvSpPr>
      <dsp:spPr>
        <a:xfrm rot="6942857">
          <a:off x="4503159" y="3933543"/>
          <a:ext cx="370682" cy="592007"/>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n-US" sz="2600" kern="1200">
            <a:solidFill>
              <a:sysClr val="windowText" lastClr="000000"/>
            </a:solidFill>
          </a:endParaRPr>
        </a:p>
      </dsp:txBody>
      <dsp:txXfrm rot="10800000">
        <a:off x="4582887" y="4001848"/>
        <a:ext cx="259477" cy="355205"/>
      </dsp:txXfrm>
    </dsp:sp>
    <dsp:sp modelId="{7B068D18-2F88-4135-93AD-C3D2FF48F48F}">
      <dsp:nvSpPr>
        <dsp:cNvPr id="0" name=""/>
        <dsp:cNvSpPr/>
      </dsp:nvSpPr>
      <dsp:spPr>
        <a:xfrm>
          <a:off x="3408714" y="4476474"/>
          <a:ext cx="1567079" cy="1567079"/>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14:m xmlns:a14="http://schemas.microsoft.com/office/drawing/2010/main">
            <m:oMathPara xmlns:m="http://schemas.openxmlformats.org/officeDocument/2006/math">
              <m:oMathParaPr>
                <m:jc m:val="center"/>
              </m:oMathParaPr>
              <m:oMath xmlns:m="http://schemas.openxmlformats.org/officeDocument/2006/math">
                <m:sSub>
                  <m:sSubPr>
                    <m:ctrlPr>
                      <a:rPr lang="en-US" sz="2400" i="1" kern="1200" dirty="0" smtClean="0">
                        <a:latin typeface="Cambria Math" panose="02040503050406030204" pitchFamily="18" charset="0"/>
                      </a:rPr>
                    </m:ctrlPr>
                  </m:sSubPr>
                  <m:e>
                    <m:r>
                      <a:rPr lang="en-US" sz="2400" b="0" i="1" kern="1200" dirty="0" smtClean="0">
                        <a:latin typeface="Cambria Math" panose="02040503050406030204" pitchFamily="18" charset="0"/>
                      </a:rPr>
                      <m:t>𝐹𝑒𝐶𝑙</m:t>
                    </m:r>
                  </m:e>
                  <m:sub>
                    <m:r>
                      <a:rPr lang="en-US" sz="2400" b="0" i="1" kern="1200" dirty="0" smtClean="0">
                        <a:latin typeface="Cambria Math" panose="02040503050406030204" pitchFamily="18" charset="0"/>
                      </a:rPr>
                      <m:t>2</m:t>
                    </m:r>
                  </m:sub>
                </m:sSub>
              </m:oMath>
            </m:oMathPara>
          </a14:m>
          <a:endParaRPr lang="en-US" sz="2400" kern="1200" dirty="0"/>
        </a:p>
      </dsp:txBody>
      <dsp:txXfrm>
        <a:off x="3638207" y="4705967"/>
        <a:ext cx="1108093" cy="1108093"/>
      </dsp:txXfrm>
    </dsp:sp>
    <dsp:sp modelId="{D09192B2-AD7B-426B-9029-974CC4D2FAD1}">
      <dsp:nvSpPr>
        <dsp:cNvPr id="0" name=""/>
        <dsp:cNvSpPr/>
      </dsp:nvSpPr>
      <dsp:spPr>
        <a:xfrm rot="10028571">
          <a:off x="3848598" y="3112750"/>
          <a:ext cx="370682" cy="592007"/>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n-US" sz="2600" kern="1200"/>
        </a:p>
      </dsp:txBody>
      <dsp:txXfrm rot="10800000">
        <a:off x="3958409" y="3218778"/>
        <a:ext cx="259477" cy="355205"/>
      </dsp:txXfrm>
    </dsp:sp>
    <dsp:sp modelId="{DBA6504A-6884-4D8C-8DB0-6C659377ED16}">
      <dsp:nvSpPr>
        <dsp:cNvPr id="0" name=""/>
        <dsp:cNvSpPr/>
      </dsp:nvSpPr>
      <dsp:spPr>
        <a:xfrm>
          <a:off x="2135344" y="2879719"/>
          <a:ext cx="1567079" cy="1567079"/>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14:m xmlns:a14="http://schemas.microsoft.com/office/drawing/2010/main">
            <m:oMathPara xmlns:m="http://schemas.openxmlformats.org/officeDocument/2006/math">
              <m:oMathParaPr>
                <m:jc m:val="centerGroup"/>
              </m:oMathParaPr>
              <m:oMath xmlns:m="http://schemas.openxmlformats.org/officeDocument/2006/math">
                <m:r>
                  <a:rPr lang="en-US" sz="2000" i="1" kern="1200" dirty="0" smtClean="0">
                    <a:latin typeface="Cambria Math" panose="02040503050406030204" pitchFamily="18" charset="0"/>
                  </a:rPr>
                  <m:t>𝑃𝑏</m:t>
                </m:r>
                <m:r>
                  <a:rPr lang="en-US" sz="2000" i="1" kern="1200" dirty="0" smtClean="0">
                    <a:latin typeface="Cambria Math" panose="02040503050406030204" pitchFamily="18" charset="0"/>
                  </a:rPr>
                  <m:t>(</m:t>
                </m:r>
                <m:r>
                  <a:rPr lang="en-US" sz="2000" i="1" kern="1200" dirty="0" smtClean="0">
                    <a:latin typeface="Cambria Math" panose="02040503050406030204" pitchFamily="18" charset="0"/>
                  </a:rPr>
                  <m:t>𝑁𝑂</m:t>
                </m:r>
                <m:r>
                  <a:rPr lang="en-US" sz="2000" i="1" kern="1200" dirty="0" smtClean="0">
                    <a:latin typeface="Cambria Math" panose="02040503050406030204" pitchFamily="18" charset="0"/>
                  </a:rPr>
                  <m:t>3</m:t>
                </m:r>
                <m:r>
                  <a:rPr lang="en-US" sz="2000" i="1" kern="1200" dirty="0" smtClean="0">
                    <a:latin typeface="Cambria Math" panose="02040503050406030204" pitchFamily="18" charset="0"/>
                  </a:rPr>
                  <m:t>)</m:t>
                </m:r>
                <m:r>
                  <a:rPr lang="en-US" sz="2000" i="1" kern="1200" dirty="0" smtClean="0">
                    <a:latin typeface="Cambria Math" panose="02040503050406030204" pitchFamily="18" charset="0"/>
                  </a:rPr>
                  <m:t>2</m:t>
                </m:r>
              </m:oMath>
            </m:oMathPara>
          </a14:m>
          <a:endParaRPr lang="en-US" sz="2000" kern="1200" dirty="0"/>
        </a:p>
      </dsp:txBody>
      <dsp:txXfrm>
        <a:off x="2364837" y="3109212"/>
        <a:ext cx="1108093" cy="1108093"/>
      </dsp:txXfrm>
    </dsp:sp>
    <dsp:sp modelId="{0B2711A1-EFAA-4DA7-A583-FE4A73AB0582}">
      <dsp:nvSpPr>
        <dsp:cNvPr id="0" name=""/>
        <dsp:cNvSpPr/>
      </dsp:nvSpPr>
      <dsp:spPr>
        <a:xfrm rot="13114286">
          <a:off x="4082208" y="2089238"/>
          <a:ext cx="370682" cy="592007"/>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n-US" sz="2600" kern="1200"/>
        </a:p>
      </dsp:txBody>
      <dsp:txXfrm rot="10800000">
        <a:off x="4181282" y="2242307"/>
        <a:ext cx="259477" cy="355205"/>
      </dsp:txXfrm>
    </dsp:sp>
    <dsp:sp modelId="{06FE906A-4653-451D-A6D3-C26D8343974E}">
      <dsp:nvSpPr>
        <dsp:cNvPr id="0" name=""/>
        <dsp:cNvSpPr/>
      </dsp:nvSpPr>
      <dsp:spPr>
        <a:xfrm>
          <a:off x="2589804" y="888597"/>
          <a:ext cx="1567079" cy="1567079"/>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14:m xmlns:a14="http://schemas.microsoft.com/office/drawing/2010/main">
            <m:oMathPara xmlns:m="http://schemas.openxmlformats.org/officeDocument/2006/math">
              <m:oMathParaPr>
                <m:jc m:val="centerGroup"/>
              </m:oMathParaPr>
              <m:oMath xmlns:m="http://schemas.openxmlformats.org/officeDocument/2006/math">
                <m:r>
                  <a:rPr lang="en-US" sz="2000" i="1" kern="1200" dirty="0" smtClean="0">
                    <a:latin typeface="Cambria Math" panose="02040503050406030204" pitchFamily="18" charset="0"/>
                  </a:rPr>
                  <m:t>𝐶𝑢𝐶𝑙</m:t>
                </m:r>
                <m:r>
                  <a:rPr lang="en-US" sz="2000" i="1" kern="1200" dirty="0" smtClean="0">
                    <a:latin typeface="Cambria Math" panose="02040503050406030204" pitchFamily="18" charset="0"/>
                  </a:rPr>
                  <m:t>2</m:t>
                </m:r>
                <m:r>
                  <a:rPr lang="en-US" sz="2000" i="1" kern="1200" dirty="0" smtClean="0">
                    <a:latin typeface="Cambria Math" panose="02040503050406030204" pitchFamily="18" charset="0"/>
                  </a:rPr>
                  <m:t>.</m:t>
                </m:r>
                <m:r>
                  <a:rPr lang="en-US" sz="2000" i="1" kern="1200" dirty="0" smtClean="0">
                    <a:latin typeface="Cambria Math" panose="02040503050406030204" pitchFamily="18" charset="0"/>
                  </a:rPr>
                  <m:t>2</m:t>
                </m:r>
                <m:r>
                  <a:rPr lang="en-US" sz="2000" i="1" kern="1200" dirty="0" smtClean="0">
                    <a:latin typeface="Cambria Math" panose="02040503050406030204" pitchFamily="18" charset="0"/>
                  </a:rPr>
                  <m:t>𝐻</m:t>
                </m:r>
                <m:r>
                  <a:rPr lang="en-US" sz="2000" i="1" kern="1200" dirty="0" smtClean="0">
                    <a:latin typeface="Cambria Math" panose="02040503050406030204" pitchFamily="18" charset="0"/>
                  </a:rPr>
                  <m:t>2</m:t>
                </m:r>
                <m:r>
                  <a:rPr lang="en-US" sz="2000" i="1" kern="1200" dirty="0" smtClean="0">
                    <a:latin typeface="Cambria Math" panose="02040503050406030204" pitchFamily="18" charset="0"/>
                  </a:rPr>
                  <m:t>𝑂</m:t>
                </m:r>
              </m:oMath>
            </m:oMathPara>
          </a14:m>
          <a:endParaRPr lang="en-US" sz="2000" kern="1200" dirty="0"/>
        </a:p>
      </dsp:txBody>
      <dsp:txXfrm>
        <a:off x="2819297" y="1118090"/>
        <a:ext cx="1108093" cy="1108093"/>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8.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B65348-1371-46AA-AA9E-139564BEFA47}" type="datetimeFigureOut">
              <a:rPr lang="en-US" smtClean="0"/>
              <a:t>6/7/2023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623876-4B31-4535-9855-4FDF20A13143}" type="slidenum">
              <a:rPr lang="en-US" smtClean="0"/>
              <a:t>‹#›</a:t>
            </a:fld>
            <a:endParaRPr lang="en-US"/>
          </a:p>
        </p:txBody>
      </p:sp>
    </p:spTree>
    <p:extLst>
      <p:ext uri="{BB962C8B-B14F-4D97-AF65-F5344CB8AC3E}">
        <p14:creationId xmlns:p14="http://schemas.microsoft.com/office/powerpoint/2010/main" val="70845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BE029AD-4981-4D28-B1F7-C13BE31044F0}" type="datetime2">
              <a:rPr lang="en-US" smtClean="0"/>
              <a:t>Wednesday, June 7, 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43C137-AF4A-4AFB-B1E0-6123CF27A630}" type="slidenum">
              <a:rPr lang="en-US" smtClean="0"/>
              <a:t>‹#›</a:t>
            </a:fld>
            <a:endParaRPr lang="en-US"/>
          </a:p>
        </p:txBody>
      </p:sp>
    </p:spTree>
    <p:extLst>
      <p:ext uri="{BB962C8B-B14F-4D97-AF65-F5344CB8AC3E}">
        <p14:creationId xmlns:p14="http://schemas.microsoft.com/office/powerpoint/2010/main" val="1954480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145585-B441-4B73-8671-AA37E5436658}" type="datetime2">
              <a:rPr lang="en-US" smtClean="0"/>
              <a:t>Wednesday, June 7, 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43C137-AF4A-4AFB-B1E0-6123CF27A630}" type="slidenum">
              <a:rPr lang="en-US" smtClean="0"/>
              <a:t>‹#›</a:t>
            </a:fld>
            <a:endParaRPr lang="en-US"/>
          </a:p>
        </p:txBody>
      </p:sp>
    </p:spTree>
    <p:extLst>
      <p:ext uri="{BB962C8B-B14F-4D97-AF65-F5344CB8AC3E}">
        <p14:creationId xmlns:p14="http://schemas.microsoft.com/office/powerpoint/2010/main" val="2787342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DF066D-E705-47BD-8A0B-3FA9366E42BF}" type="datetime2">
              <a:rPr lang="en-US" smtClean="0"/>
              <a:t>Wednesday, June 7, 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43C137-AF4A-4AFB-B1E0-6123CF27A630}" type="slidenum">
              <a:rPr lang="en-US" smtClean="0"/>
              <a:t>‹#›</a:t>
            </a:fld>
            <a:endParaRPr lang="en-US"/>
          </a:p>
        </p:txBody>
      </p:sp>
    </p:spTree>
    <p:extLst>
      <p:ext uri="{BB962C8B-B14F-4D97-AF65-F5344CB8AC3E}">
        <p14:creationId xmlns:p14="http://schemas.microsoft.com/office/powerpoint/2010/main" val="2355539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179D7D8-6485-47CB-92B0-B092FEAD4FEB}" type="datetime2">
              <a:rPr lang="en-US" smtClean="0"/>
              <a:t>Wednesday, June 7, 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43C137-AF4A-4AFB-B1E0-6123CF27A630}" type="slidenum">
              <a:rPr lang="en-US" smtClean="0"/>
              <a:t>‹#›</a:t>
            </a:fld>
            <a:endParaRPr lang="en-US"/>
          </a:p>
        </p:txBody>
      </p:sp>
    </p:spTree>
    <p:extLst>
      <p:ext uri="{BB962C8B-B14F-4D97-AF65-F5344CB8AC3E}">
        <p14:creationId xmlns:p14="http://schemas.microsoft.com/office/powerpoint/2010/main" val="3062517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5B7537F-2CDF-4A45-8FA9-BD39DD8D4CA0}" type="datetime2">
              <a:rPr lang="en-US" smtClean="0"/>
              <a:t>Wednesday, June 7, 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43C137-AF4A-4AFB-B1E0-6123CF27A630}" type="slidenum">
              <a:rPr lang="en-US" smtClean="0"/>
              <a:t>‹#›</a:t>
            </a:fld>
            <a:endParaRPr lang="en-US"/>
          </a:p>
        </p:txBody>
      </p:sp>
    </p:spTree>
    <p:extLst>
      <p:ext uri="{BB962C8B-B14F-4D97-AF65-F5344CB8AC3E}">
        <p14:creationId xmlns:p14="http://schemas.microsoft.com/office/powerpoint/2010/main" val="3269927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375D0A2B-405B-4898-98F3-A8A4E9F76F2E}" type="datetime2">
              <a:rPr lang="en-US" smtClean="0"/>
              <a:t>Wednesday, June 7, 2023</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C843C137-AF4A-4AFB-B1E0-6123CF27A630}" type="slidenum">
              <a:rPr lang="en-US" smtClean="0"/>
              <a:t>‹#›</a:t>
            </a:fld>
            <a:endParaRPr lang="en-US"/>
          </a:p>
        </p:txBody>
      </p:sp>
    </p:spTree>
    <p:extLst>
      <p:ext uri="{BB962C8B-B14F-4D97-AF65-F5344CB8AC3E}">
        <p14:creationId xmlns:p14="http://schemas.microsoft.com/office/powerpoint/2010/main" val="397076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D0731E00-3D84-4D97-808C-0A9F812FA391}" type="datetime2">
              <a:rPr lang="en-US" smtClean="0"/>
              <a:t>Wednesday, June 7, 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43C137-AF4A-4AFB-B1E0-6123CF27A630}"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20648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445D987-8391-4051-AD65-29FEEB21F3EF}" type="datetime2">
              <a:rPr lang="en-US" smtClean="0"/>
              <a:t>Wednesday, June 7, 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43C137-AF4A-4AFB-B1E0-6123CF27A630}" type="slidenum">
              <a:rPr lang="en-US" smtClean="0"/>
              <a:t>‹#›</a:t>
            </a:fld>
            <a:endParaRPr lang="en-US"/>
          </a:p>
        </p:txBody>
      </p:sp>
    </p:spTree>
    <p:extLst>
      <p:ext uri="{BB962C8B-B14F-4D97-AF65-F5344CB8AC3E}">
        <p14:creationId xmlns:p14="http://schemas.microsoft.com/office/powerpoint/2010/main" val="969961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C7FC49-CA7D-4260-BC3D-F9A7454F351F}" type="datetime2">
              <a:rPr lang="en-US" smtClean="0"/>
              <a:t>Wednesday, June 7, 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43C137-AF4A-4AFB-B1E0-6123CF27A630}" type="slidenum">
              <a:rPr lang="en-US" smtClean="0"/>
              <a:t>‹#›</a:t>
            </a:fld>
            <a:endParaRPr lang="en-US"/>
          </a:p>
        </p:txBody>
      </p:sp>
    </p:spTree>
    <p:extLst>
      <p:ext uri="{BB962C8B-B14F-4D97-AF65-F5344CB8AC3E}">
        <p14:creationId xmlns:p14="http://schemas.microsoft.com/office/powerpoint/2010/main" val="830262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609600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Date Placeholder 8"/>
          <p:cNvSpPr>
            <a:spLocks noGrp="1"/>
          </p:cNvSpPr>
          <p:nvPr>
            <p:ph type="dt" sz="half" idx="10"/>
          </p:nvPr>
        </p:nvSpPr>
        <p:spPr/>
        <p:txBody>
          <a:bodyPr/>
          <a:lstStyle/>
          <a:p>
            <a:fld id="{4665C984-FF4B-47CC-B98A-473AB73C914F}" type="datetime2">
              <a:rPr lang="en-US" smtClean="0"/>
              <a:t>Wednesday, June 7, 2023</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a:p>
        </p:txBody>
      </p:sp>
      <p:sp>
        <p:nvSpPr>
          <p:cNvPr id="11" name="Slide Number Placeholder 10"/>
          <p:cNvSpPr>
            <a:spLocks noGrp="1"/>
          </p:cNvSpPr>
          <p:nvPr>
            <p:ph type="sldNum" sz="quarter" idx="12"/>
          </p:nvPr>
        </p:nvSpPr>
        <p:spPr/>
        <p:txBody>
          <a:bodyPr/>
          <a:lstStyle/>
          <a:p>
            <a:fld id="{C843C137-AF4A-4AFB-B1E0-6123CF27A630}" type="slidenum">
              <a:rPr lang="en-US" smtClean="0"/>
              <a:t>‹#›</a:t>
            </a:fld>
            <a:endParaRPr lang="en-US"/>
          </a:p>
        </p:txBody>
      </p:sp>
    </p:spTree>
    <p:extLst>
      <p:ext uri="{BB962C8B-B14F-4D97-AF65-F5344CB8AC3E}">
        <p14:creationId xmlns:p14="http://schemas.microsoft.com/office/powerpoint/2010/main" val="1357190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85000"/>
            </a:schemeClr>
          </a:solidFill>
        </p:spPr>
        <p:txBody>
          <a:bodyPr anchor="t"/>
          <a:lstStyle>
            <a:lvl1pPr marL="0" indent="0">
              <a:buNone/>
              <a:defRPr sz="3200">
                <a:solidFill>
                  <a:schemeClr val="bg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7CFCBEB2-782D-4480-81E2-CFEECB8F94BA}" type="datetime2">
              <a:rPr lang="en-US" smtClean="0"/>
              <a:t>Wednesday, June 7, 2023</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0" name="Slide Number Placeholder 9"/>
          <p:cNvSpPr>
            <a:spLocks noGrp="1"/>
          </p:cNvSpPr>
          <p:nvPr>
            <p:ph type="sldNum" sz="quarter" idx="12"/>
          </p:nvPr>
        </p:nvSpPr>
        <p:spPr/>
        <p:txBody>
          <a:bodyPr/>
          <a:lstStyle/>
          <a:p>
            <a:fld id="{C843C137-AF4A-4AFB-B1E0-6123CF27A630}" type="slidenum">
              <a:rPr lang="en-US" smtClean="0"/>
              <a:t>‹#›</a:t>
            </a:fld>
            <a:endParaRPr lang="en-US"/>
          </a:p>
        </p:txBody>
      </p:sp>
    </p:spTree>
    <p:extLst>
      <p:ext uri="{BB962C8B-B14F-4D97-AF65-F5344CB8AC3E}">
        <p14:creationId xmlns:p14="http://schemas.microsoft.com/office/powerpoint/2010/main" val="770152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EDFD02A3-4BB7-4A21-A73F-C34C90221B1C}" type="datetime2">
              <a:rPr lang="en-US" smtClean="0"/>
              <a:t>Wednesday, June 7, 2023</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C843C137-AF4A-4AFB-B1E0-6123CF27A630}" type="slidenum">
              <a:rPr lang="en-US" smtClean="0"/>
              <a:t>‹#›</a:t>
            </a:fld>
            <a:endParaRPr lang="en-US"/>
          </a:p>
        </p:txBody>
      </p:sp>
    </p:spTree>
    <p:extLst>
      <p:ext uri="{BB962C8B-B14F-4D97-AF65-F5344CB8AC3E}">
        <p14:creationId xmlns:p14="http://schemas.microsoft.com/office/powerpoint/2010/main" val="2170457005"/>
      </p:ext>
    </p:extLst>
  </p:cSld>
  <p:clrMap bg1="lt1" tx1="dk1" bg2="lt2" tx2="dk2" accent1="accent1" accent2="accent2" accent3="accent3" accent4="accent4" accent5="accent5" accent6="accent6" hlink="hlink" folHlink="folHlink"/>
  <p:sldLayoutIdLst>
    <p:sldLayoutId id="2147484083" r:id="rId1"/>
    <p:sldLayoutId id="2147484084" r:id="rId2"/>
    <p:sldLayoutId id="2147484085" r:id="rId3"/>
    <p:sldLayoutId id="2147484086" r:id="rId4"/>
    <p:sldLayoutId id="2147484087" r:id="rId5"/>
    <p:sldLayoutId id="2147484088" r:id="rId6"/>
    <p:sldLayoutId id="2147484089" r:id="rId7"/>
    <p:sldLayoutId id="2147484090" r:id="rId8"/>
    <p:sldLayoutId id="2147484091" r:id="rId9"/>
    <p:sldLayoutId id="2147484092" r:id="rId10"/>
    <p:sldLayoutId id="2147484093" r:id="rId11"/>
  </p:sldLayoutIdLst>
  <p:hf hdr="0" ftr="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41.png"/><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diagramData" Target="../diagrams/data13.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pn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7.xml"/><Relationship Id="rId13" Type="http://schemas.openxmlformats.org/officeDocument/2006/relationships/image" Target="../media/image5.png"/><Relationship Id="rId3" Type="http://schemas.openxmlformats.org/officeDocument/2006/relationships/diagramLayout" Target="../diagrams/layout7.xml"/><Relationship Id="rId7" Type="http://schemas.openxmlformats.org/officeDocument/2006/relationships/diagramData" Target="../diagrams/data40.xml"/><Relationship Id="rId12" Type="http://schemas.openxmlformats.org/officeDocument/2006/relationships/image" Target="../media/image4.png"/><Relationship Id="rId2" Type="http://schemas.openxmlformats.org/officeDocument/2006/relationships/diagramData" Target="../diagrams/data7.xml"/><Relationship Id="rId16" Type="http://schemas.openxmlformats.org/officeDocument/2006/relationships/image" Target="../media/image8.png"/><Relationship Id="rId1" Type="http://schemas.openxmlformats.org/officeDocument/2006/relationships/slideLayout" Target="../slideLayouts/slideLayout7.xml"/><Relationship Id="rId6" Type="http://schemas.microsoft.com/office/2007/relationships/diagramDrawing" Target="../diagrams/drawing7.xml"/><Relationship Id="rId11" Type="http://schemas.openxmlformats.org/officeDocument/2006/relationships/image" Target="../media/image3.png"/><Relationship Id="rId5" Type="http://schemas.openxmlformats.org/officeDocument/2006/relationships/diagramColors" Target="../diagrams/colors7.xml"/><Relationship Id="rId15" Type="http://schemas.openxmlformats.org/officeDocument/2006/relationships/image" Target="../media/image7.png"/><Relationship Id="rId10" Type="http://schemas.openxmlformats.org/officeDocument/2006/relationships/diagramColors" Target="../diagrams/colors7.xml"/><Relationship Id="rId4" Type="http://schemas.openxmlformats.org/officeDocument/2006/relationships/diagramQuickStyle" Target="../diagrams/quickStyle7.xml"/><Relationship Id="rId9" Type="http://schemas.openxmlformats.org/officeDocument/2006/relationships/diagramQuickStyle" Target="../diagrams/quickStyle7.xml"/><Relationship Id="rId1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83575" y="1583002"/>
            <a:ext cx="8991600" cy="1645920"/>
          </a:xfrm>
          <a:solidFill>
            <a:schemeClr val="bg1"/>
          </a:solidFill>
          <a:ln>
            <a:solidFill>
              <a:schemeClr val="tx1"/>
            </a:solidFill>
          </a:ln>
        </p:spPr>
        <p:txBody>
          <a:bodyPr>
            <a:noAutofit/>
          </a:bodyPr>
          <a:lstStyle/>
          <a:p>
            <a:pPr>
              <a:lnSpc>
                <a:spcPct val="150000"/>
              </a:lnSpc>
            </a:pPr>
            <a:r>
              <a:rPr lang="en-US" sz="2000" i="1" dirty="0" smtClean="0">
                <a:ln>
                  <a:solidFill>
                    <a:schemeClr val="accent2">
                      <a:lumMod val="50000"/>
                    </a:schemeClr>
                  </a:solidFill>
                </a:ln>
                <a:solidFill>
                  <a:schemeClr val="tx1">
                    <a:lumMod val="95000"/>
                    <a:lumOff val="5000"/>
                  </a:schemeClr>
                </a:solidFill>
                <a:latin typeface="+mn-lt"/>
                <a:cs typeface="Andalus" panose="02020603050405020304" pitchFamily="18" charset="-78"/>
              </a:rPr>
              <a:t/>
            </a:r>
            <a:br>
              <a:rPr lang="en-US" sz="2000" i="1" dirty="0" smtClean="0">
                <a:ln>
                  <a:solidFill>
                    <a:schemeClr val="accent2">
                      <a:lumMod val="50000"/>
                    </a:schemeClr>
                  </a:solidFill>
                </a:ln>
                <a:solidFill>
                  <a:schemeClr val="tx1">
                    <a:lumMod val="95000"/>
                    <a:lumOff val="5000"/>
                  </a:schemeClr>
                </a:solidFill>
                <a:latin typeface="+mn-lt"/>
                <a:cs typeface="Andalus" panose="02020603050405020304" pitchFamily="18" charset="-78"/>
              </a:rPr>
            </a:br>
            <a:r>
              <a:rPr lang="en-US" sz="2000" i="1" dirty="0" smtClean="0">
                <a:ln>
                  <a:solidFill>
                    <a:schemeClr val="accent2">
                      <a:lumMod val="50000"/>
                    </a:schemeClr>
                  </a:solidFill>
                </a:ln>
                <a:solidFill>
                  <a:schemeClr val="tx1">
                    <a:lumMod val="95000"/>
                    <a:lumOff val="5000"/>
                  </a:schemeClr>
                </a:solidFill>
                <a:latin typeface="+mn-lt"/>
                <a:cs typeface="Andalus" panose="02020603050405020304" pitchFamily="18" charset="-78"/>
              </a:rPr>
              <a:t>Synthesis </a:t>
            </a:r>
            <a:r>
              <a:rPr lang="en-US" sz="2000" i="1" dirty="0">
                <a:ln>
                  <a:solidFill>
                    <a:schemeClr val="accent2">
                      <a:lumMod val="50000"/>
                    </a:schemeClr>
                  </a:solidFill>
                </a:ln>
                <a:solidFill>
                  <a:schemeClr val="tx1">
                    <a:lumMod val="95000"/>
                    <a:lumOff val="5000"/>
                  </a:schemeClr>
                </a:solidFill>
                <a:latin typeface="+mn-lt"/>
                <a:cs typeface="Andalus" panose="02020603050405020304" pitchFamily="18" charset="-78"/>
              </a:rPr>
              <a:t>of Carbon Nanodots from Smoked Tobacco Molasses via Chemical Oxidation and Extraction </a:t>
            </a:r>
            <a:br>
              <a:rPr lang="en-US" sz="2000" i="1" dirty="0">
                <a:ln>
                  <a:solidFill>
                    <a:schemeClr val="accent2">
                      <a:lumMod val="50000"/>
                    </a:schemeClr>
                  </a:solidFill>
                </a:ln>
                <a:solidFill>
                  <a:schemeClr val="tx1">
                    <a:lumMod val="95000"/>
                    <a:lumOff val="5000"/>
                  </a:schemeClr>
                </a:solidFill>
                <a:latin typeface="+mn-lt"/>
                <a:cs typeface="Andalus" panose="02020603050405020304" pitchFamily="18" charset="-78"/>
              </a:rPr>
            </a:br>
            <a:endParaRPr lang="en-US" sz="2000" i="1" dirty="0">
              <a:ln>
                <a:solidFill>
                  <a:schemeClr val="accent2">
                    <a:lumMod val="50000"/>
                  </a:schemeClr>
                </a:solidFill>
              </a:ln>
              <a:solidFill>
                <a:schemeClr val="tx1">
                  <a:lumMod val="95000"/>
                  <a:lumOff val="5000"/>
                </a:schemeClr>
              </a:solidFill>
              <a:latin typeface="+mn-lt"/>
              <a:cs typeface="Andalus" panose="02020603050405020304" pitchFamily="18" charset="-78"/>
            </a:endParaRPr>
          </a:p>
        </p:txBody>
      </p:sp>
      <p:sp>
        <p:nvSpPr>
          <p:cNvPr id="4" name="Date Placeholder 3"/>
          <p:cNvSpPr>
            <a:spLocks noGrp="1"/>
          </p:cNvSpPr>
          <p:nvPr>
            <p:ph type="dt" sz="half" idx="10"/>
          </p:nvPr>
        </p:nvSpPr>
        <p:spPr/>
        <p:txBody>
          <a:bodyPr/>
          <a:lstStyle/>
          <a:p>
            <a:fld id="{85434CF5-3999-41AF-BA89-FA918CA98B40}" type="datetime2">
              <a:rPr lang="en-US" smtClean="0"/>
              <a:t>Wednesday, June 7, 2023</a:t>
            </a:fld>
            <a:endParaRPr lang="en-US" dirty="0"/>
          </a:p>
        </p:txBody>
      </p:sp>
      <p:sp>
        <p:nvSpPr>
          <p:cNvPr id="5" name="Slide Number Placeholder 4"/>
          <p:cNvSpPr>
            <a:spLocks noGrp="1"/>
          </p:cNvSpPr>
          <p:nvPr>
            <p:ph type="sldNum" sz="quarter" idx="12"/>
          </p:nvPr>
        </p:nvSpPr>
        <p:spPr>
          <a:solidFill>
            <a:schemeClr val="accent2">
              <a:lumMod val="50000"/>
              <a:alpha val="70000"/>
            </a:schemeClr>
          </a:solidFill>
          <a:ln>
            <a:solidFill>
              <a:schemeClr val="tx2">
                <a:lumMod val="50000"/>
              </a:schemeClr>
            </a:solidFill>
          </a:ln>
        </p:spPr>
        <p:txBody>
          <a:bodyPr/>
          <a:lstStyle/>
          <a:p>
            <a:fld id="{8A7A6979-0714-4377-B894-6BE4C2D6E202}" type="slidenum">
              <a:rPr lang="en-US" smtClean="0"/>
              <a:pPr/>
              <a:t>1</a:t>
            </a:fld>
            <a:endParaRPr lang="en-US" dirty="0"/>
          </a:p>
        </p:txBody>
      </p:sp>
      <p:graphicFrame>
        <p:nvGraphicFramePr>
          <p:cNvPr id="6" name="Diagram 5"/>
          <p:cNvGraphicFramePr/>
          <p:nvPr>
            <p:extLst>
              <p:ext uri="{D42A27DB-BD31-4B8C-83A1-F6EECF244321}">
                <p14:modId xmlns:p14="http://schemas.microsoft.com/office/powerpoint/2010/main" val="1036657764"/>
              </p:ext>
            </p:extLst>
          </p:nvPr>
        </p:nvGraphicFramePr>
        <p:xfrm>
          <a:off x="1967577" y="2724144"/>
          <a:ext cx="8239429" cy="38317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78378" y="78377"/>
            <a:ext cx="12017828" cy="6705600"/>
          </a:xfrm>
          <a:prstGeom prst="rect">
            <a:avLst/>
          </a:prstGeom>
          <a:noFill/>
          <a:ln w="1905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7" name="Picture 6"/>
          <p:cNvPicPr/>
          <p:nvPr/>
        </p:nvPicPr>
        <p:blipFill>
          <a:blip r:embed="rId7" cstate="print">
            <a:duotone>
              <a:prstClr val="black"/>
              <a:schemeClr val="accent3">
                <a:tint val="45000"/>
                <a:satMod val="400000"/>
              </a:schemeClr>
            </a:duotone>
            <a:extLst>
              <a:ext uri="{BEBA8EAE-BF5A-486C-A8C5-ECC9F3942E4B}">
                <a14:imgProps xmlns:a14="http://schemas.microsoft.com/office/drawing/2010/main">
                  <a14:imgLayer r:embed="rId8">
                    <a14:imgEffect>
                      <a14:artisticGlowEdges/>
                    </a14:imgEffect>
                    <a14:imgEffect>
                      <a14:saturation sat="200000"/>
                    </a14:imgEffect>
                  </a14:imgLayer>
                </a14:imgProps>
              </a:ext>
              <a:ext uri="{28A0092B-C50C-407E-A947-70E740481C1C}">
                <a14:useLocalDpi xmlns:a14="http://schemas.microsoft.com/office/drawing/2010/main" val="0"/>
              </a:ext>
            </a:extLst>
          </a:blip>
          <a:srcRect/>
          <a:stretch>
            <a:fillRect/>
          </a:stretch>
        </p:blipFill>
        <p:spPr bwMode="auto">
          <a:xfrm>
            <a:off x="5426645" y="144889"/>
            <a:ext cx="1322497" cy="1300734"/>
          </a:xfrm>
          <a:prstGeom prst="rect">
            <a:avLst/>
          </a:prstGeom>
          <a:noFill/>
        </p:spPr>
      </p:pic>
    </p:spTree>
    <p:extLst>
      <p:ext uri="{BB962C8B-B14F-4D97-AF65-F5344CB8AC3E}">
        <p14:creationId xmlns:p14="http://schemas.microsoft.com/office/powerpoint/2010/main" val="29398161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1267" y="706704"/>
            <a:ext cx="7040073" cy="4717008"/>
          </a:xfrm>
          <a:prstGeom prst="rect">
            <a:avLst/>
          </a:prstGeom>
          <a:noFill/>
          <a:ln>
            <a:noFill/>
          </a:ln>
        </p:spPr>
      </p:pic>
      <p:sp>
        <p:nvSpPr>
          <p:cNvPr id="5" name="Rectangle 4"/>
          <p:cNvSpPr/>
          <p:nvPr/>
        </p:nvSpPr>
        <p:spPr>
          <a:xfrm>
            <a:off x="3494896" y="223685"/>
            <a:ext cx="5372817" cy="553998"/>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en-US" sz="3000" dirty="0">
                <a:latin typeface="Calibri" panose="020F0502020204030204" pitchFamily="34" charset="0"/>
                <a:ea typeface="Calibri" panose="020F0502020204030204" pitchFamily="34" charset="0"/>
              </a:rPr>
              <a:t>FTIR </a:t>
            </a:r>
            <a:r>
              <a:rPr lang="en-US" sz="3000" dirty="0" smtClean="0">
                <a:latin typeface="Calibri" panose="020F0502020204030204" pitchFamily="34" charset="0"/>
                <a:ea typeface="Calibri" panose="020F0502020204030204" pitchFamily="34" charset="0"/>
              </a:rPr>
              <a:t>Spectra </a:t>
            </a:r>
            <a:r>
              <a:rPr lang="en-US" sz="3000" dirty="0">
                <a:latin typeface="Calibri" panose="020F0502020204030204" pitchFamily="34" charset="0"/>
                <a:ea typeface="Calibri" panose="020F0502020204030204" pitchFamily="34" charset="0"/>
              </a:rPr>
              <a:t>of </a:t>
            </a:r>
            <a:r>
              <a:rPr lang="en-US" sz="3000" dirty="0" smtClean="0">
                <a:latin typeface="Calibri" panose="020F0502020204030204" pitchFamily="34" charset="0"/>
                <a:ea typeface="Calibri" panose="020F0502020204030204" pitchFamily="34" charset="0"/>
              </a:rPr>
              <a:t>Synthesized CNDs</a:t>
            </a:r>
            <a:endParaRPr lang="en-US" sz="3000" dirty="0"/>
          </a:p>
        </p:txBody>
      </p:sp>
      <p:sp>
        <p:nvSpPr>
          <p:cNvPr id="3" name="Date Placeholder 2"/>
          <p:cNvSpPr>
            <a:spLocks noGrp="1"/>
          </p:cNvSpPr>
          <p:nvPr>
            <p:ph type="dt" sz="half" idx="10"/>
          </p:nvPr>
        </p:nvSpPr>
        <p:spPr/>
        <p:txBody>
          <a:bodyPr/>
          <a:lstStyle/>
          <a:p>
            <a:fld id="{40E8B813-4169-4857-8F18-B81DF2BB56F6}" type="datetime2">
              <a:rPr lang="en-US" smtClean="0"/>
              <a:t>Wednesday, June 7, 2023</a:t>
            </a:fld>
            <a:endParaRPr lang="en-US"/>
          </a:p>
        </p:txBody>
      </p:sp>
      <p:sp>
        <p:nvSpPr>
          <p:cNvPr id="4" name="Slide Number Placeholder 3"/>
          <p:cNvSpPr>
            <a:spLocks noGrp="1"/>
          </p:cNvSpPr>
          <p:nvPr>
            <p:ph type="sldNum" sz="quarter" idx="12"/>
          </p:nvPr>
        </p:nvSpPr>
        <p:spPr/>
        <p:txBody>
          <a:bodyPr/>
          <a:lstStyle/>
          <a:p>
            <a:fld id="{C843C137-AF4A-4AFB-B1E0-6123CF27A630}" type="slidenum">
              <a:rPr lang="en-US" smtClean="0"/>
              <a:t>10</a:t>
            </a:fld>
            <a:endParaRPr lang="en-US"/>
          </a:p>
        </p:txBody>
      </p:sp>
      <p:sp>
        <p:nvSpPr>
          <p:cNvPr id="6" name="Rectangle 5"/>
          <p:cNvSpPr/>
          <p:nvPr/>
        </p:nvSpPr>
        <p:spPr>
          <a:xfrm>
            <a:off x="398811" y="5477321"/>
            <a:ext cx="11564983" cy="707886"/>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n-US" sz="2000" dirty="0" smtClean="0"/>
              <a:t>The existence of oxygen group in both CNDs (O-CNDs and D-CNDs) was confirmed by PAIS 𝜀-Potential measurement illustrating higher negative value for O-CNDs (-15.2) than D-CNDs (-10.24). </a:t>
            </a:r>
            <a:endParaRPr lang="en-US" sz="2000" dirty="0"/>
          </a:p>
        </p:txBody>
      </p:sp>
    </p:spTree>
    <p:extLst>
      <p:ext uri="{BB962C8B-B14F-4D97-AF65-F5344CB8AC3E}">
        <p14:creationId xmlns:p14="http://schemas.microsoft.com/office/powerpoint/2010/main" val="7424103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ABB85EA-6924-451C-94A5-6BA114EE9845}" type="datetime2">
              <a:rPr lang="en-US" smtClean="0"/>
              <a:t>Wednesday, June 7, 2023</a:t>
            </a:fld>
            <a:endParaRPr lang="en-US"/>
          </a:p>
        </p:txBody>
      </p:sp>
      <p:sp>
        <p:nvSpPr>
          <p:cNvPr id="6" name="Slide Number Placeholder 5"/>
          <p:cNvSpPr>
            <a:spLocks noGrp="1"/>
          </p:cNvSpPr>
          <p:nvPr>
            <p:ph type="sldNum" sz="quarter" idx="12"/>
          </p:nvPr>
        </p:nvSpPr>
        <p:spPr/>
        <p:txBody>
          <a:bodyPr/>
          <a:lstStyle/>
          <a:p>
            <a:fld id="{C843C137-AF4A-4AFB-B1E0-6123CF27A630}" type="slidenum">
              <a:rPr lang="en-US" smtClean="0"/>
              <a:t>11</a:t>
            </a:fld>
            <a:endParaRPr lang="en-US"/>
          </a:p>
        </p:txBody>
      </p:sp>
      <p:sp>
        <p:nvSpPr>
          <p:cNvPr id="8" name="Rectangle 7"/>
          <p:cNvSpPr/>
          <p:nvPr/>
        </p:nvSpPr>
        <p:spPr>
          <a:xfrm>
            <a:off x="1184667" y="5568693"/>
            <a:ext cx="5085805" cy="40011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000" dirty="0"/>
              <a:t>The absorption spectra of </a:t>
            </a:r>
            <a:r>
              <a:rPr lang="en-US" sz="2000" dirty="0" smtClean="0"/>
              <a:t>prepared D-CNDs</a:t>
            </a:r>
            <a:endParaRPr lang="en-US" sz="2000" dirty="0"/>
          </a:p>
        </p:txBody>
      </p:sp>
      <p:sp>
        <p:nvSpPr>
          <p:cNvPr id="9" name="Rectangle 8"/>
          <p:cNvSpPr/>
          <p:nvPr/>
        </p:nvSpPr>
        <p:spPr>
          <a:xfrm>
            <a:off x="7661226" y="5568693"/>
            <a:ext cx="2913949" cy="40011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000" dirty="0" err="1" smtClean="0"/>
              <a:t>Tauc</a:t>
            </a:r>
            <a:r>
              <a:rPr lang="en-US" sz="2000" dirty="0" smtClean="0"/>
              <a:t> </a:t>
            </a:r>
            <a:r>
              <a:rPr lang="en-US" sz="2000" dirty="0"/>
              <a:t>plot of </a:t>
            </a:r>
            <a:r>
              <a:rPr lang="en-US" sz="2000" dirty="0" smtClean="0"/>
              <a:t>D-CNDs</a:t>
            </a:r>
            <a:endParaRPr lang="en-US" sz="2000" dirty="0"/>
          </a:p>
        </p:txBody>
      </p:sp>
      <p:sp>
        <p:nvSpPr>
          <p:cNvPr id="10" name="Rectangle 9"/>
          <p:cNvSpPr/>
          <p:nvPr/>
        </p:nvSpPr>
        <p:spPr>
          <a:xfrm>
            <a:off x="4653832" y="249247"/>
            <a:ext cx="3167597" cy="553998"/>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lgn="ctr"/>
            <a:r>
              <a:rPr lang="en-US" sz="3000" dirty="0"/>
              <a:t>Optical properties </a:t>
            </a:r>
          </a:p>
        </p:txBody>
      </p:sp>
      <p:sp>
        <p:nvSpPr>
          <p:cNvPr id="11" name="Rectangle 10"/>
          <p:cNvSpPr/>
          <p:nvPr/>
        </p:nvSpPr>
        <p:spPr>
          <a:xfrm>
            <a:off x="1606213" y="1049881"/>
            <a:ext cx="9518469" cy="461665"/>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400" dirty="0" smtClean="0"/>
              <a:t>Band </a:t>
            </a:r>
            <a:r>
              <a:rPr lang="en-US" sz="2400" dirty="0"/>
              <a:t>gap of D-CNDs has </a:t>
            </a:r>
            <a:r>
              <a:rPr lang="en-US" sz="2400" dirty="0" smtClean="0"/>
              <a:t>been calculated </a:t>
            </a:r>
            <a:r>
              <a:rPr lang="en-US" sz="2400" dirty="0"/>
              <a:t>and </a:t>
            </a:r>
            <a:r>
              <a:rPr lang="en-US" sz="2400" dirty="0"/>
              <a:t>giving a value of (2.25 eV)</a:t>
            </a:r>
          </a:p>
        </p:txBody>
      </p:sp>
      <p:pic>
        <p:nvPicPr>
          <p:cNvPr id="4323" name="Picture 227" descr="https://lh5.googleusercontent.com/d6qm-Kwp_hQNwhLf0uj83wIL5stm4zzDY5nlk3ubzQSE8AQbIuC4efgpwzhIPQch1d0U39rzeRWs1g1n4JbPeEvoFA4uU63AZlrbQaCvd4BJxI9EoZik4HJmJOjThxL793ZBFLG6zdYZD4Gzk1rSsw=s2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1985" y="1215250"/>
            <a:ext cx="5411168" cy="4297105"/>
          </a:xfrm>
          <a:prstGeom prst="rect">
            <a:avLst/>
          </a:prstGeom>
          <a:noFill/>
          <a:extLst>
            <a:ext uri="{909E8E84-426E-40DD-AFC4-6F175D3DCCD1}">
              <a14:hiddenFill xmlns:a14="http://schemas.microsoft.com/office/drawing/2010/main">
                <a:solidFill>
                  <a:srgbClr val="FFFFFF"/>
                </a:solidFill>
              </a14:hiddenFill>
            </a:ext>
          </a:extLst>
        </p:spPr>
      </p:pic>
      <p:pic>
        <p:nvPicPr>
          <p:cNvPr id="4325" name="Picture 229" descr="https://lh6.googleusercontent.com/2-bbO6oo3pBewfoXG2jbs45E615SH9g0MT8fBGGGd1OxCRBU2DPJgBEB3jKIgz2nMCoBPReca0QA0Svaqd0aj7-NJlV89k04wo8v3HdpwK4zUWB_6-wVb_tj9YHwtzqcpDYxO7yv08e4pu1QeUmzuw=s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2034" y="1215250"/>
            <a:ext cx="5407722" cy="4294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07395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696150" y="244947"/>
            <a:ext cx="3167598" cy="553998"/>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lgn="ctr"/>
            <a:r>
              <a:rPr lang="en-US" sz="3000" dirty="0"/>
              <a:t>Optical properties </a:t>
            </a:r>
          </a:p>
        </p:txBody>
      </p:sp>
      <p:sp>
        <p:nvSpPr>
          <p:cNvPr id="6" name="Date Placeholder 5"/>
          <p:cNvSpPr>
            <a:spLocks noGrp="1"/>
          </p:cNvSpPr>
          <p:nvPr>
            <p:ph type="dt" sz="half" idx="10"/>
          </p:nvPr>
        </p:nvSpPr>
        <p:spPr/>
        <p:txBody>
          <a:bodyPr/>
          <a:lstStyle/>
          <a:p>
            <a:fld id="{35E87760-B348-4578-B7AF-4BA6F544EC8A}" type="datetime2">
              <a:rPr lang="en-US" smtClean="0"/>
              <a:t>Wednesday, June 7, 2023</a:t>
            </a:fld>
            <a:endParaRPr lang="en-US"/>
          </a:p>
        </p:txBody>
      </p:sp>
      <p:sp>
        <p:nvSpPr>
          <p:cNvPr id="7" name="Slide Number Placeholder 6"/>
          <p:cNvSpPr>
            <a:spLocks noGrp="1"/>
          </p:cNvSpPr>
          <p:nvPr>
            <p:ph type="sldNum" sz="quarter" idx="12"/>
          </p:nvPr>
        </p:nvSpPr>
        <p:spPr/>
        <p:txBody>
          <a:bodyPr/>
          <a:lstStyle/>
          <a:p>
            <a:fld id="{C843C137-AF4A-4AFB-B1E0-6123CF27A630}" type="slidenum">
              <a:rPr lang="en-US" smtClean="0"/>
              <a:t>12</a:t>
            </a:fld>
            <a:endParaRPr lang="en-US"/>
          </a:p>
        </p:txBody>
      </p:sp>
      <p:sp>
        <p:nvSpPr>
          <p:cNvPr id="8" name="Rectangle 7"/>
          <p:cNvSpPr/>
          <p:nvPr/>
        </p:nvSpPr>
        <p:spPr>
          <a:xfrm>
            <a:off x="7473086" y="5482908"/>
            <a:ext cx="2837862" cy="40011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000" dirty="0" err="1" smtClean="0"/>
              <a:t>Tauc</a:t>
            </a:r>
            <a:r>
              <a:rPr lang="en-US" sz="2000" dirty="0" smtClean="0"/>
              <a:t> </a:t>
            </a:r>
            <a:r>
              <a:rPr lang="en-US" sz="2000" dirty="0"/>
              <a:t>plot of </a:t>
            </a:r>
            <a:r>
              <a:rPr lang="en-US" sz="2000" dirty="0" smtClean="0"/>
              <a:t>O-CNDs</a:t>
            </a:r>
            <a:endParaRPr lang="en-US" sz="2000" dirty="0"/>
          </a:p>
        </p:txBody>
      </p:sp>
      <p:sp>
        <p:nvSpPr>
          <p:cNvPr id="9" name="Rectangle 8"/>
          <p:cNvSpPr/>
          <p:nvPr/>
        </p:nvSpPr>
        <p:spPr>
          <a:xfrm>
            <a:off x="1368410" y="5475360"/>
            <a:ext cx="4885509" cy="40011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000" dirty="0"/>
              <a:t>The absorption spectra of </a:t>
            </a:r>
            <a:r>
              <a:rPr lang="en-US" sz="2000" dirty="0" smtClean="0"/>
              <a:t>prepared O-CNDs</a:t>
            </a:r>
            <a:endParaRPr lang="en-US" sz="2000" dirty="0"/>
          </a:p>
        </p:txBody>
      </p:sp>
      <p:sp>
        <p:nvSpPr>
          <p:cNvPr id="11" name="Rectangle 10"/>
          <p:cNvSpPr/>
          <p:nvPr/>
        </p:nvSpPr>
        <p:spPr>
          <a:xfrm>
            <a:off x="1870481" y="1302048"/>
            <a:ext cx="8766876" cy="461665"/>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400" dirty="0"/>
              <a:t>Band gap of </a:t>
            </a:r>
            <a:r>
              <a:rPr lang="en-US" sz="2400" dirty="0" smtClean="0"/>
              <a:t>O-CNDs </a:t>
            </a:r>
            <a:r>
              <a:rPr lang="en-US" sz="2400" dirty="0"/>
              <a:t>has been calculated and giving a value of </a:t>
            </a:r>
            <a:r>
              <a:rPr lang="en-US" sz="2400" dirty="0" smtClean="0"/>
              <a:t>(</a:t>
            </a:r>
            <a:r>
              <a:rPr lang="en-US" sz="2400" dirty="0"/>
              <a:t>3</a:t>
            </a:r>
            <a:r>
              <a:rPr lang="en-US" sz="2400" dirty="0" smtClean="0"/>
              <a:t> </a:t>
            </a:r>
            <a:r>
              <a:rPr lang="en-US" sz="2400" dirty="0"/>
              <a:t>eV)</a:t>
            </a:r>
          </a:p>
        </p:txBody>
      </p:sp>
      <p:pic>
        <p:nvPicPr>
          <p:cNvPr id="3297" name="Picture 225" descr="https://lh5.googleusercontent.com/bVC4S7ZHXR79owZDFZ4sr5cSZJJifOgc8edwNtH1ztXFO5PPXLn6nYgcbWYf5WjEbYOwJJaN6UkcmZzS5GJLM4xels7etZnZEqmyXQDt4IsRKnQnObVU5Tyj8CM1nz7g2aW7_sZ96ae042eNkIT04A=s2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7288" y="1582193"/>
            <a:ext cx="4996783" cy="3802090"/>
          </a:xfrm>
          <a:prstGeom prst="rect">
            <a:avLst/>
          </a:prstGeom>
          <a:noFill/>
          <a:extLst>
            <a:ext uri="{909E8E84-426E-40DD-AFC4-6F175D3DCCD1}">
              <a14:hiddenFill xmlns:a14="http://schemas.microsoft.com/office/drawing/2010/main">
                <a:solidFill>
                  <a:srgbClr val="FFFFFF"/>
                </a:solidFill>
              </a14:hiddenFill>
            </a:ext>
          </a:extLst>
        </p:spPr>
      </p:pic>
      <p:pic>
        <p:nvPicPr>
          <p:cNvPr id="3299" name="Picture 227" descr="https://lh3.googleusercontent.com/prhGT9unDI-Av3GiSD536XKvcY4tEb0PFR1anTggSm_9r35gL75-HwhXRHU7R8sqdQBsU6vgb45YKeyXqziS6MSRqriPO6mKvPIwEQ1eMe-wGePnWqp_an1LUshxqpNVsbNjr6ACmOnMxQMtLb0o4Q=s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3919" y="1584756"/>
            <a:ext cx="4986646" cy="37995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37700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71414" y="383098"/>
            <a:ext cx="5376793" cy="553998"/>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lgn="ctr"/>
            <a:r>
              <a:rPr lang="en-US" sz="3000" dirty="0" smtClean="0"/>
              <a:t>Photoluminescence </a:t>
            </a:r>
            <a:r>
              <a:rPr lang="en-US" sz="3000" dirty="0"/>
              <a:t>(PL</a:t>
            </a:r>
            <a:r>
              <a:rPr lang="en-US" sz="3000" dirty="0" smtClean="0"/>
              <a:t>) Intensity</a:t>
            </a:r>
            <a:endParaRPr lang="en-US" sz="3000" dirty="0"/>
          </a:p>
        </p:txBody>
      </p:sp>
      <p:sp>
        <p:nvSpPr>
          <p:cNvPr id="5" name="Date Placeholder 4"/>
          <p:cNvSpPr>
            <a:spLocks noGrp="1"/>
          </p:cNvSpPr>
          <p:nvPr>
            <p:ph type="dt" sz="half" idx="10"/>
          </p:nvPr>
        </p:nvSpPr>
        <p:spPr/>
        <p:txBody>
          <a:bodyPr/>
          <a:lstStyle/>
          <a:p>
            <a:fld id="{47B08589-C4C4-4801-A8B4-EB5903087C07}" type="datetime2">
              <a:rPr lang="en-US" smtClean="0"/>
              <a:t>Wednesday, June 7, 2023</a:t>
            </a:fld>
            <a:endParaRPr lang="en-US"/>
          </a:p>
        </p:txBody>
      </p:sp>
      <p:sp>
        <p:nvSpPr>
          <p:cNvPr id="6" name="Slide Number Placeholder 5"/>
          <p:cNvSpPr>
            <a:spLocks noGrp="1"/>
          </p:cNvSpPr>
          <p:nvPr>
            <p:ph type="sldNum" sz="quarter" idx="12"/>
          </p:nvPr>
        </p:nvSpPr>
        <p:spPr/>
        <p:txBody>
          <a:bodyPr/>
          <a:lstStyle/>
          <a:p>
            <a:fld id="{C843C137-AF4A-4AFB-B1E0-6123CF27A630}" type="slidenum">
              <a:rPr lang="en-US" smtClean="0"/>
              <a:t>13</a:t>
            </a:fld>
            <a:endParaRPr lang="en-US"/>
          </a:p>
        </p:txBody>
      </p:sp>
      <p:sp>
        <p:nvSpPr>
          <p:cNvPr id="7" name="Rectangle 6"/>
          <p:cNvSpPr/>
          <p:nvPr/>
        </p:nvSpPr>
        <p:spPr>
          <a:xfrm>
            <a:off x="8191230" y="5784528"/>
            <a:ext cx="1322798" cy="461665"/>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spAutoFit/>
          </a:bodyPr>
          <a:lstStyle/>
          <a:p>
            <a:r>
              <a:rPr lang="en-US" sz="2400" dirty="0"/>
              <a:t>D-CNDs</a:t>
            </a:r>
          </a:p>
        </p:txBody>
      </p:sp>
      <p:sp>
        <p:nvSpPr>
          <p:cNvPr id="8" name="Rectangle 7"/>
          <p:cNvSpPr/>
          <p:nvPr/>
        </p:nvSpPr>
        <p:spPr>
          <a:xfrm>
            <a:off x="2687018" y="5784528"/>
            <a:ext cx="1345240" cy="461665"/>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spAutoFit/>
          </a:bodyPr>
          <a:lstStyle/>
          <a:p>
            <a:pPr algn="ctr"/>
            <a:r>
              <a:rPr lang="en-US" sz="2400" dirty="0"/>
              <a:t>O-CNDs</a:t>
            </a:r>
            <a:endParaRPr lang="en-US" dirty="0"/>
          </a:p>
        </p:txBody>
      </p:sp>
      <p:sp>
        <p:nvSpPr>
          <p:cNvPr id="9" name="Rectangle 8"/>
          <p:cNvSpPr/>
          <p:nvPr/>
        </p:nvSpPr>
        <p:spPr>
          <a:xfrm>
            <a:off x="120011" y="1116412"/>
            <a:ext cx="11889110" cy="461665"/>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400" dirty="0"/>
              <a:t>O-CNDs exhibit a higher Q.Y which was 3.1% </a:t>
            </a:r>
            <a:r>
              <a:rPr lang="en-US" sz="2400" dirty="0" smtClean="0"/>
              <a:t>while D-CNDs </a:t>
            </a:r>
            <a:r>
              <a:rPr lang="en-US" sz="2400" dirty="0"/>
              <a:t>have a quantum yield of 1.55</a:t>
            </a:r>
            <a:r>
              <a:rPr lang="en-US" sz="2400" dirty="0" smtClean="0"/>
              <a:t>%</a:t>
            </a:r>
            <a:endParaRPr lang="en-US" sz="2400" dirty="0"/>
          </a:p>
        </p:txBody>
      </p:sp>
      <p:pic>
        <p:nvPicPr>
          <p:cNvPr id="2295" name="Picture 247" descr="https://lh3.googleusercontent.com/OB9SUDN4gy0erw7XfP257ADfekLkbhtYM5YnsYkA0rl-6MtuOUkm3DHfRprnJLPNoo2jIwxSjXmJ5Pw7HDlyxFDVSZh94yi-w5i_4kis6thkvYkZh_rPUUCqCmm8kZWHmrKvbQ52UeYg-DECa82psw=s2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580" y="1382105"/>
            <a:ext cx="5582116" cy="4494756"/>
          </a:xfrm>
          <a:prstGeom prst="rect">
            <a:avLst/>
          </a:prstGeom>
          <a:noFill/>
          <a:extLst>
            <a:ext uri="{909E8E84-426E-40DD-AFC4-6F175D3DCCD1}">
              <a14:hiddenFill xmlns:a14="http://schemas.microsoft.com/office/drawing/2010/main">
                <a:solidFill>
                  <a:srgbClr val="FFFFFF"/>
                </a:solidFill>
              </a14:hiddenFill>
            </a:ext>
          </a:extLst>
        </p:spPr>
      </p:pic>
      <p:pic>
        <p:nvPicPr>
          <p:cNvPr id="2297" name="Picture 249" descr="https://lh6.googleusercontent.com/OVf-X4uSx3ogyR8MBEZ3SQaDxBumYwU5VRZ2NDn8jaEbeXq3Vg6-Mer87i-tBI_MFVn89rNhkXDYvAkLB2qn9ro-PNR4dv4zEkigeeDwcH7CCCfAcNSEcZC1MIHrU3xIlMng1BEsUybPGA7fqZeVXw=s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5586" y="1378783"/>
            <a:ext cx="5794085" cy="4501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79449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C7FC49-CA7D-4260-BC3D-F9A7454F351F}" type="datetime2">
              <a:rPr lang="en-US" smtClean="0"/>
              <a:t>Wednesday, June 7, 2023</a:t>
            </a:fld>
            <a:endParaRPr lang="en-US"/>
          </a:p>
        </p:txBody>
      </p:sp>
      <p:sp>
        <p:nvSpPr>
          <p:cNvPr id="3" name="Slide Number Placeholder 2"/>
          <p:cNvSpPr>
            <a:spLocks noGrp="1"/>
          </p:cNvSpPr>
          <p:nvPr>
            <p:ph type="sldNum" sz="quarter" idx="12"/>
          </p:nvPr>
        </p:nvSpPr>
        <p:spPr/>
        <p:txBody>
          <a:bodyPr/>
          <a:lstStyle/>
          <a:p>
            <a:fld id="{C843C137-AF4A-4AFB-B1E0-6123CF27A630}" type="slidenum">
              <a:rPr lang="en-US" smtClean="0"/>
              <a:t>14</a:t>
            </a:fld>
            <a:endParaRPr lang="en-US"/>
          </a:p>
        </p:txBody>
      </p:sp>
      <p:graphicFrame>
        <p:nvGraphicFramePr>
          <p:cNvPr id="5" name="Diagram 4"/>
          <p:cNvGraphicFramePr/>
          <p:nvPr>
            <p:extLst>
              <p:ext uri="{D42A27DB-BD31-4B8C-83A1-F6EECF244321}">
                <p14:modId xmlns:p14="http://schemas.microsoft.com/office/powerpoint/2010/main" val="503162160"/>
              </p:ext>
            </p:extLst>
          </p:nvPr>
        </p:nvGraphicFramePr>
        <p:xfrm>
          <a:off x="679269" y="1068008"/>
          <a:ext cx="10941803" cy="49757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3918858" y="287383"/>
            <a:ext cx="4737463"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3200" dirty="0" smtClean="0"/>
              <a:t>Selectivity Test </a:t>
            </a:r>
            <a:endParaRPr lang="en-US" sz="3200" dirty="0"/>
          </a:p>
        </p:txBody>
      </p:sp>
      <p:sp>
        <p:nvSpPr>
          <p:cNvPr id="9" name="Right Arrow 8"/>
          <p:cNvSpPr/>
          <p:nvPr/>
        </p:nvSpPr>
        <p:spPr>
          <a:xfrm>
            <a:off x="2926080" y="2795452"/>
            <a:ext cx="635725" cy="24384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Right Arrow 10"/>
          <p:cNvSpPr/>
          <p:nvPr/>
        </p:nvSpPr>
        <p:spPr>
          <a:xfrm>
            <a:off x="8714843" y="2764973"/>
            <a:ext cx="635725" cy="24384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2" name="Right Arrow 11"/>
          <p:cNvSpPr/>
          <p:nvPr/>
        </p:nvSpPr>
        <p:spPr>
          <a:xfrm>
            <a:off x="5820461" y="2795452"/>
            <a:ext cx="635725" cy="24384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66612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7416FA-0214-437E-817E-7AAC0724565F}" type="datetime2">
              <a:rPr lang="en-US" smtClean="0"/>
              <a:t>Wednesday, June 7, 2023</a:t>
            </a:fld>
            <a:endParaRPr lang="en-US"/>
          </a:p>
        </p:txBody>
      </p:sp>
      <p:sp>
        <p:nvSpPr>
          <p:cNvPr id="6" name="Slide Number Placeholder 5"/>
          <p:cNvSpPr>
            <a:spLocks noGrp="1"/>
          </p:cNvSpPr>
          <p:nvPr>
            <p:ph type="sldNum" sz="quarter" idx="12"/>
          </p:nvPr>
        </p:nvSpPr>
        <p:spPr/>
        <p:txBody>
          <a:bodyPr/>
          <a:lstStyle/>
          <a:p>
            <a:fld id="{C843C137-AF4A-4AFB-B1E0-6123CF27A630}" type="slidenum">
              <a:rPr lang="en-US" smtClean="0"/>
              <a:t>15</a:t>
            </a:fld>
            <a:endParaRPr lang="en-US"/>
          </a:p>
        </p:txBody>
      </p:sp>
      <mc:AlternateContent xmlns:mc="http://schemas.openxmlformats.org/markup-compatibility/2006">
        <mc:Choice xmlns:a14="http://schemas.microsoft.com/office/drawing/2010/main" Requires="a14">
          <p:graphicFrame>
            <p:nvGraphicFramePr>
              <p:cNvPr id="10" name="Diagram 9"/>
              <p:cNvGraphicFramePr/>
              <p:nvPr>
                <p:extLst>
                  <p:ext uri="{D42A27DB-BD31-4B8C-83A1-F6EECF244321}">
                    <p14:modId xmlns:p14="http://schemas.microsoft.com/office/powerpoint/2010/main" val="469992696"/>
                  </p:ext>
                </p:extLst>
              </p:nvPr>
            </p:nvGraphicFramePr>
            <p:xfrm>
              <a:off x="837184" y="354780"/>
              <a:ext cx="10426835" cy="60460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p:graphicFrame>
            <p:nvGraphicFramePr>
              <p:cNvPr id="10" name="Diagram 9"/>
              <p:cNvGraphicFramePr/>
              <p:nvPr>
                <p:extLst>
                  <p:ext uri="{D42A27DB-BD31-4B8C-83A1-F6EECF244321}">
                    <p14:modId xmlns:p14="http://schemas.microsoft.com/office/powerpoint/2010/main" val="469992696"/>
                  </p:ext>
                </p:extLst>
              </p:nvPr>
            </p:nvGraphicFramePr>
            <p:xfrm>
              <a:off x="837184" y="354780"/>
              <a:ext cx="10426835" cy="6046020"/>
            </p:xfrm>
            <a:graphic>
              <a:graphicData uri="http://schemas.openxmlformats.org/drawingml/2006/diagram">
                <dgm:relIds xmlns:dgm="http://schemas.openxmlformats.org/drawingml/2006/diagram" xmlns:r="http://schemas.openxmlformats.org/officeDocument/2006/relationships" r:dm="rId7" r:lo="rId3" r:qs="rId4" r:cs="rId5"/>
              </a:graphicData>
            </a:graphic>
          </p:graphicFrame>
        </mc:Fallback>
      </mc:AlternateContent>
    </p:spTree>
    <p:extLst>
      <p:ext uri="{BB962C8B-B14F-4D97-AF65-F5344CB8AC3E}">
        <p14:creationId xmlns:p14="http://schemas.microsoft.com/office/powerpoint/2010/main" val="6511126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C7FC49-CA7D-4260-BC3D-F9A7454F351F}" type="datetime2">
              <a:rPr lang="en-US" smtClean="0"/>
              <a:t>Wednesday, June 7, 2023</a:t>
            </a:fld>
            <a:endParaRPr lang="en-US"/>
          </a:p>
        </p:txBody>
      </p:sp>
      <p:sp>
        <p:nvSpPr>
          <p:cNvPr id="3" name="Slide Number Placeholder 2"/>
          <p:cNvSpPr>
            <a:spLocks noGrp="1"/>
          </p:cNvSpPr>
          <p:nvPr>
            <p:ph type="sldNum" sz="quarter" idx="12"/>
          </p:nvPr>
        </p:nvSpPr>
        <p:spPr/>
        <p:txBody>
          <a:bodyPr/>
          <a:lstStyle/>
          <a:p>
            <a:fld id="{C843C137-AF4A-4AFB-B1E0-6123CF27A630}" type="slidenum">
              <a:rPr lang="en-US" smtClean="0"/>
              <a:t>16</a:t>
            </a:fld>
            <a:endParaRPr lang="en-US"/>
          </a:p>
        </p:txBody>
      </p:sp>
      <p:sp>
        <p:nvSpPr>
          <p:cNvPr id="5" name="Rectangle 4"/>
          <p:cNvSpPr/>
          <p:nvPr/>
        </p:nvSpPr>
        <p:spPr>
          <a:xfrm>
            <a:off x="3539011" y="306066"/>
            <a:ext cx="6167459" cy="523220"/>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lvl="0" algn="ctr"/>
            <a:r>
              <a:rPr lang="en-US" sz="2800" dirty="0">
                <a:solidFill>
                  <a:srgbClr val="000000"/>
                </a:solidFill>
              </a:rPr>
              <a:t>Results of Selectivity Test for </a:t>
            </a:r>
            <a:r>
              <a:rPr lang="en-US" sz="2800" dirty="0" smtClean="0">
                <a:solidFill>
                  <a:srgbClr val="000000"/>
                </a:solidFill>
              </a:rPr>
              <a:t>D-CNDs    </a:t>
            </a:r>
            <a:endParaRPr lang="en-US" sz="2800" dirty="0">
              <a:solidFill>
                <a:srgbClr val="000000"/>
              </a:solidFill>
            </a:endParaRPr>
          </a:p>
        </p:txBody>
      </p:sp>
      <p:sp>
        <p:nvSpPr>
          <p:cNvPr id="8" name="Rectangle 7"/>
          <p:cNvSpPr/>
          <p:nvPr/>
        </p:nvSpPr>
        <p:spPr>
          <a:xfrm>
            <a:off x="225734" y="5318242"/>
            <a:ext cx="5889946" cy="369332"/>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spAutoFit/>
          </a:bodyPr>
          <a:lstStyle/>
          <a:p>
            <a:pPr lvl="0"/>
            <a:r>
              <a:rPr lang="en-US" dirty="0">
                <a:solidFill>
                  <a:srgbClr val="000000"/>
                </a:solidFill>
                <a:ea typeface="Arial"/>
                <a:cs typeface="Arial"/>
                <a:sym typeface="Arial"/>
              </a:rPr>
              <a:t>D-CNDs </a:t>
            </a:r>
            <a:r>
              <a:rPr lang="en-US" dirty="0" smtClean="0">
                <a:solidFill>
                  <a:srgbClr val="000000"/>
                </a:solidFill>
                <a:ea typeface="Arial"/>
                <a:cs typeface="Arial"/>
                <a:sym typeface="Arial"/>
              </a:rPr>
              <a:t>Fluorescence Quenching Upon Cation Ions Spiking </a:t>
            </a:r>
            <a:endParaRPr lang="en-US" dirty="0"/>
          </a:p>
        </p:txBody>
      </p:sp>
      <p:sp>
        <p:nvSpPr>
          <p:cNvPr id="9" name="Google Shape;176;p23"/>
          <p:cNvSpPr txBox="1"/>
          <p:nvPr/>
        </p:nvSpPr>
        <p:spPr>
          <a:xfrm>
            <a:off x="7091525" y="5318242"/>
            <a:ext cx="4177366" cy="369291"/>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b="0" i="0" u="none" strike="noStrike" cap="none" dirty="0">
                <a:solidFill>
                  <a:srgbClr val="000000"/>
                </a:solidFill>
                <a:ea typeface="Arial"/>
                <a:cs typeface="Arial"/>
                <a:sym typeface="Arial"/>
              </a:rPr>
              <a:t>D-CNDs </a:t>
            </a:r>
            <a:r>
              <a:rPr lang="en-US" b="0" i="0" u="none" strike="noStrike" cap="none" dirty="0" smtClean="0">
                <a:solidFill>
                  <a:srgbClr val="000000"/>
                </a:solidFill>
                <a:ea typeface="Arial"/>
                <a:cs typeface="Arial"/>
                <a:sym typeface="Arial"/>
              </a:rPr>
              <a:t>Selectivity </a:t>
            </a:r>
            <a:r>
              <a:rPr lang="en-US" b="0" i="0" u="none" strike="noStrike" cap="none" dirty="0">
                <a:solidFill>
                  <a:srgbClr val="000000"/>
                </a:solidFill>
                <a:ea typeface="Arial"/>
                <a:cs typeface="Arial"/>
                <a:sym typeface="Arial"/>
              </a:rPr>
              <a:t>of </a:t>
            </a:r>
            <a:r>
              <a:rPr lang="en-US" b="0" i="0" u="none" strike="noStrike" cap="none" dirty="0" smtClean="0">
                <a:solidFill>
                  <a:srgbClr val="000000"/>
                </a:solidFill>
                <a:ea typeface="Arial"/>
                <a:cs typeface="Arial"/>
                <a:sym typeface="Arial"/>
              </a:rPr>
              <a:t>Different Cations </a:t>
            </a:r>
            <a:endParaRPr sz="2400" dirty="0"/>
          </a:p>
        </p:txBody>
      </p:sp>
      <p:pic>
        <p:nvPicPr>
          <p:cNvPr id="10" name="Picture 2" descr="https://lh6.googleusercontent.com/SKpNvCLNLQlZfFvpdb7e4hxvx0785psyJsvmrv0sTFK1hQGr_fsaQ2k6Ubriv4rM0E8jo0IKIPbSQh79T1_Au_Z-jfMa-2bU8RxKHPy2Dn-D-ze_hQx6XUwdKAYafe59MyKTPtvJUNTVL1EmuttCRQ=s2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463" y="829286"/>
            <a:ext cx="5995217" cy="449901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https://lh4.googleusercontent.com/w4xI_iZ5LqvEGMVKihk32aO3eSf7XzTrEgIIlk_pt25bQHG7BEpB4_2YCKZsOcZlzpWwfuRbwjWxiWfDo7gcwwv9ZuevjusIiUKNyRHyevB2wve0eSyU7w_1Kij1JTxwhexgzuBwUq3Rrp-N_xPs3A=s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1935" y="845548"/>
            <a:ext cx="5909555" cy="4482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84327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C7FC49-CA7D-4260-BC3D-F9A7454F351F}" type="datetime2">
              <a:rPr lang="en-US" smtClean="0"/>
              <a:t>Wednesday, June 7, 2023</a:t>
            </a:fld>
            <a:endParaRPr lang="en-US"/>
          </a:p>
        </p:txBody>
      </p:sp>
      <p:sp>
        <p:nvSpPr>
          <p:cNvPr id="3" name="Slide Number Placeholder 2"/>
          <p:cNvSpPr>
            <a:spLocks noGrp="1"/>
          </p:cNvSpPr>
          <p:nvPr>
            <p:ph type="sldNum" sz="quarter" idx="12"/>
          </p:nvPr>
        </p:nvSpPr>
        <p:spPr/>
        <p:txBody>
          <a:bodyPr/>
          <a:lstStyle/>
          <a:p>
            <a:fld id="{C843C137-AF4A-4AFB-B1E0-6123CF27A630}" type="slidenum">
              <a:rPr lang="en-US" smtClean="0"/>
              <a:t>17</a:t>
            </a:fld>
            <a:endParaRPr lang="en-US"/>
          </a:p>
        </p:txBody>
      </p:sp>
      <p:sp>
        <p:nvSpPr>
          <p:cNvPr id="4" name="TextBox 3"/>
          <p:cNvSpPr txBox="1"/>
          <p:nvPr/>
        </p:nvSpPr>
        <p:spPr>
          <a:xfrm>
            <a:off x="3173690" y="283861"/>
            <a:ext cx="6076534"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dirty="0" smtClean="0"/>
              <a:t>Results of Selectivity Test for O-CNDs    </a:t>
            </a:r>
            <a:endParaRPr lang="en-US" sz="2800" dirty="0"/>
          </a:p>
        </p:txBody>
      </p:sp>
      <p:sp>
        <p:nvSpPr>
          <p:cNvPr id="7" name="Rectangle 6"/>
          <p:cNvSpPr/>
          <p:nvPr/>
        </p:nvSpPr>
        <p:spPr>
          <a:xfrm>
            <a:off x="380942" y="5291405"/>
            <a:ext cx="5907579" cy="369332"/>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spAutoFit/>
          </a:bodyPr>
          <a:lstStyle/>
          <a:p>
            <a:pPr lvl="0"/>
            <a:r>
              <a:rPr lang="en-US" dirty="0" smtClean="0">
                <a:solidFill>
                  <a:srgbClr val="000000"/>
                </a:solidFill>
                <a:ea typeface="Arial"/>
                <a:cs typeface="Arial"/>
                <a:sym typeface="Arial"/>
              </a:rPr>
              <a:t>O-CNDs </a:t>
            </a:r>
            <a:r>
              <a:rPr lang="en-US" dirty="0" smtClean="0">
                <a:solidFill>
                  <a:srgbClr val="000000"/>
                </a:solidFill>
                <a:ea typeface="Arial"/>
                <a:cs typeface="Arial"/>
                <a:sym typeface="Arial"/>
              </a:rPr>
              <a:t>Fluorescence Quenching Upon Cation Ions Spiking </a:t>
            </a:r>
            <a:endParaRPr lang="en-US" dirty="0"/>
          </a:p>
        </p:txBody>
      </p:sp>
      <p:sp>
        <p:nvSpPr>
          <p:cNvPr id="8" name="Google Shape;176;p23"/>
          <p:cNvSpPr txBox="1"/>
          <p:nvPr/>
        </p:nvSpPr>
        <p:spPr>
          <a:xfrm>
            <a:off x="7317649" y="5291446"/>
            <a:ext cx="3977368" cy="369291"/>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b="0" i="0" u="none" strike="noStrike" cap="none" dirty="0" smtClean="0">
                <a:solidFill>
                  <a:srgbClr val="000000"/>
                </a:solidFill>
                <a:ea typeface="Arial"/>
                <a:cs typeface="Arial"/>
                <a:sym typeface="Arial"/>
              </a:rPr>
              <a:t>O-CNDs </a:t>
            </a:r>
            <a:r>
              <a:rPr lang="en-US" b="0" i="0" u="none" strike="noStrike" cap="none" dirty="0" smtClean="0">
                <a:solidFill>
                  <a:srgbClr val="000000"/>
                </a:solidFill>
                <a:ea typeface="Arial"/>
                <a:cs typeface="Arial"/>
                <a:sym typeface="Arial"/>
              </a:rPr>
              <a:t>Selectivity </a:t>
            </a:r>
            <a:r>
              <a:rPr lang="en-US" b="0" i="0" u="none" strike="noStrike" cap="none" dirty="0">
                <a:solidFill>
                  <a:srgbClr val="000000"/>
                </a:solidFill>
                <a:ea typeface="Arial"/>
                <a:cs typeface="Arial"/>
                <a:sym typeface="Arial"/>
              </a:rPr>
              <a:t>of </a:t>
            </a:r>
            <a:r>
              <a:rPr lang="en-US" b="0" i="0" u="none" strike="noStrike" cap="none" dirty="0" smtClean="0">
                <a:solidFill>
                  <a:srgbClr val="000000"/>
                </a:solidFill>
                <a:ea typeface="Arial"/>
                <a:cs typeface="Arial"/>
                <a:sym typeface="Arial"/>
              </a:rPr>
              <a:t>Different Cations </a:t>
            </a:r>
            <a:endParaRPr sz="2400" dirty="0"/>
          </a:p>
        </p:txBody>
      </p:sp>
      <p:pic>
        <p:nvPicPr>
          <p:cNvPr id="9" name="Picture 2" descr="https://lh5.googleusercontent.com/wXEyGu-RlXwdIui0_bzugMAJe8iOT4hL1M7f24RxpKLfI8nbnrTyKtvqgF1F-1rj4_TxiH25DfQd5M6ngpycwT_DxyNiKW1o1dPJoACNmfjT1k-ON6d9PaxAw53R72tEhxfJzehuvRaS4OEOQ2zmKQ=s2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62" y="781036"/>
            <a:ext cx="5944081" cy="450983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https://lh3.googleusercontent.com/uVmq8iUSJmPFYNmS-TfbqwAkKFDO_cxWNGnaqG0KB5cggOBKRFH0bxYuh16ASzAfHN_JIJtjkLgqq92gS-Y_jwSusCozTqVJ-Ss0Kp9Qkn25DpEDnB5A8ThSBQRl_PIKW6mk6OuOEn2LTUho9J6gnA=s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0271" y="807346"/>
            <a:ext cx="5832124" cy="4486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09206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C7FC49-CA7D-4260-BC3D-F9A7454F351F}" type="datetime2">
              <a:rPr lang="en-US" smtClean="0"/>
              <a:t>Wednesday, June 7, 2023</a:t>
            </a:fld>
            <a:endParaRPr lang="en-US"/>
          </a:p>
        </p:txBody>
      </p:sp>
      <p:sp>
        <p:nvSpPr>
          <p:cNvPr id="3" name="Slide Number Placeholder 2"/>
          <p:cNvSpPr>
            <a:spLocks noGrp="1"/>
          </p:cNvSpPr>
          <p:nvPr>
            <p:ph type="sldNum" sz="quarter" idx="12"/>
          </p:nvPr>
        </p:nvSpPr>
        <p:spPr/>
        <p:txBody>
          <a:bodyPr/>
          <a:lstStyle/>
          <a:p>
            <a:fld id="{C843C137-AF4A-4AFB-B1E0-6123CF27A630}" type="slidenum">
              <a:rPr lang="en-US" smtClean="0"/>
              <a:t>18</a:t>
            </a:fld>
            <a:endParaRPr lang="en-US"/>
          </a:p>
        </p:txBody>
      </p:sp>
      <p:pic>
        <p:nvPicPr>
          <p:cNvPr id="18434" name="Picture 2" descr="https://lh3.googleusercontent.com/mGtZ0QXDcaNxazwFK6OnMpZ9U1QZt5MBTrQGc7Ra5d2fnE5qzUhdhVrpubon4oLYCiOUt-pIl2Lv2DxiIhPb0UJ7x31Ewq4cRFJmPykz1L10f8Y9vs2tTdr9aBKcK_J1IuHc85mGc1pG-UPzgIXjFg=s2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308" y="1483933"/>
            <a:ext cx="6389818" cy="4929930"/>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https://lh5.googleusercontent.com/d4f9VnO5LBgZS4ZWWSaXEcRagOxQV4BAolCnv27tnHApbNDsBKXBrKr1l21a7qg1MPFTbQb6zPnr0WMXZzJsJ4bI_TU4EQNr1NFKw76CSBlupgAclt00y8tV7bo4SUAnRGcr7QdWBFP6P9USPOR6DQ=s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835" y="1510059"/>
            <a:ext cx="6400163" cy="490380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540173" y="374468"/>
            <a:ext cx="7399316"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dirty="0" smtClean="0"/>
              <a:t>PL Intensity at Different Excitation Wavelengths </a:t>
            </a:r>
            <a:endParaRPr lang="en-US" sz="2800" dirty="0"/>
          </a:p>
        </p:txBody>
      </p:sp>
      <p:sp>
        <p:nvSpPr>
          <p:cNvPr id="5" name="TextBox 4"/>
          <p:cNvSpPr txBox="1"/>
          <p:nvPr/>
        </p:nvSpPr>
        <p:spPr>
          <a:xfrm>
            <a:off x="8248512" y="1478701"/>
            <a:ext cx="1486807" cy="46166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400" dirty="0" smtClean="0"/>
              <a:t>D-CNDs</a:t>
            </a:r>
            <a:endParaRPr lang="en-US" dirty="0"/>
          </a:p>
        </p:txBody>
      </p:sp>
      <p:sp>
        <p:nvSpPr>
          <p:cNvPr id="6" name="Rectangle 5"/>
          <p:cNvSpPr/>
          <p:nvPr/>
        </p:nvSpPr>
        <p:spPr>
          <a:xfrm>
            <a:off x="2302981" y="1481298"/>
            <a:ext cx="1345240" cy="461665"/>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lgn="ctr"/>
            <a:r>
              <a:rPr lang="en-US" sz="2400" dirty="0" smtClean="0"/>
              <a:t>O-CNDs</a:t>
            </a:r>
            <a:endParaRPr lang="en-US" sz="2400" dirty="0"/>
          </a:p>
        </p:txBody>
      </p:sp>
    </p:spTree>
    <p:extLst>
      <p:ext uri="{BB962C8B-B14F-4D97-AF65-F5344CB8AC3E}">
        <p14:creationId xmlns:p14="http://schemas.microsoft.com/office/powerpoint/2010/main" val="24725713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C7FC49-CA7D-4260-BC3D-F9A7454F351F}" type="datetime2">
              <a:rPr lang="en-US" smtClean="0"/>
              <a:t>Wednesday, June 7, 2023</a:t>
            </a:fld>
            <a:endParaRPr lang="en-US"/>
          </a:p>
        </p:txBody>
      </p:sp>
      <p:sp>
        <p:nvSpPr>
          <p:cNvPr id="3" name="Slide Number Placeholder 2"/>
          <p:cNvSpPr>
            <a:spLocks noGrp="1"/>
          </p:cNvSpPr>
          <p:nvPr>
            <p:ph type="sldNum" sz="quarter" idx="12"/>
          </p:nvPr>
        </p:nvSpPr>
        <p:spPr/>
        <p:txBody>
          <a:bodyPr/>
          <a:lstStyle/>
          <a:p>
            <a:fld id="{C843C137-AF4A-4AFB-B1E0-6123CF27A630}" type="slidenum">
              <a:rPr lang="en-US" smtClean="0"/>
              <a:t>19</a:t>
            </a:fld>
            <a:endParaRPr lang="en-US"/>
          </a:p>
        </p:txBody>
      </p:sp>
      <p:graphicFrame>
        <p:nvGraphicFramePr>
          <p:cNvPr id="4" name="Google Shape;185;p27"/>
          <p:cNvGraphicFramePr/>
          <p:nvPr>
            <p:extLst>
              <p:ext uri="{D42A27DB-BD31-4B8C-83A1-F6EECF244321}">
                <p14:modId xmlns:p14="http://schemas.microsoft.com/office/powerpoint/2010/main" val="240860114"/>
              </p:ext>
            </p:extLst>
          </p:nvPr>
        </p:nvGraphicFramePr>
        <p:xfrm>
          <a:off x="209006" y="2307798"/>
          <a:ext cx="11800111" cy="2521984"/>
        </p:xfrm>
        <a:graphic>
          <a:graphicData uri="http://schemas.openxmlformats.org/drawingml/2006/table">
            <a:tbl>
              <a:tblPr firstRow="1" bandRow="1">
                <a:tableStyleId>{85BE263C-DBD7-4A20-BB59-AAB30ACAA65A}</a:tableStyleId>
              </a:tblPr>
              <a:tblGrid>
                <a:gridCol w="1553897">
                  <a:extLst>
                    <a:ext uri="{9D8B030D-6E8A-4147-A177-3AD203B41FA5}">
                      <a16:colId xmlns:a16="http://schemas.microsoft.com/office/drawing/2014/main" val="20000"/>
                    </a:ext>
                  </a:extLst>
                </a:gridCol>
                <a:gridCol w="2379473">
                  <a:extLst>
                    <a:ext uri="{9D8B030D-6E8A-4147-A177-3AD203B41FA5}">
                      <a16:colId xmlns:a16="http://schemas.microsoft.com/office/drawing/2014/main" val="20001"/>
                    </a:ext>
                  </a:extLst>
                </a:gridCol>
                <a:gridCol w="2253698">
                  <a:extLst>
                    <a:ext uri="{9D8B030D-6E8A-4147-A177-3AD203B41FA5}">
                      <a16:colId xmlns:a16="http://schemas.microsoft.com/office/drawing/2014/main" val="20002"/>
                    </a:ext>
                  </a:extLst>
                </a:gridCol>
                <a:gridCol w="1679673">
                  <a:extLst>
                    <a:ext uri="{9D8B030D-6E8A-4147-A177-3AD203B41FA5}">
                      <a16:colId xmlns:a16="http://schemas.microsoft.com/office/drawing/2014/main" val="20003"/>
                    </a:ext>
                  </a:extLst>
                </a:gridCol>
                <a:gridCol w="1377105">
                  <a:extLst>
                    <a:ext uri="{9D8B030D-6E8A-4147-A177-3AD203B41FA5}">
                      <a16:colId xmlns:a16="http://schemas.microsoft.com/office/drawing/2014/main" val="20004"/>
                    </a:ext>
                  </a:extLst>
                </a:gridCol>
                <a:gridCol w="2556265">
                  <a:extLst>
                    <a:ext uri="{9D8B030D-6E8A-4147-A177-3AD203B41FA5}">
                      <a16:colId xmlns:a16="http://schemas.microsoft.com/office/drawing/2014/main" val="20005"/>
                    </a:ext>
                  </a:extLst>
                </a:gridCol>
              </a:tblGrid>
              <a:tr h="1099584">
                <a:tc>
                  <a:txBody>
                    <a:bodyPr/>
                    <a:lstStyle/>
                    <a:p>
                      <a:pPr marL="0" marR="0" lvl="0" indent="0" algn="ctr" rtl="0">
                        <a:lnSpc>
                          <a:spcPct val="100000"/>
                        </a:lnSpc>
                        <a:spcBef>
                          <a:spcPts val="0"/>
                        </a:spcBef>
                        <a:spcAft>
                          <a:spcPts val="0"/>
                        </a:spcAft>
                        <a:buNone/>
                      </a:pPr>
                      <a:r>
                        <a:rPr lang="en-US" sz="1800" b="1" i="1" u="none" strike="noStrike" cap="none" dirty="0">
                          <a:solidFill>
                            <a:schemeClr val="tx1">
                              <a:lumMod val="95000"/>
                              <a:lumOff val="5000"/>
                            </a:schemeClr>
                          </a:solidFill>
                        </a:rPr>
                        <a:t>CNDs</a:t>
                      </a:r>
                      <a:endParaRPr sz="2400" b="1" i="1" dirty="0">
                        <a:solidFill>
                          <a:schemeClr val="tx1">
                            <a:lumMod val="95000"/>
                            <a:lumOff val="5000"/>
                          </a:schemeClr>
                        </a:solidFill>
                      </a:endParaRPr>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None/>
                      </a:pPr>
                      <a:r>
                        <a:rPr lang="en-US" sz="1800" b="1" i="1" u="none" strike="noStrike" cap="none" dirty="0">
                          <a:solidFill>
                            <a:schemeClr val="tx1">
                              <a:lumMod val="95000"/>
                              <a:lumOff val="5000"/>
                            </a:schemeClr>
                          </a:solidFill>
                        </a:rPr>
                        <a:t>Linear Range (</a:t>
                      </a:r>
                      <a:r>
                        <a:rPr lang="en-US" sz="1800" b="1" i="1" u="none" strike="noStrike" cap="none" dirty="0" err="1">
                          <a:solidFill>
                            <a:schemeClr val="tx1">
                              <a:lumMod val="95000"/>
                              <a:lumOff val="5000"/>
                            </a:schemeClr>
                          </a:solidFill>
                        </a:rPr>
                        <a:t>μM</a:t>
                      </a:r>
                      <a:r>
                        <a:rPr lang="en-US" sz="1800" b="1" i="1" u="none" strike="noStrike" cap="none" dirty="0">
                          <a:solidFill>
                            <a:schemeClr val="tx1">
                              <a:lumMod val="95000"/>
                              <a:lumOff val="5000"/>
                            </a:schemeClr>
                          </a:solidFill>
                        </a:rPr>
                        <a:t>)</a:t>
                      </a:r>
                      <a:endParaRPr sz="2400" b="1" i="1" dirty="0">
                        <a:solidFill>
                          <a:schemeClr val="tx1">
                            <a:lumMod val="95000"/>
                            <a:lumOff val="5000"/>
                          </a:schemeClr>
                        </a:solidFill>
                      </a:endParaRPr>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None/>
                      </a:pPr>
                      <a:r>
                        <a:rPr lang="en-US" sz="1800" b="1" i="1" u="none" strike="noStrike" cap="none" dirty="0">
                          <a:solidFill>
                            <a:schemeClr val="tx1">
                              <a:lumMod val="95000"/>
                              <a:lumOff val="5000"/>
                            </a:schemeClr>
                          </a:solidFill>
                        </a:rPr>
                        <a:t>Sensitivity (μM</a:t>
                      </a:r>
                      <a:r>
                        <a:rPr lang="en-US" sz="1800" b="1" i="1" u="none" strike="noStrike" cap="none" baseline="30000" dirty="0">
                          <a:solidFill>
                            <a:schemeClr val="tx1">
                              <a:lumMod val="95000"/>
                              <a:lumOff val="5000"/>
                            </a:schemeClr>
                          </a:solidFill>
                        </a:rPr>
                        <a:t>-1</a:t>
                      </a:r>
                      <a:r>
                        <a:rPr lang="en-US" sz="1800" b="1" i="1" u="none" strike="noStrike" cap="none" dirty="0">
                          <a:solidFill>
                            <a:schemeClr val="tx1">
                              <a:lumMod val="95000"/>
                              <a:lumOff val="5000"/>
                            </a:schemeClr>
                          </a:solidFill>
                        </a:rPr>
                        <a:t>)</a:t>
                      </a:r>
                      <a:endParaRPr sz="1800" b="1" i="1" u="none" strike="noStrike" cap="none" dirty="0">
                        <a:solidFill>
                          <a:schemeClr val="tx1">
                            <a:lumMod val="95000"/>
                            <a:lumOff val="5000"/>
                          </a:schemeClr>
                        </a:solidFill>
                      </a:endParaRPr>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None/>
                      </a:pPr>
                      <a:r>
                        <a:rPr lang="en-US" sz="1800" b="1" i="1" u="none" strike="noStrike" cap="none" dirty="0">
                          <a:solidFill>
                            <a:schemeClr val="tx1">
                              <a:lumMod val="95000"/>
                              <a:lumOff val="5000"/>
                            </a:schemeClr>
                          </a:solidFill>
                        </a:rPr>
                        <a:t>LOD (</a:t>
                      </a:r>
                      <a:r>
                        <a:rPr lang="en-US" sz="1800" b="1" i="1" u="none" strike="noStrike" cap="none" dirty="0" err="1">
                          <a:solidFill>
                            <a:schemeClr val="tx1">
                              <a:lumMod val="95000"/>
                              <a:lumOff val="5000"/>
                            </a:schemeClr>
                          </a:solidFill>
                        </a:rPr>
                        <a:t>μM</a:t>
                      </a:r>
                      <a:r>
                        <a:rPr lang="en-US" sz="1800" b="1" i="1" u="none" strike="noStrike" cap="none" dirty="0">
                          <a:solidFill>
                            <a:schemeClr val="tx1">
                              <a:lumMod val="95000"/>
                              <a:lumOff val="5000"/>
                            </a:schemeClr>
                          </a:solidFill>
                        </a:rPr>
                        <a:t>) </a:t>
                      </a:r>
                      <a:endParaRPr sz="2400" b="1" i="1" dirty="0">
                        <a:solidFill>
                          <a:schemeClr val="tx1">
                            <a:lumMod val="95000"/>
                            <a:lumOff val="5000"/>
                          </a:schemeClr>
                        </a:solidFill>
                      </a:endParaRPr>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None/>
                      </a:pPr>
                      <a:r>
                        <a:rPr lang="en-US" sz="1800" b="1" i="1" u="none" strike="noStrike" cap="none" dirty="0">
                          <a:solidFill>
                            <a:schemeClr val="tx1">
                              <a:lumMod val="95000"/>
                              <a:lumOff val="5000"/>
                            </a:schemeClr>
                          </a:solidFill>
                        </a:rPr>
                        <a:t>LOQ (</a:t>
                      </a:r>
                      <a:r>
                        <a:rPr lang="en-US" sz="1800" b="1" i="1" u="none" strike="noStrike" cap="none" dirty="0" err="1">
                          <a:solidFill>
                            <a:schemeClr val="tx1">
                              <a:lumMod val="95000"/>
                              <a:lumOff val="5000"/>
                            </a:schemeClr>
                          </a:solidFill>
                        </a:rPr>
                        <a:t>μM</a:t>
                      </a:r>
                      <a:r>
                        <a:rPr lang="en-US" sz="1800" b="1" i="1" u="none" strike="noStrike" cap="none" dirty="0">
                          <a:solidFill>
                            <a:schemeClr val="tx1">
                              <a:lumMod val="95000"/>
                              <a:lumOff val="5000"/>
                            </a:schemeClr>
                          </a:solidFill>
                        </a:rPr>
                        <a:t>)</a:t>
                      </a:r>
                      <a:endParaRPr sz="2400" b="1" i="1" dirty="0">
                        <a:solidFill>
                          <a:schemeClr val="tx1">
                            <a:lumMod val="95000"/>
                            <a:lumOff val="5000"/>
                          </a:schemeClr>
                        </a:solidFill>
                      </a:endParaRPr>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None/>
                      </a:pPr>
                      <a:r>
                        <a:rPr lang="en-US" sz="1800" b="1" i="1" u="none" strike="noStrike" cap="none" dirty="0">
                          <a:solidFill>
                            <a:schemeClr val="tx1">
                              <a:lumMod val="95000"/>
                              <a:lumOff val="5000"/>
                            </a:schemeClr>
                          </a:solidFill>
                        </a:rPr>
                        <a:t>Efficiency @ 400  </a:t>
                      </a:r>
                      <a:r>
                        <a:rPr lang="en-US" sz="1800" b="1" i="1" u="none" strike="noStrike" cap="none" dirty="0" err="1">
                          <a:solidFill>
                            <a:schemeClr val="tx1">
                              <a:lumMod val="95000"/>
                              <a:lumOff val="5000"/>
                            </a:schemeClr>
                          </a:solidFill>
                        </a:rPr>
                        <a:t>μM</a:t>
                      </a:r>
                      <a:endParaRPr sz="2400" b="1" i="1" dirty="0">
                        <a:solidFill>
                          <a:schemeClr val="tx1">
                            <a:lumMod val="95000"/>
                            <a:lumOff val="5000"/>
                          </a:schemeClr>
                        </a:solidFill>
                      </a:endParaRPr>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711200">
                <a:tc>
                  <a:txBody>
                    <a:bodyPr/>
                    <a:lstStyle/>
                    <a:p>
                      <a:pPr marL="0" marR="0" lvl="0" indent="0" algn="ctr" rtl="0">
                        <a:lnSpc>
                          <a:spcPct val="100000"/>
                        </a:lnSpc>
                        <a:spcBef>
                          <a:spcPts val="0"/>
                        </a:spcBef>
                        <a:spcAft>
                          <a:spcPts val="0"/>
                        </a:spcAft>
                        <a:buNone/>
                      </a:pPr>
                      <a:r>
                        <a:rPr lang="en-US" sz="1800" u="none" strike="noStrike" cap="none" dirty="0"/>
                        <a:t>D-CNDs</a:t>
                      </a:r>
                      <a:endParaRPr sz="2400" dirty="0"/>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None/>
                      </a:pPr>
                      <a:r>
                        <a:rPr lang="en-US" sz="1800" u="none" strike="noStrike" cap="none" dirty="0"/>
                        <a:t>0 - 50</a:t>
                      </a:r>
                      <a:endParaRPr sz="2400" dirty="0"/>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None/>
                      </a:pPr>
                      <a:r>
                        <a:rPr lang="en-US" sz="1800" u="none" strike="noStrike" cap="none" dirty="0"/>
                        <a:t>0.0029</a:t>
                      </a:r>
                      <a:endParaRPr sz="2400" dirty="0"/>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None/>
                      </a:pPr>
                      <a:r>
                        <a:rPr lang="en-US" sz="1800" u="none" strike="noStrike" cap="none" dirty="0"/>
                        <a:t>7.2</a:t>
                      </a:r>
                      <a:endParaRPr sz="2400" dirty="0"/>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None/>
                      </a:pPr>
                      <a:r>
                        <a:rPr lang="en-US" sz="1800" u="none" strike="noStrike" cap="none" dirty="0"/>
                        <a:t>24</a:t>
                      </a:r>
                      <a:endParaRPr sz="2400" dirty="0"/>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None/>
                      </a:pPr>
                      <a:r>
                        <a:rPr lang="en-US" sz="1800" u="none" strike="noStrike" cap="none"/>
                        <a:t>65%</a:t>
                      </a:r>
                      <a:endParaRPr sz="2400"/>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711200">
                <a:tc>
                  <a:txBody>
                    <a:bodyPr/>
                    <a:lstStyle/>
                    <a:p>
                      <a:pPr marL="0" marR="0" lvl="0" indent="0" algn="ctr" rtl="0">
                        <a:lnSpc>
                          <a:spcPct val="100000"/>
                        </a:lnSpc>
                        <a:spcBef>
                          <a:spcPts val="0"/>
                        </a:spcBef>
                        <a:spcAft>
                          <a:spcPts val="0"/>
                        </a:spcAft>
                        <a:buNone/>
                      </a:pPr>
                      <a:r>
                        <a:rPr lang="en-US" sz="1800" u="none" strike="noStrike" cap="none"/>
                        <a:t>O-CNDs</a:t>
                      </a:r>
                      <a:endParaRPr sz="2400"/>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None/>
                      </a:pPr>
                      <a:r>
                        <a:rPr lang="en-US" sz="1800" u="none" strike="noStrike" cap="none" dirty="0"/>
                        <a:t>0 - 50</a:t>
                      </a:r>
                      <a:endParaRPr sz="2400" dirty="0"/>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None/>
                      </a:pPr>
                      <a:r>
                        <a:rPr lang="en-US" sz="1800" u="none" strike="noStrike" cap="none" dirty="0"/>
                        <a:t>0.0045</a:t>
                      </a:r>
                      <a:endParaRPr sz="2400" dirty="0"/>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None/>
                      </a:pPr>
                      <a:r>
                        <a:rPr lang="en-US" sz="1800" u="none" strike="noStrike" cap="none" dirty="0"/>
                        <a:t>3.9</a:t>
                      </a:r>
                      <a:endParaRPr sz="2400" dirty="0"/>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None/>
                      </a:pPr>
                      <a:r>
                        <a:rPr lang="en-US" sz="1800" u="none" strike="noStrike" cap="none" dirty="0"/>
                        <a:t>13</a:t>
                      </a:r>
                      <a:endParaRPr sz="2400" dirty="0"/>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None/>
                      </a:pPr>
                      <a:r>
                        <a:rPr lang="en-US" sz="1800" u="none" strike="noStrike" cap="none" dirty="0"/>
                        <a:t>76.6%</a:t>
                      </a:r>
                      <a:endParaRPr sz="2400" dirty="0"/>
                    </a:p>
                  </a:txBody>
                  <a:tcPr marL="91450" marR="91450"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6" name="Rectangle 5"/>
          <p:cNvSpPr/>
          <p:nvPr/>
        </p:nvSpPr>
        <p:spPr>
          <a:xfrm>
            <a:off x="2020153" y="386558"/>
            <a:ext cx="8177816" cy="553998"/>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en-US" sz="3000" dirty="0"/>
              <a:t>Comparing </a:t>
            </a:r>
            <a:r>
              <a:rPr lang="en-US" sz="3000" dirty="0" smtClean="0"/>
              <a:t>The Sensing Parameter For Both </a:t>
            </a:r>
            <a:r>
              <a:rPr lang="en-US" sz="3000" dirty="0"/>
              <a:t>CNDs</a:t>
            </a:r>
          </a:p>
        </p:txBody>
      </p:sp>
      <p:sp>
        <p:nvSpPr>
          <p:cNvPr id="7" name="Down Arrow 6"/>
          <p:cNvSpPr/>
          <p:nvPr/>
        </p:nvSpPr>
        <p:spPr>
          <a:xfrm>
            <a:off x="5860864" y="1014577"/>
            <a:ext cx="348343" cy="1219200"/>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036746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665193976"/>
              </p:ext>
            </p:extLst>
          </p:nvPr>
        </p:nvGraphicFramePr>
        <p:xfrm>
          <a:off x="3242491" y="641289"/>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182881" y="2888957"/>
            <a:ext cx="3587932" cy="923330"/>
          </a:xfrm>
          <a:prstGeom prst="rect">
            <a:avLst/>
          </a:prstGeom>
          <a:noFill/>
        </p:spPr>
        <p:txBody>
          <a:bodyPr wrap="square" rtlCol="0">
            <a:spAutoFit/>
          </a:bodyPr>
          <a:lstStyle/>
          <a:p>
            <a:pPr algn="ctr"/>
            <a:r>
              <a:rPr lang="en-US" sz="5400" dirty="0" smtClean="0"/>
              <a:t>Content </a:t>
            </a:r>
            <a:endParaRPr lang="en-US" sz="5400" dirty="0"/>
          </a:p>
        </p:txBody>
      </p:sp>
      <p:sp>
        <p:nvSpPr>
          <p:cNvPr id="4" name="Date Placeholder 3"/>
          <p:cNvSpPr>
            <a:spLocks noGrp="1"/>
          </p:cNvSpPr>
          <p:nvPr>
            <p:ph type="dt" sz="half" idx="10"/>
          </p:nvPr>
        </p:nvSpPr>
        <p:spPr/>
        <p:txBody>
          <a:bodyPr/>
          <a:lstStyle/>
          <a:p>
            <a:fld id="{A8792DDD-6762-452C-B053-E827EE07638D}" type="datetime2">
              <a:rPr lang="en-US" smtClean="0"/>
              <a:t>Wednesday, June 7, 2023</a:t>
            </a:fld>
            <a:endParaRPr lang="en-US"/>
          </a:p>
        </p:txBody>
      </p:sp>
      <p:sp>
        <p:nvSpPr>
          <p:cNvPr id="5" name="Slide Number Placeholder 4"/>
          <p:cNvSpPr>
            <a:spLocks noGrp="1"/>
          </p:cNvSpPr>
          <p:nvPr>
            <p:ph type="sldNum" sz="quarter" idx="12"/>
          </p:nvPr>
        </p:nvSpPr>
        <p:spPr/>
        <p:txBody>
          <a:bodyPr/>
          <a:lstStyle/>
          <a:p>
            <a:fld id="{C843C137-AF4A-4AFB-B1E0-6123CF27A630}" type="slidenum">
              <a:rPr lang="en-US" smtClean="0"/>
              <a:t>2</a:t>
            </a:fld>
            <a:endParaRPr lang="en-US"/>
          </a:p>
        </p:txBody>
      </p:sp>
    </p:spTree>
    <p:extLst>
      <p:ext uri="{BB962C8B-B14F-4D97-AF65-F5344CB8AC3E}">
        <p14:creationId xmlns:p14="http://schemas.microsoft.com/office/powerpoint/2010/main" val="12667359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11678613" y="116239"/>
            <a:ext cx="365760" cy="365760"/>
          </a:xfrm>
        </p:spPr>
        <p:txBody>
          <a:bodyPr/>
          <a:lstStyle/>
          <a:p>
            <a:fld id="{C843C137-AF4A-4AFB-B1E0-6123CF27A630}" type="slidenum">
              <a:rPr lang="en-US" smtClean="0"/>
              <a:t>20</a:t>
            </a:fld>
            <a:endParaRPr lang="en-US" dirty="0"/>
          </a:p>
        </p:txBody>
      </p:sp>
      <p:pic>
        <p:nvPicPr>
          <p:cNvPr id="16386" name="Picture 2" descr="https://lh4.googleusercontent.com/yNM9t17xa5knbcAPzmTRd3xCl5mkylbgEbl5qyKjPDmAKhNwAmbSr-DcjaqWkLx2lGZH2ICsPy25kS3qRB7iTmOLVTKZMWYF9NJkXYiDOikeY6e7G73O_HZXh5puMGE1JtFIcJxzd0BDG8jyky2JqA=s2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602" y="481999"/>
            <a:ext cx="6276532" cy="4862102"/>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https://lh3.googleusercontent.com/m4Fk0lrLc0mqZ7T36J6OI80d4YwqYkrFEkLhZafDcuW_CjytVLJwUe8-MzUkAsKU1BLjfH1t3vhejI7n8-VbZwEDhusMUVesxwvFzwgPFkzNEFxyX7G7OL26BUJ8ApzV5gLSJmL5VFYGbkVUeOih5g=s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8273" y="1930584"/>
            <a:ext cx="5883731" cy="486210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48046" y="345447"/>
            <a:ext cx="6583679" cy="40011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000" dirty="0">
                <a:latin typeface="+mj-lt"/>
                <a:ea typeface="Calibri" panose="020F0502020204030204" pitchFamily="34" charset="0"/>
              </a:rPr>
              <a:t>Quenching </a:t>
            </a:r>
            <a:r>
              <a:rPr lang="en-US" sz="2000" dirty="0" smtClean="0">
                <a:latin typeface="+mj-lt"/>
                <a:ea typeface="Calibri" panose="020F0502020204030204" pitchFamily="34" charset="0"/>
              </a:rPr>
              <a:t>Efficiency Curves </a:t>
            </a:r>
            <a:r>
              <a:rPr lang="en-US" sz="2000" dirty="0">
                <a:latin typeface="+mj-lt"/>
                <a:ea typeface="Calibri" panose="020F0502020204030204" pitchFamily="34" charset="0"/>
              </a:rPr>
              <a:t>for D-CNDs and </a:t>
            </a:r>
            <a:r>
              <a:rPr lang="en-US" sz="2000" dirty="0" smtClean="0">
                <a:latin typeface="+mj-lt"/>
                <a:ea typeface="Calibri" panose="020F0502020204030204" pitchFamily="34" charset="0"/>
              </a:rPr>
              <a:t>O-CNDs</a:t>
            </a:r>
            <a:endParaRPr lang="en-US" sz="2000" dirty="0">
              <a:latin typeface="+mj-lt"/>
            </a:endParaRPr>
          </a:p>
        </p:txBody>
      </p:sp>
      <p:sp>
        <p:nvSpPr>
          <p:cNvPr id="5" name="Rectangle 4"/>
          <p:cNvSpPr/>
          <p:nvPr/>
        </p:nvSpPr>
        <p:spPr>
          <a:xfrm>
            <a:off x="8087283" y="1840778"/>
            <a:ext cx="2825710" cy="400110"/>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lgn="ctr"/>
            <a:r>
              <a:rPr lang="en-US" sz="2000" dirty="0">
                <a:latin typeface="+mj-lt"/>
                <a:ea typeface="Calibri" panose="020F0502020204030204" pitchFamily="34" charset="0"/>
              </a:rPr>
              <a:t>Fitted </a:t>
            </a:r>
            <a:r>
              <a:rPr lang="en-US" sz="2000" dirty="0" smtClean="0">
                <a:latin typeface="+mj-lt"/>
                <a:ea typeface="Calibri" panose="020F0502020204030204" pitchFamily="34" charset="0"/>
              </a:rPr>
              <a:t>Calibration Curves</a:t>
            </a:r>
            <a:endParaRPr lang="en-US" sz="2000" dirty="0">
              <a:latin typeface="+mj-lt"/>
            </a:endParaRPr>
          </a:p>
        </p:txBody>
      </p:sp>
      <p:cxnSp>
        <p:nvCxnSpPr>
          <p:cNvPr id="8" name="Curved Connector 7"/>
          <p:cNvCxnSpPr>
            <a:stCxn id="4" idx="3"/>
            <a:endCxn id="5" idx="0"/>
          </p:cNvCxnSpPr>
          <p:nvPr/>
        </p:nvCxnSpPr>
        <p:spPr>
          <a:xfrm>
            <a:off x="6731725" y="545502"/>
            <a:ext cx="2768413" cy="1295276"/>
          </a:xfrm>
          <a:prstGeom prst="curvedConnector2">
            <a:avLst/>
          </a:prstGeom>
          <a:ln w="9525" cap="flat" cmpd="sng" algn="ctr">
            <a:solidFill>
              <a:schemeClr val="dk1"/>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1920894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C7FC49-CA7D-4260-BC3D-F9A7454F351F}" type="datetime2">
              <a:rPr lang="en-US" smtClean="0"/>
              <a:t>Wednesday, June 7, 2023</a:t>
            </a:fld>
            <a:endParaRPr lang="en-US"/>
          </a:p>
        </p:txBody>
      </p:sp>
      <p:sp>
        <p:nvSpPr>
          <p:cNvPr id="3" name="Slide Number Placeholder 2"/>
          <p:cNvSpPr>
            <a:spLocks noGrp="1"/>
          </p:cNvSpPr>
          <p:nvPr>
            <p:ph type="sldNum" sz="quarter" idx="12"/>
          </p:nvPr>
        </p:nvSpPr>
        <p:spPr/>
        <p:txBody>
          <a:bodyPr/>
          <a:lstStyle/>
          <a:p>
            <a:fld id="{C843C137-AF4A-4AFB-B1E0-6123CF27A630}" type="slidenum">
              <a:rPr lang="en-US" smtClean="0"/>
              <a:t>21</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766151560"/>
              </p:ext>
            </p:extLst>
          </p:nvPr>
        </p:nvGraphicFramePr>
        <p:xfrm>
          <a:off x="252550" y="1126531"/>
          <a:ext cx="11295015" cy="5018239"/>
        </p:xfrm>
        <a:graphic>
          <a:graphicData uri="http://schemas.openxmlformats.org/drawingml/2006/table">
            <a:tbl>
              <a:tblPr firstRow="1" firstCol="1" bandRow="1">
                <a:tableStyleId>{85BE263C-DBD7-4A20-BB59-AAB30ACAA65A}</a:tableStyleId>
              </a:tblPr>
              <a:tblGrid>
                <a:gridCol w="1755153">
                  <a:extLst>
                    <a:ext uri="{9D8B030D-6E8A-4147-A177-3AD203B41FA5}">
                      <a16:colId xmlns:a16="http://schemas.microsoft.com/office/drawing/2014/main" val="1891067254"/>
                    </a:ext>
                  </a:extLst>
                </a:gridCol>
                <a:gridCol w="1907924">
                  <a:extLst>
                    <a:ext uri="{9D8B030D-6E8A-4147-A177-3AD203B41FA5}">
                      <a16:colId xmlns:a16="http://schemas.microsoft.com/office/drawing/2014/main" val="2932012146"/>
                    </a:ext>
                  </a:extLst>
                </a:gridCol>
                <a:gridCol w="1875573">
                  <a:extLst>
                    <a:ext uri="{9D8B030D-6E8A-4147-A177-3AD203B41FA5}">
                      <a16:colId xmlns:a16="http://schemas.microsoft.com/office/drawing/2014/main" val="3839568574"/>
                    </a:ext>
                  </a:extLst>
                </a:gridCol>
                <a:gridCol w="2499360">
                  <a:extLst>
                    <a:ext uri="{9D8B030D-6E8A-4147-A177-3AD203B41FA5}">
                      <a16:colId xmlns:a16="http://schemas.microsoft.com/office/drawing/2014/main" val="3016150633"/>
                    </a:ext>
                  </a:extLst>
                </a:gridCol>
                <a:gridCol w="1578366">
                  <a:extLst>
                    <a:ext uri="{9D8B030D-6E8A-4147-A177-3AD203B41FA5}">
                      <a16:colId xmlns:a16="http://schemas.microsoft.com/office/drawing/2014/main" val="1595105214"/>
                    </a:ext>
                  </a:extLst>
                </a:gridCol>
                <a:gridCol w="1678639">
                  <a:extLst>
                    <a:ext uri="{9D8B030D-6E8A-4147-A177-3AD203B41FA5}">
                      <a16:colId xmlns:a16="http://schemas.microsoft.com/office/drawing/2014/main" val="1777983644"/>
                    </a:ext>
                  </a:extLst>
                </a:gridCol>
              </a:tblGrid>
              <a:tr h="687979">
                <a:tc>
                  <a:txBody>
                    <a:bodyPr/>
                    <a:lstStyle/>
                    <a:p>
                      <a:pPr algn="ctr">
                        <a:spcAft>
                          <a:spcPts val="0"/>
                        </a:spcAft>
                      </a:pPr>
                      <a:r>
                        <a:rPr lang="en-US" sz="2400" b="0" dirty="0">
                          <a:solidFill>
                            <a:schemeClr val="tx1"/>
                          </a:solidFill>
                          <a:effectLst/>
                        </a:rPr>
                        <a:t>Sample</a:t>
                      </a:r>
                      <a:endParaRPr lang="en-US" sz="2400" b="0" dirty="0">
                        <a:solidFill>
                          <a:schemeClr val="tx1"/>
                        </a:solidFill>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b="0">
                          <a:solidFill>
                            <a:schemeClr val="tx1"/>
                          </a:solidFill>
                          <a:effectLst/>
                        </a:rPr>
                        <a:t>CNDs Type</a:t>
                      </a:r>
                      <a:endParaRPr lang="en-US" sz="2400" b="0">
                        <a:solidFill>
                          <a:schemeClr val="tx1"/>
                        </a:solidFill>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b="0" dirty="0">
                          <a:solidFill>
                            <a:schemeClr val="tx1"/>
                          </a:solidFill>
                          <a:effectLst/>
                        </a:rPr>
                        <a:t>Spiked (µM)</a:t>
                      </a:r>
                      <a:endParaRPr lang="en-US" sz="2400" b="0" dirty="0">
                        <a:solidFill>
                          <a:schemeClr val="tx1"/>
                        </a:solidFill>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b="0" dirty="0">
                          <a:solidFill>
                            <a:schemeClr val="tx1"/>
                          </a:solidFill>
                          <a:effectLst/>
                        </a:rPr>
                        <a:t>Measured (µM)</a:t>
                      </a:r>
                    </a:p>
                    <a:p>
                      <a:pPr algn="ctr">
                        <a:spcAft>
                          <a:spcPts val="0"/>
                        </a:spcAft>
                      </a:pPr>
                      <a:r>
                        <a:rPr lang="en-US" sz="2400" b="0" dirty="0">
                          <a:solidFill>
                            <a:schemeClr val="tx1"/>
                          </a:solidFill>
                          <a:effectLst/>
                        </a:rPr>
                        <a:t>(n=3)</a:t>
                      </a:r>
                      <a:endParaRPr lang="en-US" sz="2400" b="0" dirty="0">
                        <a:solidFill>
                          <a:schemeClr val="tx1"/>
                        </a:solidFill>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b="0" dirty="0">
                          <a:solidFill>
                            <a:schemeClr val="tx1"/>
                          </a:solidFill>
                          <a:effectLst/>
                        </a:rPr>
                        <a:t>%RSD</a:t>
                      </a:r>
                      <a:endParaRPr lang="en-US" sz="2400" b="0" dirty="0">
                        <a:solidFill>
                          <a:schemeClr val="tx1"/>
                        </a:solidFill>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400" b="0" dirty="0">
                          <a:solidFill>
                            <a:schemeClr val="tx1"/>
                          </a:solidFill>
                          <a:effectLst/>
                        </a:rPr>
                        <a:t>Recovery %</a:t>
                      </a:r>
                      <a:endParaRPr lang="en-US" sz="2400" b="0" dirty="0">
                        <a:solidFill>
                          <a:schemeClr val="tx1"/>
                        </a:solidFill>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91683469"/>
                  </a:ext>
                </a:extLst>
              </a:tr>
              <a:tr h="373926">
                <a:tc rowSpan="4">
                  <a:txBody>
                    <a:bodyPr/>
                    <a:lstStyle/>
                    <a:p>
                      <a:pPr algn="ctr">
                        <a:spcAft>
                          <a:spcPts val="0"/>
                        </a:spcAft>
                      </a:pPr>
                      <a:r>
                        <a:rPr lang="en-US" sz="2400" b="1" dirty="0">
                          <a:solidFill>
                            <a:schemeClr val="tx1"/>
                          </a:solidFill>
                          <a:effectLst/>
                        </a:rPr>
                        <a:t>Tap water</a:t>
                      </a:r>
                      <a:endParaRPr lang="en-US" sz="2400" b="1" dirty="0">
                        <a:solidFill>
                          <a:schemeClr val="tx1"/>
                        </a:solidFill>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spcAft>
                          <a:spcPts val="0"/>
                        </a:spcAft>
                      </a:pPr>
                      <a:r>
                        <a:rPr lang="en-US" sz="2000" b="0" dirty="0">
                          <a:effectLst/>
                        </a:rPr>
                        <a:t>D-CNDs</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2000" b="0" dirty="0">
                          <a:effectLst/>
                        </a:rPr>
                        <a:t>50</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49.42</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0.615</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98.84</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7923784"/>
                  </a:ext>
                </a:extLst>
              </a:tr>
              <a:tr h="355188">
                <a:tc vMerge="1">
                  <a:txBody>
                    <a:bodyPr/>
                    <a:lstStyle/>
                    <a:p>
                      <a:endParaRPr lang="en-US"/>
                    </a:p>
                  </a:txBody>
                  <a:tcPr/>
                </a:tc>
                <a:tc vMerge="1">
                  <a:txBody>
                    <a:bodyPr/>
                    <a:lstStyle/>
                    <a:p>
                      <a:endParaRPr lang="en-US"/>
                    </a:p>
                  </a:txBody>
                  <a:tcPr/>
                </a:tc>
                <a:tc>
                  <a:txBody>
                    <a:bodyPr/>
                    <a:lstStyle/>
                    <a:p>
                      <a:pPr algn="ctr">
                        <a:spcAft>
                          <a:spcPts val="0"/>
                        </a:spcAft>
                      </a:pPr>
                      <a:r>
                        <a:rPr lang="en-US" sz="2000" b="0" dirty="0">
                          <a:effectLst/>
                        </a:rPr>
                        <a:t>20</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18.53</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2.73</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92.66</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04675101"/>
                  </a:ext>
                </a:extLst>
              </a:tr>
              <a:tr h="359447">
                <a:tc vMerge="1">
                  <a:txBody>
                    <a:bodyPr/>
                    <a:lstStyle/>
                    <a:p>
                      <a:endParaRPr lang="en-US"/>
                    </a:p>
                  </a:txBody>
                  <a:tcPr/>
                </a:tc>
                <a:tc rowSpan="2">
                  <a:txBody>
                    <a:bodyPr/>
                    <a:lstStyle/>
                    <a:p>
                      <a:pPr algn="ctr">
                        <a:spcAft>
                          <a:spcPts val="0"/>
                        </a:spcAft>
                      </a:pPr>
                      <a:r>
                        <a:rPr lang="en-US" sz="2000" b="0" dirty="0">
                          <a:effectLst/>
                        </a:rPr>
                        <a:t>O-CNDs</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2000" b="0" dirty="0">
                          <a:effectLst/>
                        </a:rPr>
                        <a:t>50</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49.51</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3.34</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99.03</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3590981"/>
                  </a:ext>
                </a:extLst>
              </a:tr>
              <a:tr h="353484">
                <a:tc vMerge="1">
                  <a:txBody>
                    <a:bodyPr/>
                    <a:lstStyle/>
                    <a:p>
                      <a:endParaRPr lang="en-US"/>
                    </a:p>
                  </a:txBody>
                  <a:tcPr/>
                </a:tc>
                <a:tc vMerge="1">
                  <a:txBody>
                    <a:bodyPr/>
                    <a:lstStyle/>
                    <a:p>
                      <a:endParaRPr lang="en-US"/>
                    </a:p>
                  </a:txBody>
                  <a:tcPr/>
                </a:tc>
                <a:tc>
                  <a:txBody>
                    <a:bodyPr/>
                    <a:lstStyle/>
                    <a:p>
                      <a:pPr algn="ctr">
                        <a:spcAft>
                          <a:spcPts val="0"/>
                        </a:spcAft>
                      </a:pPr>
                      <a:r>
                        <a:rPr lang="en-US" sz="2000" b="0" dirty="0">
                          <a:effectLst/>
                        </a:rPr>
                        <a:t>20</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20.89</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1.93</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104.48</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1206177"/>
                  </a:ext>
                </a:extLst>
              </a:tr>
              <a:tr h="345818">
                <a:tc rowSpan="4">
                  <a:txBody>
                    <a:bodyPr/>
                    <a:lstStyle/>
                    <a:p>
                      <a:pPr algn="ctr">
                        <a:spcAft>
                          <a:spcPts val="0"/>
                        </a:spcAft>
                      </a:pPr>
                      <a:r>
                        <a:rPr lang="en-US" sz="2400" b="1" dirty="0">
                          <a:solidFill>
                            <a:schemeClr val="tx1"/>
                          </a:solidFill>
                          <a:effectLst/>
                        </a:rPr>
                        <a:t>Rain Water</a:t>
                      </a:r>
                      <a:endParaRPr lang="en-US" sz="2400" b="1" dirty="0">
                        <a:solidFill>
                          <a:schemeClr val="tx1"/>
                        </a:solidFill>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spcAft>
                          <a:spcPts val="0"/>
                        </a:spcAft>
                      </a:pPr>
                      <a:r>
                        <a:rPr lang="en-US" sz="2000" b="0" dirty="0">
                          <a:effectLst/>
                        </a:rPr>
                        <a:t>D-CNDs</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2000" b="0">
                          <a:effectLst/>
                        </a:rPr>
                        <a:t>50</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51.84</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1.060</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103.68</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72682056"/>
                  </a:ext>
                </a:extLst>
              </a:tr>
              <a:tr h="320029">
                <a:tc vMerge="1">
                  <a:txBody>
                    <a:bodyPr/>
                    <a:lstStyle/>
                    <a:p>
                      <a:endParaRPr lang="en-US"/>
                    </a:p>
                  </a:txBody>
                  <a:tcPr/>
                </a:tc>
                <a:tc vMerge="1">
                  <a:txBody>
                    <a:bodyPr/>
                    <a:lstStyle/>
                    <a:p>
                      <a:endParaRPr lang="en-US"/>
                    </a:p>
                  </a:txBody>
                  <a:tcPr/>
                </a:tc>
                <a:tc>
                  <a:txBody>
                    <a:bodyPr/>
                    <a:lstStyle/>
                    <a:p>
                      <a:pPr algn="ctr">
                        <a:spcAft>
                          <a:spcPts val="0"/>
                        </a:spcAft>
                      </a:pPr>
                      <a:r>
                        <a:rPr lang="en-US" sz="2000" b="0" dirty="0">
                          <a:effectLst/>
                        </a:rPr>
                        <a:t>20</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20.48</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2.58</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102.43</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8489990"/>
                  </a:ext>
                </a:extLst>
              </a:tr>
              <a:tr h="355188">
                <a:tc vMerge="1">
                  <a:txBody>
                    <a:bodyPr/>
                    <a:lstStyle/>
                    <a:p>
                      <a:endParaRPr lang="en-US"/>
                    </a:p>
                  </a:txBody>
                  <a:tcPr/>
                </a:tc>
                <a:tc rowSpan="2">
                  <a:txBody>
                    <a:bodyPr/>
                    <a:lstStyle/>
                    <a:p>
                      <a:pPr algn="ctr">
                        <a:spcAft>
                          <a:spcPts val="0"/>
                        </a:spcAft>
                      </a:pPr>
                      <a:r>
                        <a:rPr lang="en-US" sz="2000" b="0" dirty="0">
                          <a:effectLst/>
                        </a:rPr>
                        <a:t>O-CNDs</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2000" b="0">
                          <a:effectLst/>
                        </a:rPr>
                        <a:t>50</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51.05</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2.48</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102.10</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9211043"/>
                  </a:ext>
                </a:extLst>
              </a:tr>
              <a:tr h="412256">
                <a:tc vMerge="1">
                  <a:txBody>
                    <a:bodyPr/>
                    <a:lstStyle/>
                    <a:p>
                      <a:endParaRPr lang="en-US"/>
                    </a:p>
                  </a:txBody>
                  <a:tcPr/>
                </a:tc>
                <a:tc vMerge="1">
                  <a:txBody>
                    <a:bodyPr/>
                    <a:lstStyle/>
                    <a:p>
                      <a:endParaRPr lang="en-US"/>
                    </a:p>
                  </a:txBody>
                  <a:tcPr/>
                </a:tc>
                <a:tc>
                  <a:txBody>
                    <a:bodyPr/>
                    <a:lstStyle/>
                    <a:p>
                      <a:pPr algn="ctr">
                        <a:spcAft>
                          <a:spcPts val="0"/>
                        </a:spcAft>
                      </a:pPr>
                      <a:r>
                        <a:rPr lang="en-US" sz="2000" b="0">
                          <a:effectLst/>
                        </a:rPr>
                        <a:t>20</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20.50</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0.418</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102.50</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2696491"/>
                  </a:ext>
                </a:extLst>
              </a:tr>
              <a:tr h="342412">
                <a:tc rowSpan="4">
                  <a:txBody>
                    <a:bodyPr/>
                    <a:lstStyle/>
                    <a:p>
                      <a:pPr algn="ctr">
                        <a:spcAft>
                          <a:spcPts val="0"/>
                        </a:spcAft>
                      </a:pPr>
                      <a:r>
                        <a:rPr lang="en-US" sz="2400" b="1" dirty="0">
                          <a:solidFill>
                            <a:schemeClr val="tx1"/>
                          </a:solidFill>
                          <a:effectLst/>
                        </a:rPr>
                        <a:t>Drink Water</a:t>
                      </a:r>
                      <a:endParaRPr lang="en-US" sz="2400" b="1" dirty="0">
                        <a:solidFill>
                          <a:schemeClr val="tx1"/>
                        </a:solidFill>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spcAft>
                          <a:spcPts val="0"/>
                        </a:spcAft>
                      </a:pPr>
                      <a:r>
                        <a:rPr lang="en-US" sz="2000" b="0" dirty="0">
                          <a:effectLst/>
                        </a:rPr>
                        <a:t>D-CNDs</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2000" b="0">
                          <a:effectLst/>
                        </a:rPr>
                        <a:t>50</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47.85</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0.232</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95.70</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2738392"/>
                  </a:ext>
                </a:extLst>
              </a:tr>
              <a:tr h="359447">
                <a:tc vMerge="1">
                  <a:txBody>
                    <a:bodyPr/>
                    <a:lstStyle/>
                    <a:p>
                      <a:endParaRPr lang="en-US"/>
                    </a:p>
                  </a:txBody>
                  <a:tcPr/>
                </a:tc>
                <a:tc vMerge="1">
                  <a:txBody>
                    <a:bodyPr/>
                    <a:lstStyle/>
                    <a:p>
                      <a:endParaRPr lang="en-US"/>
                    </a:p>
                  </a:txBody>
                  <a:tcPr/>
                </a:tc>
                <a:tc>
                  <a:txBody>
                    <a:bodyPr/>
                    <a:lstStyle/>
                    <a:p>
                      <a:pPr algn="ctr">
                        <a:spcAft>
                          <a:spcPts val="0"/>
                        </a:spcAft>
                      </a:pPr>
                      <a:r>
                        <a:rPr lang="en-US" sz="2000" b="0">
                          <a:effectLst/>
                        </a:rPr>
                        <a:t>20</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18.88</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0.264</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94.41</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07874478"/>
                  </a:ext>
                </a:extLst>
              </a:tr>
              <a:tr h="352633">
                <a:tc vMerge="1">
                  <a:txBody>
                    <a:bodyPr/>
                    <a:lstStyle/>
                    <a:p>
                      <a:endParaRPr lang="en-US"/>
                    </a:p>
                  </a:txBody>
                  <a:tcPr/>
                </a:tc>
                <a:tc rowSpan="2">
                  <a:txBody>
                    <a:bodyPr/>
                    <a:lstStyle/>
                    <a:p>
                      <a:pPr algn="ctr">
                        <a:spcAft>
                          <a:spcPts val="0"/>
                        </a:spcAft>
                      </a:pPr>
                      <a:r>
                        <a:rPr lang="en-US" sz="2000" b="0" dirty="0">
                          <a:effectLst/>
                        </a:rPr>
                        <a:t>O-CNDs</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2000" b="0">
                          <a:effectLst/>
                        </a:rPr>
                        <a:t>50</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52.42</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6.819</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104.8</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56288395"/>
                  </a:ext>
                </a:extLst>
              </a:tr>
              <a:tr h="356891">
                <a:tc vMerge="1">
                  <a:txBody>
                    <a:bodyPr/>
                    <a:lstStyle/>
                    <a:p>
                      <a:endParaRPr lang="en-US"/>
                    </a:p>
                  </a:txBody>
                  <a:tcPr/>
                </a:tc>
                <a:tc vMerge="1">
                  <a:txBody>
                    <a:bodyPr/>
                    <a:lstStyle/>
                    <a:p>
                      <a:endParaRPr lang="en-US"/>
                    </a:p>
                  </a:txBody>
                  <a:tcPr/>
                </a:tc>
                <a:tc>
                  <a:txBody>
                    <a:bodyPr/>
                    <a:lstStyle/>
                    <a:p>
                      <a:pPr algn="ctr">
                        <a:spcAft>
                          <a:spcPts val="0"/>
                        </a:spcAft>
                      </a:pPr>
                      <a:r>
                        <a:rPr lang="en-US" sz="2000" b="0">
                          <a:effectLst/>
                        </a:rPr>
                        <a:t>20</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19.56</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a:effectLst/>
                        </a:rPr>
                        <a:t>2.075</a:t>
                      </a:r>
                      <a:endParaRPr lang="en-US" sz="2000" b="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2000" b="0" dirty="0">
                          <a:effectLst/>
                        </a:rPr>
                        <a:t>97.80</a:t>
                      </a:r>
                      <a:endParaRPr lang="en-US" sz="2000" b="0" dirty="0">
                        <a:effectLst/>
                        <a:latin typeface="Calibri" panose="020F0502020204030204" pitchFamily="34" charset="0"/>
                        <a:cs typeface="Arial" panose="020B0604020202020204" pitchFamily="34" charset="0"/>
                      </a:endParaRPr>
                    </a:p>
                  </a:txBody>
                  <a:tcPr marL="58223" marR="5822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7474734"/>
                  </a:ext>
                </a:extLst>
              </a:tr>
            </a:tbl>
          </a:graphicData>
        </a:graphic>
      </p:graphicFrame>
      <p:sp>
        <p:nvSpPr>
          <p:cNvPr id="6" name="Rectangle 5"/>
          <p:cNvSpPr/>
          <p:nvPr/>
        </p:nvSpPr>
        <p:spPr>
          <a:xfrm>
            <a:off x="2378935" y="278192"/>
            <a:ext cx="7407990" cy="553998"/>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spcAft>
                <a:spcPts val="1000"/>
              </a:spcAft>
            </a:pPr>
            <a:r>
              <a:rPr lang="en-GB" sz="3000" i="1" dirty="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rPr>
              <a:t>Fe</a:t>
            </a:r>
            <a:r>
              <a:rPr lang="en-GB" sz="3000" i="1" baseline="30000" dirty="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rPr>
              <a:t>+3</a:t>
            </a:r>
            <a:r>
              <a:rPr lang="en-GB" sz="3000" i="1" dirty="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rPr>
              <a:t> </a:t>
            </a:r>
            <a:r>
              <a:rPr lang="en-GB" sz="3000" i="1" dirty="0" smtClean="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rPr>
              <a:t>Sensing With </a:t>
            </a:r>
            <a:r>
              <a:rPr lang="en-GB" sz="3000" i="1" dirty="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rPr>
              <a:t>CNDs </a:t>
            </a:r>
            <a:r>
              <a:rPr lang="en-GB" sz="3000" i="1" dirty="0" smtClean="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rPr>
              <a:t>In Real Water Samples</a:t>
            </a:r>
            <a:endParaRPr lang="en-US" sz="3000" i="1" dirty="0">
              <a:solidFill>
                <a:schemeClr val="tx1">
                  <a:lumMod val="95000"/>
                  <a:lumOff val="5000"/>
                </a:schemeClr>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713679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11565745" y="203031"/>
            <a:ext cx="365760" cy="365760"/>
          </a:xfrm>
        </p:spPr>
        <p:txBody>
          <a:bodyPr/>
          <a:lstStyle/>
          <a:p>
            <a:fld id="{C843C137-AF4A-4AFB-B1E0-6123CF27A630}" type="slidenum">
              <a:rPr lang="en-US" smtClean="0"/>
              <a:t>22</a:t>
            </a:fld>
            <a:endParaRPr lang="en-US"/>
          </a:p>
        </p:txBody>
      </p:sp>
      <p:graphicFrame>
        <p:nvGraphicFramePr>
          <p:cNvPr id="4" name="Diagram 3"/>
          <p:cNvGraphicFramePr/>
          <p:nvPr>
            <p:extLst>
              <p:ext uri="{D42A27DB-BD31-4B8C-83A1-F6EECF244321}">
                <p14:modId xmlns:p14="http://schemas.microsoft.com/office/powerpoint/2010/main" val="481329692"/>
              </p:ext>
            </p:extLst>
          </p:nvPr>
        </p:nvGraphicFramePr>
        <p:xfrm>
          <a:off x="201833" y="891571"/>
          <a:ext cx="4320654" cy="58033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angle 7"/>
          <p:cNvSpPr/>
          <p:nvPr/>
        </p:nvSpPr>
        <p:spPr>
          <a:xfrm>
            <a:off x="3294363" y="203031"/>
            <a:ext cx="6103273" cy="61927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none">
            <a:spAutoFit/>
          </a:bodyPr>
          <a:lstStyle/>
          <a:p>
            <a:pPr algn="ctr">
              <a:lnSpc>
                <a:spcPct val="107000"/>
              </a:lnSpc>
              <a:spcAft>
                <a:spcPts val="800"/>
              </a:spcAft>
            </a:pPr>
            <a:r>
              <a:rPr lang="en-US" sz="3000" dirty="0">
                <a:solidFill>
                  <a:schemeClr val="tx1"/>
                </a:solidFill>
                <a:latin typeface="+mj-lt"/>
                <a:ea typeface="Calibri" panose="020F0502020204030204" pitchFamily="34" charset="0"/>
              </a:rPr>
              <a:t>Fluorescence</a:t>
            </a:r>
            <a:r>
              <a:rPr lang="en-US" sz="3200" dirty="0">
                <a:latin typeface="+mj-lt"/>
                <a:ea typeface="Calibri" panose="020F0502020204030204" pitchFamily="34" charset="0"/>
              </a:rPr>
              <a:t> Quenching Mechanism</a:t>
            </a:r>
            <a:endParaRPr lang="en-US" sz="2800" dirty="0">
              <a:effectLst/>
              <a:latin typeface="+mj-lt"/>
              <a:ea typeface="Calibri" panose="020F0502020204030204" pitchFamily="34" charset="0"/>
            </a:endParaRPr>
          </a:p>
        </p:txBody>
      </p:sp>
      <p:pic>
        <p:nvPicPr>
          <p:cNvPr id="1026" name="Picture 2" descr="Ground state - Wikipedia"/>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57641" y="1748145"/>
            <a:ext cx="5750151" cy="4311997"/>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Straight Arrow Connector 16"/>
          <p:cNvCxnSpPr/>
          <p:nvPr/>
        </p:nvCxnSpPr>
        <p:spPr>
          <a:xfrm>
            <a:off x="4078941" y="3913507"/>
            <a:ext cx="1631577"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3258821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843C137-AF4A-4AFB-B1E0-6123CF27A630}" type="slidenum">
              <a:rPr lang="en-US" smtClean="0"/>
              <a:t>23</a:t>
            </a:fld>
            <a:endParaRPr lang="en-US"/>
          </a:p>
        </p:txBody>
      </p:sp>
      <p:pic>
        <p:nvPicPr>
          <p:cNvPr id="17410" name="Picture 2" descr="https://lh5.googleusercontent.com/ONY9q_MO-H6-W7bao80PggbYdKForPTB0JEykCY_2W_lDGkmHGgy9b1C7hotLEFOYmM0VCKTqxIa7VwDYKCSu5V5ffOViLaCZ7xz8lOuufcVyGKgUsPPcxA_8rDvQlEY9xRjbTRQiZhCIGaFIccung=s2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65732"/>
            <a:ext cx="6385758" cy="4912554"/>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https://lh3.googleusercontent.com/o8dw5iuKfCvbpKnj_RcFxEG1gmTrTQM6eCtiMEKyEo5zkQXQd8exOCtDGuH5LDbna9lMMSaFJi9QDNHaOdww7ZeNqwyEw7wZ7OgVI_ya-cbHAugc_KEXAY3q0rLr4Q1Lnmi-rHOmmBF8jjLIwtH_EQ=s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2935" y="965732"/>
            <a:ext cx="6361980" cy="489426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497015" y="5859993"/>
            <a:ext cx="1391728" cy="52322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GB" sz="2800" dirty="0" smtClean="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rPr>
              <a:t>O- </a:t>
            </a:r>
            <a:r>
              <a:rPr lang="en-GB" sz="2800" dirty="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rPr>
              <a:t>CNDs</a:t>
            </a:r>
            <a:endParaRPr lang="en-US" sz="2800" dirty="0">
              <a:solidFill>
                <a:schemeClr val="tx1">
                  <a:lumMod val="95000"/>
                  <a:lumOff val="5000"/>
                </a:schemeClr>
              </a:solidFill>
            </a:endParaRPr>
          </a:p>
        </p:txBody>
      </p:sp>
      <p:sp>
        <p:nvSpPr>
          <p:cNvPr id="7" name="Rectangle 6"/>
          <p:cNvSpPr/>
          <p:nvPr/>
        </p:nvSpPr>
        <p:spPr>
          <a:xfrm>
            <a:off x="8268938" y="5878286"/>
            <a:ext cx="1309974" cy="52322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GB" sz="2800" dirty="0" smtClean="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rPr>
              <a:t>D-CNDs</a:t>
            </a:r>
            <a:endParaRPr lang="en-US" sz="2800" dirty="0">
              <a:solidFill>
                <a:schemeClr val="tx1">
                  <a:lumMod val="95000"/>
                  <a:lumOff val="5000"/>
                </a:schemeClr>
              </a:solidFill>
            </a:endParaRPr>
          </a:p>
        </p:txBody>
      </p:sp>
      <p:sp>
        <p:nvSpPr>
          <p:cNvPr id="6" name="Rectangle 5"/>
          <p:cNvSpPr/>
          <p:nvPr/>
        </p:nvSpPr>
        <p:spPr>
          <a:xfrm>
            <a:off x="1777284" y="424219"/>
            <a:ext cx="9216947" cy="52322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a:spcAft>
                <a:spcPts val="1000"/>
              </a:spcAft>
            </a:pPr>
            <a:r>
              <a:rPr lang="en-GB" sz="2800" dirty="0">
                <a:solidFill>
                  <a:schemeClr val="tx1">
                    <a:lumMod val="95000"/>
                    <a:lumOff val="5000"/>
                  </a:schemeClr>
                </a:solidFill>
                <a:ea typeface="Calibri" panose="020F0502020204030204" pitchFamily="34" charset="0"/>
                <a:cs typeface="Calibri" panose="020F0502020204030204" pitchFamily="34" charset="0"/>
              </a:rPr>
              <a:t>Quenching Mechanism of CNDs with Fe</a:t>
            </a:r>
            <a:r>
              <a:rPr lang="en-GB" sz="2800" baseline="30000" dirty="0">
                <a:solidFill>
                  <a:schemeClr val="tx1">
                    <a:lumMod val="95000"/>
                    <a:lumOff val="5000"/>
                  </a:schemeClr>
                </a:solidFill>
                <a:ea typeface="Calibri" panose="020F0502020204030204" pitchFamily="34" charset="0"/>
                <a:cs typeface="Calibri" panose="020F0502020204030204" pitchFamily="34" charset="0"/>
              </a:rPr>
              <a:t>+3</a:t>
            </a:r>
            <a:r>
              <a:rPr lang="en-GB" sz="2800" dirty="0">
                <a:solidFill>
                  <a:schemeClr val="tx1">
                    <a:lumMod val="95000"/>
                    <a:lumOff val="5000"/>
                  </a:schemeClr>
                </a:solidFill>
                <a:ea typeface="Calibri" panose="020F0502020204030204" pitchFamily="34" charset="0"/>
                <a:cs typeface="Calibri" panose="020F0502020204030204" pitchFamily="34" charset="0"/>
              </a:rPr>
              <a:t> (Stern </a:t>
            </a:r>
            <a:r>
              <a:rPr lang="en-GB" sz="2800" dirty="0" err="1">
                <a:solidFill>
                  <a:schemeClr val="tx1">
                    <a:lumMod val="95000"/>
                    <a:lumOff val="5000"/>
                  </a:schemeClr>
                </a:solidFill>
                <a:ea typeface="Calibri" panose="020F0502020204030204" pitchFamily="34" charset="0"/>
                <a:cs typeface="Calibri" panose="020F0502020204030204" pitchFamily="34" charset="0"/>
              </a:rPr>
              <a:t>Volmer</a:t>
            </a:r>
            <a:r>
              <a:rPr lang="en-GB" sz="2800" dirty="0">
                <a:solidFill>
                  <a:schemeClr val="tx1">
                    <a:lumMod val="95000"/>
                    <a:lumOff val="5000"/>
                  </a:schemeClr>
                </a:solidFill>
                <a:ea typeface="Calibri" panose="020F0502020204030204" pitchFamily="34" charset="0"/>
                <a:cs typeface="Calibri" panose="020F0502020204030204" pitchFamily="34" charset="0"/>
              </a:rPr>
              <a:t> Plot)</a:t>
            </a:r>
            <a:endParaRPr lang="en-US" sz="2800" dirty="0">
              <a:solidFill>
                <a:schemeClr val="tx1">
                  <a:lumMod val="95000"/>
                  <a:lumOff val="5000"/>
                </a:schemeClr>
              </a:solidFill>
              <a:ea typeface="Calibri" panose="020F0502020204030204" pitchFamily="34" charset="0"/>
              <a:cs typeface="Arial" panose="020B0604020202020204" pitchFamily="34" charset="0"/>
            </a:endParaRPr>
          </a:p>
        </p:txBody>
      </p:sp>
      <p:cxnSp>
        <p:nvCxnSpPr>
          <p:cNvPr id="12" name="Straight Arrow Connector 11"/>
          <p:cNvCxnSpPr/>
          <p:nvPr/>
        </p:nvCxnSpPr>
        <p:spPr>
          <a:xfrm>
            <a:off x="1271451" y="1332411"/>
            <a:ext cx="809898" cy="574766"/>
          </a:xfrm>
          <a:prstGeom prst="straightConnector1">
            <a:avLst/>
          </a:prstGeom>
          <a:ln>
            <a:solidFill>
              <a:srgbClr val="FF0000"/>
            </a:solidFill>
            <a:tailEnd type="triangle"/>
          </a:ln>
        </p:spPr>
        <p:style>
          <a:lnRef idx="3">
            <a:schemeClr val="accent4"/>
          </a:lnRef>
          <a:fillRef idx="0">
            <a:schemeClr val="accent4"/>
          </a:fillRef>
          <a:effectRef idx="2">
            <a:schemeClr val="accent4"/>
          </a:effectRef>
          <a:fontRef idx="minor">
            <a:schemeClr val="tx1"/>
          </a:fontRef>
        </p:style>
      </p:cxnSp>
      <p:cxnSp>
        <p:nvCxnSpPr>
          <p:cNvPr id="15" name="Straight Arrow Connector 14"/>
          <p:cNvCxnSpPr/>
          <p:nvPr/>
        </p:nvCxnSpPr>
        <p:spPr>
          <a:xfrm>
            <a:off x="7345680" y="1232262"/>
            <a:ext cx="809898" cy="574766"/>
          </a:xfrm>
          <a:prstGeom prst="straightConnector1">
            <a:avLst/>
          </a:prstGeom>
          <a:ln>
            <a:solidFill>
              <a:srgbClr val="FF0000"/>
            </a:solidFill>
            <a:tailEnd type="triangle"/>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5103569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C7FC49-CA7D-4260-BC3D-F9A7454F351F}" type="datetime2">
              <a:rPr lang="en-US" smtClean="0"/>
              <a:t>Thursday, June 8, 2023</a:t>
            </a:fld>
            <a:endParaRPr lang="en-US"/>
          </a:p>
        </p:txBody>
      </p:sp>
      <p:sp>
        <p:nvSpPr>
          <p:cNvPr id="3" name="Slide Number Placeholder 2"/>
          <p:cNvSpPr>
            <a:spLocks noGrp="1"/>
          </p:cNvSpPr>
          <p:nvPr>
            <p:ph type="sldNum" sz="quarter" idx="12"/>
          </p:nvPr>
        </p:nvSpPr>
        <p:spPr/>
        <p:txBody>
          <a:bodyPr/>
          <a:lstStyle/>
          <a:p>
            <a:fld id="{C843C137-AF4A-4AFB-B1E0-6123CF27A630}" type="slidenum">
              <a:rPr lang="en-US" smtClean="0"/>
              <a:t>24</a:t>
            </a:fld>
            <a:endParaRPr lang="en-US"/>
          </a:p>
        </p:txBody>
      </p:sp>
      <p:sp>
        <p:nvSpPr>
          <p:cNvPr id="7" name="TextBox 6"/>
          <p:cNvSpPr txBox="1"/>
          <p:nvPr/>
        </p:nvSpPr>
        <p:spPr>
          <a:xfrm>
            <a:off x="2711782" y="182880"/>
            <a:ext cx="6209211" cy="1569660"/>
          </a:xfrm>
          <a:prstGeom prst="rect">
            <a:avLst/>
          </a:prstGeom>
          <a:noFill/>
        </p:spPr>
        <p:txBody>
          <a:bodyPr wrap="square" rtlCol="0">
            <a:spAutoFit/>
          </a:bodyPr>
          <a:lstStyle/>
          <a:p>
            <a:pPr algn="ctr"/>
            <a:r>
              <a:rPr lang="en-US" sz="3200" dirty="0" smtClean="0">
                <a:solidFill>
                  <a:srgbClr val="002060"/>
                </a:solidFill>
                <a:effectLst>
                  <a:outerShdw blurRad="38100" dist="38100" dir="2700000" algn="tl">
                    <a:srgbClr val="000000">
                      <a:alpha val="43137"/>
                    </a:srgbClr>
                  </a:outerShdw>
                </a:effectLst>
              </a:rPr>
              <a:t>Summary</a:t>
            </a:r>
            <a:r>
              <a:rPr lang="en-US" sz="3200" strike="sngStrike" dirty="0" smtClean="0">
                <a:solidFill>
                  <a:srgbClr val="002060"/>
                </a:solidFill>
                <a:effectLst>
                  <a:outerShdw blurRad="38100" dist="38100" dir="2700000" algn="tl">
                    <a:srgbClr val="000000">
                      <a:alpha val="43137"/>
                    </a:srgbClr>
                  </a:outerShdw>
                </a:effectLst>
              </a:rPr>
              <a:t> </a:t>
            </a:r>
          </a:p>
          <a:p>
            <a:pPr algn="ctr"/>
            <a:r>
              <a:rPr lang="en-US" sz="3200" i="1" strike="sngStrike" dirty="0" smtClean="0">
                <a:solidFill>
                  <a:srgbClr val="002060"/>
                </a:solidFill>
                <a:effectLst>
                  <a:outerShdw blurRad="38100" dist="38100" dir="2700000" algn="tl">
                    <a:srgbClr val="000000">
                      <a:alpha val="43137"/>
                    </a:srgbClr>
                  </a:outerShdw>
                </a:effectLst>
              </a:rPr>
              <a:t>                   </a:t>
            </a:r>
            <a:r>
              <a:rPr lang="en-US" sz="3200" i="1" dirty="0" smtClean="0">
                <a:solidFill>
                  <a:srgbClr val="002060"/>
                </a:solidFill>
                <a:effectLst>
                  <a:outerShdw blurRad="38100" dist="38100" dir="2700000" algn="tl">
                    <a:srgbClr val="000000">
                      <a:alpha val="43137"/>
                    </a:srgbClr>
                  </a:outerShdw>
                </a:effectLst>
              </a:rPr>
              <a:t>Of The  </a:t>
            </a:r>
          </a:p>
          <a:p>
            <a:pPr algn="ctr"/>
            <a:r>
              <a:rPr lang="en-US" sz="3200" strike="sngStrike" dirty="0">
                <a:solidFill>
                  <a:srgbClr val="002060"/>
                </a:solidFill>
                <a:effectLst>
                  <a:outerShdw blurRad="38100" dist="38100" dir="2700000" algn="tl">
                    <a:srgbClr val="000000">
                      <a:alpha val="43137"/>
                    </a:srgbClr>
                  </a:outerShdw>
                </a:effectLst>
              </a:rPr>
              <a:t> </a:t>
            </a:r>
            <a:r>
              <a:rPr lang="en-US" sz="3200" strike="sngStrike" dirty="0" smtClean="0">
                <a:solidFill>
                  <a:srgbClr val="002060"/>
                </a:solidFill>
                <a:effectLst>
                  <a:outerShdw blurRad="38100" dist="38100" dir="2700000" algn="tl">
                    <a:srgbClr val="000000">
                      <a:alpha val="43137"/>
                    </a:srgbClr>
                  </a:outerShdw>
                </a:effectLst>
              </a:rPr>
              <a:t>                                    </a:t>
            </a:r>
            <a:r>
              <a:rPr lang="en-US" sz="3200" dirty="0" smtClean="0">
                <a:solidFill>
                  <a:srgbClr val="002060"/>
                </a:solidFill>
                <a:effectLst>
                  <a:outerShdw blurRad="38100" dist="38100" dir="2700000" algn="tl">
                    <a:srgbClr val="000000">
                      <a:alpha val="43137"/>
                    </a:srgbClr>
                  </a:outerShdw>
                </a:effectLst>
              </a:rPr>
              <a:t>Project </a:t>
            </a:r>
            <a:endParaRPr lang="en-US" sz="3200" dirty="0">
              <a:solidFill>
                <a:srgbClr val="002060"/>
              </a:solidFill>
              <a:effectLst>
                <a:outerShdw blurRad="38100" dist="38100" dir="2700000" algn="tl">
                  <a:srgbClr val="000000">
                    <a:alpha val="43137"/>
                  </a:srgbClr>
                </a:outerShdw>
              </a:effectLst>
            </a:endParaRPr>
          </a:p>
        </p:txBody>
      </p:sp>
      <mc:AlternateContent xmlns:mc="http://schemas.openxmlformats.org/markup-compatibility/2006">
        <mc:Choice xmlns:a14="http://schemas.microsoft.com/office/drawing/2010/main" Requires="a14">
          <p:graphicFrame>
            <p:nvGraphicFramePr>
              <p:cNvPr id="8" name="Diagram 7"/>
              <p:cNvGraphicFramePr/>
              <p:nvPr>
                <p:extLst>
                  <p:ext uri="{D42A27DB-BD31-4B8C-83A1-F6EECF244321}">
                    <p14:modId xmlns:p14="http://schemas.microsoft.com/office/powerpoint/2010/main" val="1361077024"/>
                  </p:ext>
                </p:extLst>
              </p:nvPr>
            </p:nvGraphicFramePr>
            <p:xfrm>
              <a:off x="1666240" y="2049917"/>
              <a:ext cx="9092682" cy="38915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p:graphicFrame>
            <p:nvGraphicFramePr>
              <p:cNvPr id="8" name="Diagram 7"/>
              <p:cNvGraphicFramePr/>
              <p:nvPr>
                <p:extLst>
                  <p:ext uri="{D42A27DB-BD31-4B8C-83A1-F6EECF244321}">
                    <p14:modId xmlns:p14="http://schemas.microsoft.com/office/powerpoint/2010/main" val="1361077024"/>
                  </p:ext>
                </p:extLst>
              </p:nvPr>
            </p:nvGraphicFramePr>
            <p:xfrm>
              <a:off x="1666240" y="2049917"/>
              <a:ext cx="9092682" cy="3891522"/>
            </p:xfrm>
            <a:graphic>
              <a:graphicData uri="http://schemas.openxmlformats.org/drawingml/2006/diagram">
                <dgm:relIds xmlns:dgm="http://schemas.openxmlformats.org/drawingml/2006/diagram" xmlns:r="http://schemas.openxmlformats.org/officeDocument/2006/relationships" r:dm="rId7" r:lo="rId3" r:qs="rId4" r:cs="rId5"/>
              </a:graphicData>
            </a:graphic>
          </p:graphicFrame>
        </mc:Fallback>
      </mc:AlternateContent>
    </p:spTree>
    <p:extLst>
      <p:ext uri="{BB962C8B-B14F-4D97-AF65-F5344CB8AC3E}">
        <p14:creationId xmlns:p14="http://schemas.microsoft.com/office/powerpoint/2010/main" val="42819084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799908"/>
            <a:ext cx="12192000" cy="1058091"/>
          </a:xfrm>
          <a:prstGeom prst="rect">
            <a:avLst/>
          </a:prstGeom>
          <a:ln>
            <a:solidFill>
              <a:schemeClr val="accent2">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4" name="TextBox 3"/>
          <p:cNvSpPr txBox="1"/>
          <p:nvPr/>
        </p:nvSpPr>
        <p:spPr>
          <a:xfrm>
            <a:off x="1582782" y="1883938"/>
            <a:ext cx="9026435" cy="2800767"/>
          </a:xfrm>
          <a:prstGeom prst="rect">
            <a:avLst/>
          </a:prstGeom>
          <a:noFill/>
        </p:spPr>
        <p:txBody>
          <a:bodyPr wrap="square" rtlCol="0">
            <a:spAutoFit/>
          </a:bodyPr>
          <a:lstStyle/>
          <a:p>
            <a:pPr algn="ctr"/>
            <a:r>
              <a:rPr lang="en-US" sz="8800" b="1" dirty="0" smtClean="0">
                <a:ln w="6600">
                  <a:solidFill>
                    <a:schemeClr val="accent2"/>
                  </a:solidFill>
                  <a:prstDash val="solid"/>
                </a:ln>
                <a:solidFill>
                  <a:srgbClr val="002060"/>
                </a:solidFill>
                <a:latin typeface="Ink Free" panose="03080402000500000000" pitchFamily="66" charset="0"/>
              </a:rPr>
              <a:t>Thank You For Your Attention! </a:t>
            </a:r>
            <a:endParaRPr lang="en-US" sz="8800" b="1" dirty="0">
              <a:ln w="6600">
                <a:solidFill>
                  <a:schemeClr val="accent2"/>
                </a:solidFill>
                <a:prstDash val="solid"/>
              </a:ln>
              <a:solidFill>
                <a:srgbClr val="002060"/>
              </a:solidFill>
              <a:latin typeface="Ink Free" panose="03080402000500000000" pitchFamily="66" charset="0"/>
            </a:endParaRPr>
          </a:p>
        </p:txBody>
      </p:sp>
      <p:sp>
        <p:nvSpPr>
          <p:cNvPr id="5" name="Rectangle 4"/>
          <p:cNvSpPr/>
          <p:nvPr/>
        </p:nvSpPr>
        <p:spPr>
          <a:xfrm>
            <a:off x="0" y="0"/>
            <a:ext cx="12192000" cy="1058091"/>
          </a:xfrm>
          <a:prstGeom prst="rect">
            <a:avLst/>
          </a:prstGeom>
          <a:solidFill>
            <a:schemeClr val="accent2"/>
          </a:solidFill>
          <a:ln>
            <a:solidFill>
              <a:schemeClr val="accent2">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2" name="Date Placeholder 1"/>
          <p:cNvSpPr>
            <a:spLocks noGrp="1"/>
          </p:cNvSpPr>
          <p:nvPr>
            <p:ph type="dt" sz="half" idx="10"/>
          </p:nvPr>
        </p:nvSpPr>
        <p:spPr/>
        <p:txBody>
          <a:bodyPr/>
          <a:lstStyle/>
          <a:p>
            <a:fld id="{41F4E8BD-4691-44EA-A8CE-F07A6269507E}" type="datetime2">
              <a:rPr lang="en-US" smtClean="0"/>
              <a:t>Wednesday, June 7, 2023</a:t>
            </a:fld>
            <a:endParaRPr lang="en-US"/>
          </a:p>
        </p:txBody>
      </p:sp>
      <p:sp>
        <p:nvSpPr>
          <p:cNvPr id="6" name="Slide Number Placeholder 5"/>
          <p:cNvSpPr>
            <a:spLocks noGrp="1"/>
          </p:cNvSpPr>
          <p:nvPr>
            <p:ph type="sldNum" sz="quarter" idx="12"/>
          </p:nvPr>
        </p:nvSpPr>
        <p:spPr/>
        <p:txBody>
          <a:bodyPr/>
          <a:lstStyle/>
          <a:p>
            <a:fld id="{C843C137-AF4A-4AFB-B1E0-6123CF27A630}" type="slidenum">
              <a:rPr lang="en-US" smtClean="0"/>
              <a:t>25</a:t>
            </a:fld>
            <a:endParaRPr lang="en-US"/>
          </a:p>
        </p:txBody>
      </p:sp>
    </p:spTree>
    <p:extLst>
      <p:ext uri="{BB962C8B-B14F-4D97-AF65-F5344CB8AC3E}">
        <p14:creationId xmlns:p14="http://schemas.microsoft.com/office/powerpoint/2010/main" val="4339749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535681961"/>
              </p:ext>
            </p:extLst>
          </p:nvPr>
        </p:nvGraphicFramePr>
        <p:xfrm>
          <a:off x="2504930" y="3053377"/>
          <a:ext cx="7389138" cy="23656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half" idx="10"/>
          </p:nvPr>
        </p:nvSpPr>
        <p:spPr/>
        <p:txBody>
          <a:bodyPr/>
          <a:lstStyle/>
          <a:p>
            <a:fld id="{C2D57D29-65CE-4CBE-BF51-5C6B11D1EC50}" type="datetime2">
              <a:rPr lang="en-US" smtClean="0"/>
              <a:t>Wednesday, June 7, 2023</a:t>
            </a:fld>
            <a:endParaRPr lang="en-US"/>
          </a:p>
        </p:txBody>
      </p:sp>
      <p:sp>
        <p:nvSpPr>
          <p:cNvPr id="4" name="Slide Number Placeholder 3"/>
          <p:cNvSpPr>
            <a:spLocks noGrp="1"/>
          </p:cNvSpPr>
          <p:nvPr>
            <p:ph type="sldNum" sz="quarter" idx="12"/>
          </p:nvPr>
        </p:nvSpPr>
        <p:spPr/>
        <p:txBody>
          <a:bodyPr/>
          <a:lstStyle/>
          <a:p>
            <a:fld id="{C843C137-AF4A-4AFB-B1E0-6123CF27A630}" type="slidenum">
              <a:rPr lang="en-US" smtClean="0"/>
              <a:t>3</a:t>
            </a:fld>
            <a:endParaRPr lang="en-US"/>
          </a:p>
        </p:txBody>
      </p:sp>
      <p:sp>
        <p:nvSpPr>
          <p:cNvPr id="7" name="Rectangle 6"/>
          <p:cNvSpPr/>
          <p:nvPr/>
        </p:nvSpPr>
        <p:spPr>
          <a:xfrm>
            <a:off x="156751" y="1905844"/>
            <a:ext cx="11730448" cy="64633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dirty="0" smtClean="0"/>
              <a:t>CNDs </a:t>
            </a:r>
            <a:r>
              <a:rPr lang="en-US" dirty="0"/>
              <a:t>have many </a:t>
            </a:r>
            <a:r>
              <a:rPr lang="en-US" dirty="0" smtClean="0"/>
              <a:t>important properties </a:t>
            </a:r>
            <a:r>
              <a:rPr lang="en-US" dirty="0"/>
              <a:t>such as optical quanta </a:t>
            </a:r>
            <a:r>
              <a:rPr lang="en-US" dirty="0" smtClean="0"/>
              <a:t>small </a:t>
            </a:r>
            <a:r>
              <a:rPr lang="en-US" dirty="0"/>
              <a:t>size </a:t>
            </a:r>
            <a:r>
              <a:rPr lang="en-US" dirty="0" smtClean="0"/>
              <a:t>uniform </a:t>
            </a:r>
            <a:r>
              <a:rPr lang="en-US" dirty="0"/>
              <a:t>shape and </a:t>
            </a:r>
            <a:r>
              <a:rPr lang="en-US" dirty="0" smtClean="0"/>
              <a:t>composition fluorescence emission, low </a:t>
            </a:r>
            <a:r>
              <a:rPr lang="en-US" dirty="0"/>
              <a:t>toxicity and biocompatibility </a:t>
            </a:r>
            <a:r>
              <a:rPr lang="en-US" dirty="0" smtClean="0"/>
              <a:t>and </a:t>
            </a:r>
            <a:r>
              <a:rPr lang="en-US" dirty="0"/>
              <a:t>low cost in </a:t>
            </a:r>
            <a:r>
              <a:rPr lang="en-US" dirty="0" smtClean="0"/>
              <a:t>preparation</a:t>
            </a:r>
            <a:r>
              <a:rPr lang="en-US" dirty="0" smtClean="0"/>
              <a:t>.</a:t>
            </a:r>
            <a:endParaRPr lang="en-US" dirty="0"/>
          </a:p>
        </p:txBody>
      </p:sp>
      <p:pic>
        <p:nvPicPr>
          <p:cNvPr id="16" name="Picture 15"/>
          <p:cNvPicPr>
            <a:picLocks noChangeAspect="1"/>
          </p:cNvPicPr>
          <p:nvPr/>
        </p:nvPicPr>
        <p:blipFill>
          <a:blip r:embed="rId7"/>
          <a:stretch>
            <a:fillRect/>
          </a:stretch>
        </p:blipFill>
        <p:spPr>
          <a:xfrm>
            <a:off x="226421" y="5085806"/>
            <a:ext cx="2131845" cy="1581829"/>
          </a:xfrm>
          <a:prstGeom prst="rect">
            <a:avLst/>
          </a:prstGeom>
        </p:spPr>
      </p:pic>
      <p:sp>
        <p:nvSpPr>
          <p:cNvPr id="5" name="Rectangle 4"/>
          <p:cNvSpPr/>
          <p:nvPr/>
        </p:nvSpPr>
        <p:spPr>
          <a:xfrm>
            <a:off x="439779" y="1270729"/>
            <a:ext cx="11164391" cy="40011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000" dirty="0"/>
              <a:t>Over the past decade, carbon dots have received a great deal of attention and extensive research. </a:t>
            </a:r>
          </a:p>
        </p:txBody>
      </p:sp>
      <p:sp>
        <p:nvSpPr>
          <p:cNvPr id="6" name="TextBox 5"/>
          <p:cNvSpPr txBox="1"/>
          <p:nvPr/>
        </p:nvSpPr>
        <p:spPr>
          <a:xfrm>
            <a:off x="3413759" y="189338"/>
            <a:ext cx="4841965"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dirty="0" smtClean="0"/>
              <a:t>Carbon </a:t>
            </a:r>
            <a:r>
              <a:rPr lang="en-US" sz="2800" dirty="0" err="1" smtClean="0"/>
              <a:t>NanoDots</a:t>
            </a:r>
            <a:r>
              <a:rPr lang="en-US" sz="2800" dirty="0" smtClean="0"/>
              <a:t>(CNDs)</a:t>
            </a:r>
            <a:endParaRPr lang="en-US" sz="2800" dirty="0"/>
          </a:p>
        </p:txBody>
      </p:sp>
      <p:sp>
        <p:nvSpPr>
          <p:cNvPr id="12" name="Down Arrow 11"/>
          <p:cNvSpPr/>
          <p:nvPr/>
        </p:nvSpPr>
        <p:spPr>
          <a:xfrm>
            <a:off x="5425440" y="712558"/>
            <a:ext cx="304800" cy="558171"/>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547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866946309"/>
              </p:ext>
            </p:extLst>
          </p:nvPr>
        </p:nvGraphicFramePr>
        <p:xfrm>
          <a:off x="-1281870" y="1024014"/>
          <a:ext cx="9197127" cy="56076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val="959084859"/>
              </p:ext>
            </p:extLst>
          </p:nvPr>
        </p:nvGraphicFramePr>
        <p:xfrm>
          <a:off x="5071592" y="1071967"/>
          <a:ext cx="8253420" cy="551171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Rectangle 6"/>
          <p:cNvSpPr/>
          <p:nvPr/>
        </p:nvSpPr>
        <p:spPr>
          <a:xfrm>
            <a:off x="3245390" y="234951"/>
            <a:ext cx="5952912" cy="553998"/>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lgn="ctr"/>
            <a:r>
              <a:rPr lang="en-US" sz="3000" dirty="0" smtClean="0"/>
              <a:t>Synthesis Methods </a:t>
            </a:r>
            <a:r>
              <a:rPr lang="en-US" sz="3000" dirty="0"/>
              <a:t>to </a:t>
            </a:r>
            <a:r>
              <a:rPr lang="en-US" sz="3000" dirty="0" smtClean="0"/>
              <a:t>Prepare CNDs</a:t>
            </a:r>
            <a:endParaRPr lang="en-US" sz="3000" dirty="0"/>
          </a:p>
        </p:txBody>
      </p:sp>
      <p:sp>
        <p:nvSpPr>
          <p:cNvPr id="8" name="Date Placeholder 7"/>
          <p:cNvSpPr>
            <a:spLocks noGrp="1"/>
          </p:cNvSpPr>
          <p:nvPr>
            <p:ph type="dt" sz="half" idx="10"/>
          </p:nvPr>
        </p:nvSpPr>
        <p:spPr/>
        <p:txBody>
          <a:bodyPr/>
          <a:lstStyle/>
          <a:p>
            <a:fld id="{D9AD3952-EFD8-462E-A3A2-64BBF68D4C27}" type="datetime2">
              <a:rPr lang="en-US" smtClean="0"/>
              <a:t>Wednesday, June 7, 2023</a:t>
            </a:fld>
            <a:endParaRPr lang="en-US"/>
          </a:p>
        </p:txBody>
      </p:sp>
      <p:sp>
        <p:nvSpPr>
          <p:cNvPr id="9" name="Slide Number Placeholder 8"/>
          <p:cNvSpPr>
            <a:spLocks noGrp="1"/>
          </p:cNvSpPr>
          <p:nvPr>
            <p:ph type="sldNum" sz="quarter" idx="12"/>
          </p:nvPr>
        </p:nvSpPr>
        <p:spPr/>
        <p:txBody>
          <a:bodyPr/>
          <a:lstStyle/>
          <a:p>
            <a:fld id="{C843C137-AF4A-4AFB-B1E0-6123CF27A630}" type="slidenum">
              <a:rPr lang="en-US" smtClean="0"/>
              <a:t>4</a:t>
            </a:fld>
            <a:endParaRPr lang="en-US"/>
          </a:p>
        </p:txBody>
      </p:sp>
    </p:spTree>
    <p:extLst>
      <p:ext uri="{BB962C8B-B14F-4D97-AF65-F5344CB8AC3E}">
        <p14:creationId xmlns:p14="http://schemas.microsoft.com/office/powerpoint/2010/main" val="38063942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C7FC49-CA7D-4260-BC3D-F9A7454F351F}" type="datetime2">
              <a:rPr lang="en-US" smtClean="0"/>
              <a:pPr/>
              <a:t>Thursday, June 8, 2023</a:t>
            </a:fld>
            <a:endParaRPr lang="en-US"/>
          </a:p>
        </p:txBody>
      </p:sp>
      <p:sp>
        <p:nvSpPr>
          <p:cNvPr id="3" name="Slide Number Placeholder 2"/>
          <p:cNvSpPr>
            <a:spLocks noGrp="1"/>
          </p:cNvSpPr>
          <p:nvPr>
            <p:ph type="sldNum" sz="quarter" idx="12"/>
          </p:nvPr>
        </p:nvSpPr>
        <p:spPr/>
        <p:txBody>
          <a:bodyPr/>
          <a:lstStyle/>
          <a:p>
            <a:fld id="{C843C137-AF4A-4AFB-B1E0-6123CF27A630}" type="slidenum">
              <a:rPr lang="en-US" smtClean="0"/>
              <a:pPr/>
              <a:t>5</a:t>
            </a:fld>
            <a:endParaRPr lang="en-US"/>
          </a:p>
        </p:txBody>
      </p:sp>
      <p:sp>
        <p:nvSpPr>
          <p:cNvPr id="4" name="Rectangle 6"/>
          <p:cNvSpPr/>
          <p:nvPr/>
        </p:nvSpPr>
        <p:spPr>
          <a:xfrm>
            <a:off x="3200908" y="434003"/>
            <a:ext cx="5405913" cy="523220"/>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800" dirty="0" smtClean="0">
                <a:latin typeface="+mj-lt"/>
              </a:rPr>
              <a:t>Using CNDs </a:t>
            </a:r>
            <a:r>
              <a:rPr lang="en-US" sz="2800" dirty="0" smtClean="0">
                <a:latin typeface="+mj-lt"/>
              </a:rPr>
              <a:t>In Sensing </a:t>
            </a:r>
            <a:endParaRPr lang="en-US" sz="2800" dirty="0">
              <a:latin typeface="+mj-lt"/>
            </a:endParaRPr>
          </a:p>
        </p:txBody>
      </p:sp>
      <p:sp>
        <p:nvSpPr>
          <p:cNvPr id="8" name="مستطيل 7"/>
          <p:cNvSpPr/>
          <p:nvPr/>
        </p:nvSpPr>
        <p:spPr>
          <a:xfrm>
            <a:off x="1365068" y="1538824"/>
            <a:ext cx="9000308" cy="830997"/>
          </a:xfrm>
          <a:prstGeom prst="rect">
            <a:avLst/>
          </a:prstGeom>
          <a:ln w="28575">
            <a:solidFill>
              <a:schemeClr val="tx1"/>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400" dirty="0" smtClean="0"/>
              <a:t>CNDs are suitable for use in </a:t>
            </a:r>
            <a:r>
              <a:rPr lang="en-US" sz="2400" dirty="0" smtClean="0"/>
              <a:t>Nano sensors </a:t>
            </a:r>
            <a:r>
              <a:rPr lang="en-US" sz="2400" dirty="0" smtClean="0"/>
              <a:t>due to a variety of their characteristics . </a:t>
            </a:r>
            <a:endParaRPr lang="ar-SA" sz="2400" dirty="0"/>
          </a:p>
        </p:txBody>
      </p:sp>
      <p:sp>
        <p:nvSpPr>
          <p:cNvPr id="9" name="سهم للأسفل 8"/>
          <p:cNvSpPr/>
          <p:nvPr/>
        </p:nvSpPr>
        <p:spPr>
          <a:xfrm>
            <a:off x="5551714" y="2369821"/>
            <a:ext cx="627017" cy="1358537"/>
          </a:xfrm>
          <a:prstGeom prst="downArrow">
            <a:avLst/>
          </a:prstGeom>
          <a:solidFill>
            <a:schemeClr val="tx1">
              <a:lumMod val="95000"/>
              <a:lumOff val="5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شكل بيضاوي 10"/>
          <p:cNvSpPr/>
          <p:nvPr/>
        </p:nvSpPr>
        <p:spPr>
          <a:xfrm>
            <a:off x="7538356" y="3837317"/>
            <a:ext cx="2662648" cy="2168435"/>
          </a:xfrm>
          <a:prstGeom prst="ellipse">
            <a:avLst/>
          </a:prstGeom>
          <a:noFill/>
          <a:ln w="38100">
            <a:solidFill>
              <a:srgbClr val="002060"/>
            </a:solid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مربع نص 14"/>
          <p:cNvSpPr txBox="1"/>
          <p:nvPr/>
        </p:nvSpPr>
        <p:spPr>
          <a:xfrm>
            <a:off x="1605093" y="4273966"/>
            <a:ext cx="2641966" cy="1077218"/>
          </a:xfrm>
          <a:prstGeom prst="rect">
            <a:avLst/>
          </a:prstGeom>
          <a:noFill/>
        </p:spPr>
        <p:txBody>
          <a:bodyPr wrap="square" rtlCol="1">
            <a:spAutoFit/>
          </a:bodyPr>
          <a:lstStyle/>
          <a:p>
            <a:pPr algn="ctr"/>
            <a:r>
              <a:rPr lang="en-US" sz="3200" dirty="0" smtClean="0"/>
              <a:t>Adjustable Fluorescence</a:t>
            </a:r>
            <a:endParaRPr lang="ar-SA" sz="3200" dirty="0"/>
          </a:p>
        </p:txBody>
      </p:sp>
      <p:sp>
        <p:nvSpPr>
          <p:cNvPr id="17" name="مربع نص 16"/>
          <p:cNvSpPr txBox="1"/>
          <p:nvPr/>
        </p:nvSpPr>
        <p:spPr>
          <a:xfrm>
            <a:off x="4652702" y="4373027"/>
            <a:ext cx="2502326" cy="1077218"/>
          </a:xfrm>
          <a:prstGeom prst="rect">
            <a:avLst/>
          </a:prstGeom>
          <a:noFill/>
        </p:spPr>
        <p:txBody>
          <a:bodyPr wrap="square" rtlCol="1">
            <a:spAutoFit/>
          </a:bodyPr>
          <a:lstStyle/>
          <a:p>
            <a:pPr algn="ctr"/>
            <a:r>
              <a:rPr lang="en-US" sz="3200" dirty="0" smtClean="0"/>
              <a:t>Superior Stability</a:t>
            </a:r>
            <a:endParaRPr lang="ar-SA" sz="3200" dirty="0"/>
          </a:p>
        </p:txBody>
      </p:sp>
      <p:sp>
        <p:nvSpPr>
          <p:cNvPr id="19" name="مربع نص 18"/>
          <p:cNvSpPr txBox="1"/>
          <p:nvPr/>
        </p:nvSpPr>
        <p:spPr>
          <a:xfrm>
            <a:off x="7348979" y="4382925"/>
            <a:ext cx="3104606" cy="1077218"/>
          </a:xfrm>
          <a:prstGeom prst="rect">
            <a:avLst/>
          </a:prstGeom>
          <a:noFill/>
        </p:spPr>
        <p:txBody>
          <a:bodyPr wrap="square" rtlCol="1">
            <a:spAutoFit/>
          </a:bodyPr>
          <a:lstStyle/>
          <a:p>
            <a:pPr algn="ctr"/>
            <a:r>
              <a:rPr lang="en-US" sz="3200" dirty="0" smtClean="0"/>
              <a:t>Strong Water Solubility</a:t>
            </a:r>
            <a:endParaRPr lang="ar-SA" sz="3200" dirty="0"/>
          </a:p>
        </p:txBody>
      </p:sp>
      <p:sp>
        <p:nvSpPr>
          <p:cNvPr id="20" name="شكل بيضاوي 10"/>
          <p:cNvSpPr/>
          <p:nvPr/>
        </p:nvSpPr>
        <p:spPr>
          <a:xfrm>
            <a:off x="1594752" y="3784966"/>
            <a:ext cx="2662648" cy="2168435"/>
          </a:xfrm>
          <a:prstGeom prst="ellipse">
            <a:avLst/>
          </a:prstGeom>
          <a:noFill/>
          <a:ln w="38100">
            <a:solidFill>
              <a:srgbClr val="002060"/>
            </a:solid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1" name="شكل بيضاوي 10"/>
          <p:cNvSpPr/>
          <p:nvPr/>
        </p:nvSpPr>
        <p:spPr>
          <a:xfrm>
            <a:off x="4572541" y="3827419"/>
            <a:ext cx="2662648" cy="2168435"/>
          </a:xfrm>
          <a:prstGeom prst="ellipse">
            <a:avLst/>
          </a:prstGeom>
          <a:noFill/>
          <a:ln w="38100">
            <a:solidFill>
              <a:srgbClr val="002060"/>
            </a:solid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7642745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64CE69-5A25-4E3B-96C7-0C034D49969E}" type="datetime2">
              <a:rPr lang="en-US" smtClean="0"/>
              <a:t>Thursday, June 8, 2023</a:t>
            </a:fld>
            <a:endParaRPr lang="en-US"/>
          </a:p>
        </p:txBody>
      </p:sp>
      <p:sp>
        <p:nvSpPr>
          <p:cNvPr id="3" name="Slide Number Placeholder 2"/>
          <p:cNvSpPr>
            <a:spLocks noGrp="1"/>
          </p:cNvSpPr>
          <p:nvPr>
            <p:ph type="sldNum" sz="quarter" idx="12"/>
          </p:nvPr>
        </p:nvSpPr>
        <p:spPr/>
        <p:txBody>
          <a:bodyPr/>
          <a:lstStyle/>
          <a:p>
            <a:fld id="{C843C137-AF4A-4AFB-B1E0-6123CF27A630}" type="slidenum">
              <a:rPr lang="en-US" smtClean="0"/>
              <a:t>6</a:t>
            </a:fld>
            <a:endParaRPr lang="en-US"/>
          </a:p>
        </p:txBody>
      </p:sp>
      <p:graphicFrame>
        <p:nvGraphicFramePr>
          <p:cNvPr id="8" name="Diagram 7"/>
          <p:cNvGraphicFramePr/>
          <p:nvPr>
            <p:extLst>
              <p:ext uri="{D42A27DB-BD31-4B8C-83A1-F6EECF244321}">
                <p14:modId xmlns:p14="http://schemas.microsoft.com/office/powerpoint/2010/main" val="1942057109"/>
              </p:ext>
            </p:extLst>
          </p:nvPr>
        </p:nvGraphicFramePr>
        <p:xfrm>
          <a:off x="165462" y="156754"/>
          <a:ext cx="11878491" cy="74632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37862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Diagram 2"/>
              <p:cNvGraphicFramePr/>
              <p:nvPr>
                <p:extLst>
                  <p:ext uri="{D42A27DB-BD31-4B8C-83A1-F6EECF244321}">
                    <p14:modId xmlns:p14="http://schemas.microsoft.com/office/powerpoint/2010/main" val="3909388149"/>
                  </p:ext>
                </p:extLst>
              </p:nvPr>
            </p:nvGraphicFramePr>
            <p:xfrm>
              <a:off x="2789017" y="1014595"/>
              <a:ext cx="6964582" cy="5610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3" name="Diagram 2"/>
              <p:cNvGraphicFramePr/>
              <p:nvPr>
                <p:extLst>
                  <p:ext uri="{D42A27DB-BD31-4B8C-83A1-F6EECF244321}">
                    <p14:modId xmlns:p14="http://schemas.microsoft.com/office/powerpoint/2010/main" val="3909388149"/>
                  </p:ext>
                </p:extLst>
              </p:nvPr>
            </p:nvGraphicFramePr>
            <p:xfrm>
              <a:off x="2789017" y="1014595"/>
              <a:ext cx="6964582" cy="561032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
        <p:nvSpPr>
          <p:cNvPr id="4" name="Rectangle 3"/>
          <p:cNvSpPr/>
          <p:nvPr/>
        </p:nvSpPr>
        <p:spPr>
          <a:xfrm>
            <a:off x="4955081" y="3577569"/>
            <a:ext cx="2632452" cy="461665"/>
          </a:xfrm>
          <a:prstGeom prst="rect">
            <a:avLst/>
          </a:prstGeom>
        </p:spPr>
        <p:txBody>
          <a:bodyPr wrap="none">
            <a:spAutoFit/>
          </a:bodyPr>
          <a:lstStyle/>
          <a:p>
            <a:pPr lvl="0"/>
            <a:r>
              <a:rPr lang="en-US" sz="2400" dirty="0" smtClean="0">
                <a:solidFill>
                  <a:srgbClr val="002060"/>
                </a:solidFill>
              </a:rPr>
              <a:t>Synthesis of CNDs </a:t>
            </a:r>
            <a:endParaRPr lang="en-US" sz="2400" dirty="0">
              <a:solidFill>
                <a:srgbClr val="002060"/>
              </a:solidFill>
            </a:endParaRPr>
          </a:p>
        </p:txBody>
      </p:sp>
      <p:pic>
        <p:nvPicPr>
          <p:cNvPr id="5" name="Picture 4"/>
          <p:cNvPicPr>
            <a:picLocks noChangeAspect="1"/>
          </p:cNvPicPr>
          <p:nvPr/>
        </p:nvPicPr>
        <p:blipFill>
          <a:blip r:embed="rId11"/>
          <a:stretch>
            <a:fillRect/>
          </a:stretch>
        </p:blipFill>
        <p:spPr>
          <a:xfrm>
            <a:off x="5769544" y="163470"/>
            <a:ext cx="1003526" cy="1003526"/>
          </a:xfrm>
          <a:prstGeom prst="rect">
            <a:avLst/>
          </a:prstGeom>
        </p:spPr>
      </p:pic>
      <p:sp>
        <p:nvSpPr>
          <p:cNvPr id="6" name="Oval 5"/>
          <p:cNvSpPr/>
          <p:nvPr/>
        </p:nvSpPr>
        <p:spPr>
          <a:xfrm>
            <a:off x="7744173" y="1247679"/>
            <a:ext cx="992964" cy="1003526"/>
          </a:xfrm>
          <a:prstGeom prst="ellipse">
            <a:avLst/>
          </a:prstGeom>
          <a:blipFill rotWithShape="1">
            <a:blip r:embed="rId12"/>
            <a:stretch>
              <a:fillRect/>
            </a:stretch>
          </a:blipFill>
          <a:ln w="12700" cap="flat" cmpd="sng" algn="ctr">
            <a:noFill/>
            <a:prstDash val="solid"/>
            <a:miter lim="800000"/>
          </a:ln>
          <a:effectLst/>
        </p:spPr>
        <p:style>
          <a:lnRef idx="3">
            <a:scrgbClr r="0" g="0" b="0"/>
          </a:lnRef>
          <a:fillRef idx="1">
            <a:scrgbClr r="0" g="0" b="0"/>
          </a:fillRef>
          <a:effectRef idx="1">
            <a:scrgbClr r="0" g="0" b="0"/>
          </a:effectRef>
          <a:fontRef idx="minor">
            <a:schemeClr val="lt1">
              <a:hueOff val="0"/>
              <a:satOff val="0"/>
              <a:lumOff val="0"/>
              <a:alphaOff val="0"/>
            </a:schemeClr>
          </a:fontRef>
        </p:style>
      </p:sp>
      <p:sp>
        <p:nvSpPr>
          <p:cNvPr id="7" name="Oval 6"/>
          <p:cNvSpPr/>
          <p:nvPr/>
        </p:nvSpPr>
        <p:spPr>
          <a:xfrm>
            <a:off x="8938469" y="3354634"/>
            <a:ext cx="930209" cy="930243"/>
          </a:xfrm>
          <a:prstGeom prst="ellipse">
            <a:avLst/>
          </a:prstGeom>
          <a:blipFill rotWithShape="1">
            <a:blip r:embed="rId13"/>
            <a:stretch>
              <a:fillRect/>
            </a:stretch>
          </a:blipFill>
          <a:ln w="19050" cap="flat" cmpd="sng" algn="ctr">
            <a:solidFill>
              <a:sysClr val="window" lastClr="FFFFFF">
                <a:hueOff val="0"/>
                <a:satOff val="0"/>
                <a:lumOff val="0"/>
                <a:alphaOff val="0"/>
              </a:sysClr>
            </a:solidFill>
            <a:prstDash val="solid"/>
            <a:miter lim="800000"/>
          </a:ln>
          <a:effectLst/>
        </p:spPr>
        <p:style>
          <a:lnRef idx="3">
            <a:scrgbClr r="0" g="0" b="0"/>
          </a:lnRef>
          <a:fillRef idx="1">
            <a:scrgbClr r="0" g="0" b="0"/>
          </a:fillRef>
          <a:effectRef idx="1">
            <a:scrgbClr r="0" g="0" b="0"/>
          </a:effectRef>
          <a:fontRef idx="minor">
            <a:schemeClr val="lt1">
              <a:hueOff val="0"/>
              <a:satOff val="0"/>
              <a:lumOff val="0"/>
              <a:alphaOff val="0"/>
            </a:schemeClr>
          </a:fontRef>
        </p:style>
      </p:sp>
      <p:sp>
        <p:nvSpPr>
          <p:cNvPr id="8" name="Oval 7"/>
          <p:cNvSpPr/>
          <p:nvPr/>
        </p:nvSpPr>
        <p:spPr>
          <a:xfrm>
            <a:off x="8272033" y="5058181"/>
            <a:ext cx="930209" cy="930243"/>
          </a:xfrm>
          <a:prstGeom prst="ellipse">
            <a:avLst/>
          </a:prstGeom>
          <a:blipFill rotWithShape="1">
            <a:blip r:embed="rId14"/>
            <a:stretch>
              <a:fillRect/>
            </a:stretch>
          </a:blipFill>
          <a:ln w="19050" cap="flat" cmpd="sng" algn="ctr">
            <a:solidFill>
              <a:sysClr val="window" lastClr="FFFFFF">
                <a:hueOff val="0"/>
                <a:satOff val="0"/>
                <a:lumOff val="0"/>
                <a:alphaOff val="0"/>
              </a:sysClr>
            </a:solidFill>
            <a:prstDash val="solid"/>
            <a:miter lim="800000"/>
          </a:ln>
          <a:effectLst/>
        </p:spPr>
        <p:style>
          <a:lnRef idx="3">
            <a:scrgbClr r="0" g="0" b="0"/>
          </a:lnRef>
          <a:fillRef idx="1">
            <a:scrgbClr r="0" g="0" b="0"/>
          </a:fillRef>
          <a:effectRef idx="1">
            <a:scrgbClr r="0" g="0" b="0"/>
          </a:effectRef>
          <a:fontRef idx="minor">
            <a:schemeClr val="lt1">
              <a:hueOff val="0"/>
              <a:satOff val="0"/>
              <a:lumOff val="0"/>
              <a:alphaOff val="0"/>
            </a:schemeClr>
          </a:fontRef>
        </p:style>
      </p:sp>
      <p:sp>
        <p:nvSpPr>
          <p:cNvPr id="9" name="Oval 8"/>
          <p:cNvSpPr/>
          <p:nvPr/>
        </p:nvSpPr>
        <p:spPr>
          <a:xfrm>
            <a:off x="2789017" y="1955604"/>
            <a:ext cx="891626" cy="896771"/>
          </a:xfrm>
          <a:prstGeom prst="ellipse">
            <a:avLst/>
          </a:prstGeom>
          <a:blipFill rotWithShape="1">
            <a:blip r:embed="rId15"/>
            <a:stretch>
              <a:fillRect/>
            </a:stretch>
          </a:blipFill>
        </p:spPr>
        <p:style>
          <a:lnRef idx="3">
            <a:schemeClr val="lt1">
              <a:hueOff val="0"/>
              <a:satOff val="0"/>
              <a:lumOff val="0"/>
              <a:alphaOff val="0"/>
            </a:schemeClr>
          </a:lnRef>
          <a:fillRef idx="1">
            <a:scrgbClr r="0" g="0" b="0"/>
          </a:fillRef>
          <a:effectRef idx="1">
            <a:schemeClr val="accent5">
              <a:tint val="50000"/>
              <a:hueOff val="-7388970"/>
              <a:satOff val="-12997"/>
              <a:lumOff val="-1672"/>
              <a:alphaOff val="0"/>
            </a:schemeClr>
          </a:effectRef>
          <a:fontRef idx="minor">
            <a:schemeClr val="lt1">
              <a:hueOff val="0"/>
              <a:satOff val="0"/>
              <a:lumOff val="0"/>
              <a:alphaOff val="0"/>
            </a:schemeClr>
          </a:fontRef>
        </p:style>
      </p:sp>
      <p:sp>
        <p:nvSpPr>
          <p:cNvPr id="10" name="Oval 9"/>
          <p:cNvSpPr/>
          <p:nvPr/>
        </p:nvSpPr>
        <p:spPr>
          <a:xfrm>
            <a:off x="2470595" y="3343281"/>
            <a:ext cx="930209" cy="930243"/>
          </a:xfrm>
          <a:prstGeom prst="ellipse">
            <a:avLst/>
          </a:prstGeom>
          <a:blipFill rotWithShape="1">
            <a:blip r:embed="rId13"/>
            <a:stretch>
              <a:fillRect/>
            </a:stretch>
          </a:blipFill>
        </p:spPr>
        <p:style>
          <a:lnRef idx="3">
            <a:schemeClr val="lt1">
              <a:hueOff val="0"/>
              <a:satOff val="0"/>
              <a:lumOff val="0"/>
              <a:alphaOff val="0"/>
            </a:schemeClr>
          </a:lnRef>
          <a:fillRef idx="1">
            <a:scrgbClr r="0" g="0" b="0"/>
          </a:fillRef>
          <a:effectRef idx="1">
            <a:schemeClr val="accent5">
              <a:tint val="50000"/>
              <a:hueOff val="-4925980"/>
              <a:satOff val="-8665"/>
              <a:lumOff val="-1115"/>
              <a:alphaOff val="0"/>
            </a:schemeClr>
          </a:effectRef>
          <a:fontRef idx="minor">
            <a:schemeClr val="lt1">
              <a:hueOff val="0"/>
              <a:satOff val="0"/>
              <a:lumOff val="0"/>
              <a:alphaOff val="0"/>
            </a:schemeClr>
          </a:fontRef>
        </p:style>
      </p:sp>
      <p:sp>
        <p:nvSpPr>
          <p:cNvPr id="11" name="Oval 10"/>
          <p:cNvSpPr/>
          <p:nvPr/>
        </p:nvSpPr>
        <p:spPr>
          <a:xfrm>
            <a:off x="3192723" y="5043966"/>
            <a:ext cx="891626" cy="896771"/>
          </a:xfrm>
          <a:prstGeom prst="ellipse">
            <a:avLst/>
          </a:prstGeom>
          <a:blipFill rotWithShape="1">
            <a:blip r:embed="rId16"/>
            <a:stretch>
              <a:fillRect/>
            </a:stretch>
          </a:blipFill>
        </p:spPr>
        <p:style>
          <a:lnRef idx="3">
            <a:schemeClr val="lt1">
              <a:hueOff val="0"/>
              <a:satOff val="0"/>
              <a:lumOff val="0"/>
              <a:alphaOff val="0"/>
            </a:schemeClr>
          </a:lnRef>
          <a:fillRef idx="1">
            <a:scrgbClr r="0" g="0" b="0"/>
          </a:fillRef>
          <a:effectRef idx="1">
            <a:schemeClr val="accent5">
              <a:tint val="50000"/>
              <a:hueOff val="-2462990"/>
              <a:satOff val="-4332"/>
              <a:lumOff val="-557"/>
              <a:alphaOff val="0"/>
            </a:schemeClr>
          </a:effectRef>
          <a:fontRef idx="minor">
            <a:schemeClr val="lt1">
              <a:hueOff val="0"/>
              <a:satOff val="0"/>
              <a:lumOff val="0"/>
              <a:alphaOff val="0"/>
            </a:schemeClr>
          </a:fontRef>
        </p:style>
      </p:sp>
      <p:cxnSp>
        <p:nvCxnSpPr>
          <p:cNvPr id="12" name="Straight Arrow Connector 11"/>
          <p:cNvCxnSpPr/>
          <p:nvPr/>
        </p:nvCxnSpPr>
        <p:spPr>
          <a:xfrm flipH="1">
            <a:off x="6314358" y="2852375"/>
            <a:ext cx="1926297" cy="3019507"/>
          </a:xfrm>
          <a:prstGeom prst="straightConnector1">
            <a:avLst/>
          </a:prstGeom>
          <a:ln w="9525" cap="flat" cmpd="sng" algn="ctr">
            <a:solidFill>
              <a:schemeClr val="dk1"/>
            </a:solidFill>
            <a:prstDash val="lg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 name="Date Placeholder 1"/>
          <p:cNvSpPr>
            <a:spLocks noGrp="1"/>
          </p:cNvSpPr>
          <p:nvPr>
            <p:ph type="dt" sz="half" idx="10"/>
          </p:nvPr>
        </p:nvSpPr>
        <p:spPr/>
        <p:txBody>
          <a:bodyPr/>
          <a:lstStyle/>
          <a:p>
            <a:fld id="{A9C5D437-29B7-4A10-8138-CD653FDDEAA0}" type="datetime2">
              <a:rPr lang="en-US" smtClean="0"/>
              <a:t>Wednesday, June 7, 2023</a:t>
            </a:fld>
            <a:endParaRPr lang="en-US"/>
          </a:p>
        </p:txBody>
      </p:sp>
      <p:sp>
        <p:nvSpPr>
          <p:cNvPr id="13" name="Slide Number Placeholder 12"/>
          <p:cNvSpPr>
            <a:spLocks noGrp="1"/>
          </p:cNvSpPr>
          <p:nvPr>
            <p:ph type="sldNum" sz="quarter" idx="12"/>
          </p:nvPr>
        </p:nvSpPr>
        <p:spPr/>
        <p:txBody>
          <a:bodyPr/>
          <a:lstStyle/>
          <a:p>
            <a:fld id="{C843C137-AF4A-4AFB-B1E0-6123CF27A630}" type="slidenum">
              <a:rPr lang="en-US" smtClean="0"/>
              <a:t>7</a:t>
            </a:fld>
            <a:endParaRPr lang="en-US"/>
          </a:p>
        </p:txBody>
      </p:sp>
    </p:spTree>
    <p:extLst>
      <p:ext uri="{BB962C8B-B14F-4D97-AF65-F5344CB8AC3E}">
        <p14:creationId xmlns:p14="http://schemas.microsoft.com/office/powerpoint/2010/main" val="16028457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124404" y="1208188"/>
            <a:ext cx="6305006" cy="52322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800" dirty="0">
                <a:latin typeface="+mj-lt"/>
                <a:ea typeface="Calibri" panose="020F0502020204030204" pitchFamily="34" charset="0"/>
              </a:rPr>
              <a:t>Morphology and Chemical Composition</a:t>
            </a:r>
            <a:endParaRPr lang="en-US" sz="2800" dirty="0">
              <a:latin typeface="+mj-lt"/>
            </a:endParaRPr>
          </a:p>
        </p:txBody>
      </p:sp>
      <p:sp>
        <p:nvSpPr>
          <p:cNvPr id="12" name="Slide Number Placeholder 11"/>
          <p:cNvSpPr>
            <a:spLocks noGrp="1"/>
          </p:cNvSpPr>
          <p:nvPr>
            <p:ph type="sldNum" sz="quarter" idx="12"/>
          </p:nvPr>
        </p:nvSpPr>
        <p:spPr>
          <a:xfrm>
            <a:off x="11663971" y="105198"/>
            <a:ext cx="365760" cy="365760"/>
          </a:xfrm>
        </p:spPr>
        <p:txBody>
          <a:bodyPr/>
          <a:lstStyle/>
          <a:p>
            <a:fld id="{C843C137-AF4A-4AFB-B1E0-6123CF27A630}" type="slidenum">
              <a:rPr lang="en-US" smtClean="0"/>
              <a:t>8</a:t>
            </a:fld>
            <a:endParaRPr lang="en-US"/>
          </a:p>
        </p:txBody>
      </p:sp>
      <p:sp>
        <p:nvSpPr>
          <p:cNvPr id="13" name="TextBox 12"/>
          <p:cNvSpPr txBox="1"/>
          <p:nvPr/>
        </p:nvSpPr>
        <p:spPr>
          <a:xfrm>
            <a:off x="721161" y="5715596"/>
            <a:ext cx="1802674" cy="461665"/>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pPr algn="ctr"/>
            <a:r>
              <a:rPr lang="en-US" sz="2400" dirty="0" smtClean="0"/>
              <a:t>AFM Image </a:t>
            </a:r>
            <a:endParaRPr lang="en-US" sz="2400" dirty="0"/>
          </a:p>
        </p:txBody>
      </p:sp>
      <p:sp>
        <p:nvSpPr>
          <p:cNvPr id="14" name="Rectangle 13"/>
          <p:cNvSpPr/>
          <p:nvPr/>
        </p:nvSpPr>
        <p:spPr>
          <a:xfrm>
            <a:off x="5328410" y="5715595"/>
            <a:ext cx="1896993" cy="461665"/>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none">
            <a:spAutoFit/>
          </a:bodyPr>
          <a:lstStyle/>
          <a:p>
            <a:pPr algn="ctr"/>
            <a:r>
              <a:rPr lang="en-US" sz="2400" dirty="0"/>
              <a:t>Height </a:t>
            </a:r>
            <a:r>
              <a:rPr lang="en-US" sz="2400" dirty="0" smtClean="0"/>
              <a:t>Profile</a:t>
            </a:r>
            <a:endParaRPr lang="en-US" sz="2400" dirty="0"/>
          </a:p>
        </p:txBody>
      </p:sp>
      <p:sp>
        <p:nvSpPr>
          <p:cNvPr id="15" name="Rectangle 14"/>
          <p:cNvSpPr/>
          <p:nvPr/>
        </p:nvSpPr>
        <p:spPr>
          <a:xfrm>
            <a:off x="8788385" y="5693199"/>
            <a:ext cx="3084499" cy="461665"/>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none">
            <a:spAutoFit/>
          </a:bodyPr>
          <a:lstStyle/>
          <a:p>
            <a:pPr algn="ctr"/>
            <a:r>
              <a:rPr lang="en-US" sz="2400" dirty="0"/>
              <a:t>Distribution </a:t>
            </a:r>
            <a:r>
              <a:rPr lang="en-US" sz="2400" dirty="0" smtClean="0"/>
              <a:t>Histogram</a:t>
            </a:r>
            <a:endParaRPr lang="en-US" sz="2400" dirty="0"/>
          </a:p>
        </p:txBody>
      </p:sp>
      <p:sp>
        <p:nvSpPr>
          <p:cNvPr id="2" name="Rectangle 1"/>
          <p:cNvSpPr/>
          <p:nvPr/>
        </p:nvSpPr>
        <p:spPr>
          <a:xfrm>
            <a:off x="1168212" y="2201748"/>
            <a:ext cx="9863590" cy="40011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a:spAutoFit/>
          </a:bodyPr>
          <a:lstStyle/>
          <a:p>
            <a:pPr algn="ctr"/>
            <a:r>
              <a:rPr lang="en-US" sz="2000" dirty="0"/>
              <a:t>D-CNDs show a wide range of particle size from 2.9 to 33 nm with an average </a:t>
            </a:r>
            <a:r>
              <a:rPr lang="en-US" sz="2000" dirty="0" smtClean="0"/>
              <a:t>of </a:t>
            </a:r>
            <a:r>
              <a:rPr lang="en-US" sz="2000" dirty="0"/>
              <a:t>10.7 nm</a:t>
            </a:r>
          </a:p>
        </p:txBody>
      </p:sp>
      <p:pic>
        <p:nvPicPr>
          <p:cNvPr id="5329" name="Picture 209" descr="https://lh5.googleusercontent.com/yCf3-1qDLpk8ZNePXEM_fvsC889irNWoaDqlMIj_2z6691vwvFK0KSJ01EwpczZSMKtEaFFaKJssB75VYRqXkDp8tJj-czH9DAcFwVH3Uqr0BNsMGHvD---ja7SLZQ90YRJ_pkuaAiMtnZ72aGz7BA=s2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302" y="2863467"/>
            <a:ext cx="3390900" cy="2457451"/>
          </a:xfrm>
          <a:prstGeom prst="rect">
            <a:avLst/>
          </a:prstGeom>
          <a:noFill/>
          <a:extLst>
            <a:ext uri="{909E8E84-426E-40DD-AFC4-6F175D3DCCD1}">
              <a14:hiddenFill xmlns:a14="http://schemas.microsoft.com/office/drawing/2010/main">
                <a:solidFill>
                  <a:srgbClr val="FFFFFF"/>
                </a:solidFill>
              </a14:hiddenFill>
            </a:ext>
          </a:extLst>
        </p:spPr>
      </p:pic>
      <p:pic>
        <p:nvPicPr>
          <p:cNvPr id="5333" name="Picture 213" descr="https://lh5.googleusercontent.com/xiqEjD7hlq4xfpwJqqeyjqFQ0kwrLG3z1dvQj54ZOhN4OyNzLtDbITa3-JXJVF6AxP50eiwFn4k3Yp8mwxslt65zFoVmAnNOH_ZlK18JrWJh4IPQzWZvVp60gMX53pWDwRT5ip-SjNdtTqeiJ87UNQ=s204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2624" y="2486244"/>
            <a:ext cx="4214765" cy="3229352"/>
          </a:xfrm>
          <a:prstGeom prst="rect">
            <a:avLst/>
          </a:prstGeom>
          <a:noFill/>
          <a:extLst>
            <a:ext uri="{909E8E84-426E-40DD-AFC4-6F175D3DCCD1}">
              <a14:hiddenFill xmlns:a14="http://schemas.microsoft.com/office/drawing/2010/main">
                <a:solidFill>
                  <a:srgbClr val="FFFFFF"/>
                </a:solidFill>
              </a14:hiddenFill>
            </a:ext>
          </a:extLst>
        </p:spPr>
      </p:pic>
      <p:pic>
        <p:nvPicPr>
          <p:cNvPr id="5335" name="Picture 215" descr="https://lh5.googleusercontent.com/lm7nRcFKGpp06_BDD_IDZHeF_Mt8smKU8EDDxBOdpiVXPv_fyYOmYHTMblkfy1JN7MYkCEC40vt9Iw1jcv10pBFtM70v5eNimDb1jR8DdhxGhuCn9o141NozQVS58uiLIEz8x7JH4sorkH5eWHWGEA=s204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07389" y="2468790"/>
            <a:ext cx="3822342" cy="312422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815722" y="400642"/>
            <a:ext cx="4568568" cy="55399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3000" dirty="0" smtClean="0"/>
              <a:t>Characterizations of CNDs </a:t>
            </a:r>
            <a:endParaRPr lang="en-US" sz="3000" dirty="0"/>
          </a:p>
        </p:txBody>
      </p:sp>
    </p:spTree>
    <p:extLst>
      <p:ext uri="{BB962C8B-B14F-4D97-AF65-F5344CB8AC3E}">
        <p14:creationId xmlns:p14="http://schemas.microsoft.com/office/powerpoint/2010/main" val="5693348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3"/>
          <p:cNvSpPr>
            <a:spLocks noGrp="1"/>
          </p:cNvSpPr>
          <p:nvPr>
            <p:ph type="sldNum" sz="quarter" idx="12"/>
          </p:nvPr>
        </p:nvSpPr>
        <p:spPr>
          <a:xfrm>
            <a:off x="11653657" y="121616"/>
            <a:ext cx="365760" cy="365760"/>
          </a:xfrm>
        </p:spPr>
        <p:txBody>
          <a:bodyPr/>
          <a:lstStyle/>
          <a:p>
            <a:fld id="{C843C137-AF4A-4AFB-B1E0-6123CF27A630}" type="slidenum">
              <a:rPr lang="en-US" smtClean="0"/>
              <a:t>9</a:t>
            </a:fld>
            <a:endParaRPr lang="en-US" dirty="0"/>
          </a:p>
        </p:txBody>
      </p:sp>
      <p:sp>
        <p:nvSpPr>
          <p:cNvPr id="15" name="TextBox 14"/>
          <p:cNvSpPr txBox="1"/>
          <p:nvPr/>
        </p:nvSpPr>
        <p:spPr>
          <a:xfrm>
            <a:off x="722337" y="5638649"/>
            <a:ext cx="1802674" cy="461665"/>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pPr algn="ctr"/>
            <a:r>
              <a:rPr lang="en-US" sz="2400" dirty="0" smtClean="0"/>
              <a:t>AFM Image </a:t>
            </a:r>
            <a:endParaRPr lang="en-US" sz="2400" dirty="0"/>
          </a:p>
        </p:txBody>
      </p:sp>
      <p:sp>
        <p:nvSpPr>
          <p:cNvPr id="16" name="Rectangle 15"/>
          <p:cNvSpPr/>
          <p:nvPr/>
        </p:nvSpPr>
        <p:spPr>
          <a:xfrm>
            <a:off x="5215862" y="5638650"/>
            <a:ext cx="1896994" cy="461665"/>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none">
            <a:spAutoFit/>
          </a:bodyPr>
          <a:lstStyle/>
          <a:p>
            <a:pPr algn="ctr"/>
            <a:r>
              <a:rPr lang="en-US" sz="2400" dirty="0"/>
              <a:t>Height </a:t>
            </a:r>
            <a:r>
              <a:rPr lang="en-US" sz="2400" dirty="0" smtClean="0"/>
              <a:t>Profile</a:t>
            </a:r>
            <a:endParaRPr lang="en-US" sz="2400" dirty="0"/>
          </a:p>
        </p:txBody>
      </p:sp>
      <p:sp>
        <p:nvSpPr>
          <p:cNvPr id="17" name="Rectangle 16"/>
          <p:cNvSpPr/>
          <p:nvPr/>
        </p:nvSpPr>
        <p:spPr>
          <a:xfrm>
            <a:off x="8752038" y="5638648"/>
            <a:ext cx="3084499" cy="461665"/>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none">
            <a:spAutoFit/>
          </a:bodyPr>
          <a:lstStyle/>
          <a:p>
            <a:pPr algn="ctr"/>
            <a:r>
              <a:rPr lang="en-US" sz="2400" dirty="0"/>
              <a:t>Distribution </a:t>
            </a:r>
            <a:r>
              <a:rPr lang="en-US" sz="2400" dirty="0" smtClean="0"/>
              <a:t>Histogram</a:t>
            </a:r>
            <a:endParaRPr lang="en-US" sz="2400" dirty="0"/>
          </a:p>
        </p:txBody>
      </p:sp>
      <p:sp>
        <p:nvSpPr>
          <p:cNvPr id="12" name="Rectangle 11"/>
          <p:cNvSpPr/>
          <p:nvPr/>
        </p:nvSpPr>
        <p:spPr>
          <a:xfrm>
            <a:off x="1367247" y="1264180"/>
            <a:ext cx="9443926" cy="40011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a:spAutoFit/>
          </a:bodyPr>
          <a:lstStyle/>
          <a:p>
            <a:pPr algn="ctr"/>
            <a:r>
              <a:rPr lang="en-US" sz="2000" dirty="0" smtClean="0"/>
              <a:t>O-CNDs </a:t>
            </a:r>
            <a:r>
              <a:rPr lang="en-US" sz="2000" dirty="0"/>
              <a:t>show narrow range of particle size from 0.93 to 5.9 with an average of 2.7 nm</a:t>
            </a:r>
          </a:p>
        </p:txBody>
      </p:sp>
      <p:sp>
        <p:nvSpPr>
          <p:cNvPr id="5" name="Rectangle 4"/>
          <p:cNvSpPr/>
          <p:nvPr/>
        </p:nvSpPr>
        <p:spPr>
          <a:xfrm>
            <a:off x="3328459" y="331023"/>
            <a:ext cx="6028382" cy="523220"/>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lvl="0"/>
            <a:r>
              <a:rPr lang="en-US" sz="2800" dirty="0">
                <a:solidFill>
                  <a:srgbClr val="000000"/>
                </a:solidFill>
                <a:ea typeface="Calibri" panose="020F0502020204030204" pitchFamily="34" charset="0"/>
              </a:rPr>
              <a:t>Morphology and Chemical Composition</a:t>
            </a:r>
            <a:endParaRPr lang="en-US" sz="2800" dirty="0">
              <a:solidFill>
                <a:srgbClr val="000000"/>
              </a:solidFill>
            </a:endParaRPr>
          </a:p>
        </p:txBody>
      </p:sp>
      <p:pic>
        <p:nvPicPr>
          <p:cNvPr id="6352" name="Picture 208" descr="https://lh4.googleusercontent.com/GJYmgaymVrpquDLqpilMr_kG2jLn8kB4v7KhrVYUGtLzcisuFL-Net_mCvcyuMWv-V9efYT86p5TAuECKcyDMsss_BQvzUVhG5Hw6zquZMjYyLczxhXUMs_XcwZ40mgtMRfJZbfi8xqPFwNeMjHdgg=s2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118" y="2462617"/>
            <a:ext cx="3527176" cy="2556213"/>
          </a:xfrm>
          <a:prstGeom prst="rect">
            <a:avLst/>
          </a:prstGeom>
          <a:noFill/>
          <a:extLst>
            <a:ext uri="{909E8E84-426E-40DD-AFC4-6F175D3DCCD1}">
              <a14:hiddenFill xmlns:a14="http://schemas.microsoft.com/office/drawing/2010/main">
                <a:solidFill>
                  <a:srgbClr val="FFFFFF"/>
                </a:solidFill>
              </a14:hiddenFill>
            </a:ext>
          </a:extLst>
        </p:spPr>
      </p:pic>
      <p:pic>
        <p:nvPicPr>
          <p:cNvPr id="6354" name="Picture 210" descr="https://lh3.googleusercontent.com/62-u_cXhxw1TSXSuwfAlF0vjk087E13f8_-_Dd3e1LT5xXkMZ8hKuqz1hEbOjtgHy2bHCrowXvlAZ6WP4jhelUHNYcbkPfTRyewJWJx-Mwt0vgai460CwHWKveu8qDLqV9d0KlmTw4e3bavu-kKSTg=s204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2703" y="2074227"/>
            <a:ext cx="4016714" cy="3234284"/>
          </a:xfrm>
          <a:prstGeom prst="rect">
            <a:avLst/>
          </a:prstGeom>
          <a:noFill/>
          <a:extLst>
            <a:ext uri="{909E8E84-426E-40DD-AFC4-6F175D3DCCD1}">
              <a14:hiddenFill xmlns:a14="http://schemas.microsoft.com/office/drawing/2010/main">
                <a:solidFill>
                  <a:srgbClr val="FFFFFF"/>
                </a:solidFill>
              </a14:hiddenFill>
            </a:ext>
          </a:extLst>
        </p:spPr>
      </p:pic>
      <p:pic>
        <p:nvPicPr>
          <p:cNvPr id="6356" name="Picture 212" descr="https://lh5.googleusercontent.com/ROTBX1WD3O6xo7ThVtt9duPAbKeFlbifmFKURqUc1BSh7eKPffxNJErAs5JWK0ahN4yVCwiU1vIVGYaH2tUK3mw6hbxkkqz-hWQzPRYUJ2XQbb-656-9uoGKndYAkA7j5-zWg1MVrqno2eImFxe7vQ=s204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26294" y="2074227"/>
            <a:ext cx="4547821" cy="3332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890186"/>
      </p:ext>
    </p:extLst>
  </p:cSld>
  <p:clrMapOvr>
    <a:masterClrMapping/>
  </p:clrMapOvr>
  <p:timing>
    <p:tnLst>
      <p:par>
        <p:cTn id="1" dur="indefinite" restart="never" nodeType="tmRoot"/>
      </p:par>
    </p:tn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71C241A9-A460-4AD1-916F-25308628A5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Vapor Trail</Template>
  <TotalTime>1678</TotalTime>
  <Words>739</Words>
  <Application>Microsoft Office PowerPoint</Application>
  <PresentationFormat>Widescreen</PresentationFormat>
  <Paragraphs>251</Paragraphs>
  <Slides>25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Andalus</vt:lpstr>
      <vt:lpstr>Arial</vt:lpstr>
      <vt:lpstr>Calibri</vt:lpstr>
      <vt:lpstr>Cambria Math</vt:lpstr>
      <vt:lpstr>Gill Sans MT</vt:lpstr>
      <vt:lpstr>Ink Free</vt:lpstr>
      <vt:lpstr>Majalla UI</vt:lpstr>
      <vt:lpstr>Parcel</vt:lpstr>
      <vt:lpstr> Synthesis of Carbon Nanodots from Smoked Tobacco Molasses via Chemical Oxidation and Extraction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191</cp:revision>
  <dcterms:created xsi:type="dcterms:W3CDTF">2023-01-20T14:36:17Z</dcterms:created>
  <dcterms:modified xsi:type="dcterms:W3CDTF">2023-06-07T23:47:37Z</dcterms:modified>
</cp:coreProperties>
</file>