
<file path=[Content_Types].xml><?xml version="1.0" encoding="utf-8"?>
<Types xmlns="http://schemas.openxmlformats.org/package/2006/content-types">
  <Override PartName="/ppt/slides/slide29.xml" ContentType="application/vnd.openxmlformats-officedocument.presentationml.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diagrams/quickStyle2.xml" ContentType="application/vnd.openxmlformats-officedocument.drawingml.diagramStyle+xml"/>
  <Override PartName="/ppt/diagrams/colors11.xml" ContentType="application/vnd.openxmlformats-officedocument.drawingml.diagramColors+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diagrams/layout9.xml" ContentType="application/vnd.openxmlformats-officedocument.drawingml.diagram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diagrams/layout5.xml" ContentType="application/vnd.openxmlformats-officedocument.drawingml.diagramLayout+xml"/>
  <Override PartName="/ppt/diagrams/data6.xml" ContentType="application/vnd.openxmlformats-officedocument.drawingml.diagramData+xml"/>
  <Override PartName="/ppt/diagrams/colors8.xml" ContentType="application/vnd.openxmlformats-officedocument.drawingml.diagramColors+xml"/>
  <Override PartName="/ppt/diagrams/layout1.xml" ContentType="application/vnd.openxmlformats-officedocument.drawingml.diagramLayout+xml"/>
  <Override PartName="/ppt/diagrams/data2.xml" ContentType="application/vnd.openxmlformats-officedocument.drawingml.diagramData+xml"/>
  <Override PartName="/ppt/diagrams/drawing7.xml" ContentType="application/vnd.ms-office.drawingml.diagramDrawing+xml"/>
  <Override PartName="/ppt/charts/chart3.xml" ContentType="application/vnd.openxmlformats-officedocument.drawingml.char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colors4.xml" ContentType="application/vnd.openxmlformats-officedocument.drawingml.diagramColors+xml"/>
  <Override PartName="/ppt/diagrams/drawing5.xml" ContentType="application/vnd.ms-office.drawingml.diagramDrawing+xml"/>
  <Override PartName="/ppt/diagrams/quickStyle7.xml" ContentType="application/vnd.openxmlformats-officedocument.drawingml.diagramStyle+xml"/>
  <Override PartName="/ppt/charts/chart1.xml" ContentType="application/vnd.openxmlformats-officedocument.drawingml.chart+xml"/>
  <Override PartName="/ppt/diagrams/drawing10.xml" ContentType="application/vnd.ms-office.drawingml.diagramDrawing+xml"/>
  <Override PartName="/ppt/diagrams/layout11.xml" ContentType="application/vnd.openxmlformats-officedocument.drawingml.diagram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diagrams/colors2.xml" ContentType="application/vnd.openxmlformats-officedocument.drawingml.diagramColors+xml"/>
  <Override PartName="/ppt/diagrams/drawing3.xml" ContentType="application/vnd.ms-office.drawingml.diagramDrawing+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diagrams/colors10.xml" ContentType="application/vnd.openxmlformats-officedocument.drawingml.diagramColors+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diagrams/quickStyle1.xml" ContentType="application/vnd.openxmlformats-officedocument.drawingml.diagramStyle+xml"/>
  <Override PartName="/ppt/diagrams/layout8.xml" ContentType="application/vnd.openxmlformats-officedocument.drawingml.diagram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diagrams/layout6.xml" ContentType="application/vnd.openxmlformats-officedocument.drawingml.diagramLayout+xml"/>
  <Override PartName="/ppt/diagrams/data9.xml" ContentType="application/vnd.openxmlformats-officedocument.drawingml.diagramData+xml"/>
  <Override PartName="/ppt/diagrams/data10.xml" ContentType="application/vnd.openxmlformats-officedocument.drawingml.diagramData+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diagrams/layout4.xml" ContentType="application/vnd.openxmlformats-officedocument.drawingml.diagramLayout+xml"/>
  <Override PartName="/ppt/diagrams/data7.xml" ContentType="application/vnd.openxmlformats-officedocument.drawingml.diagramData+xml"/>
  <Override PartName="/ppt/diagrams/colors9.xml" ContentType="application/vnd.openxmlformats-officedocument.drawingml.diagramColors+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Override PartName="/ppt/diagrams/drawing8.xml" ContentType="application/vnd.ms-office.drawingml.diagramDrawing+xml"/>
  <Override PartName="/ppt/diagrams/data3.xml" ContentType="application/vnd.openxmlformats-officedocument.drawingml.diagramData+xml"/>
  <Override PartName="/ppt/diagrams/colors5.xml" ContentType="application/vnd.openxmlformats-officedocument.drawingml.diagramColors+xml"/>
  <Override PartName="/ppt/diagrams/drawing6.xml" ContentType="application/vnd.ms-office.drawingml.diagramDrawing+xml"/>
  <Override PartName="/ppt/diagrams/quickStyle8.xml" ContentType="application/vnd.openxmlformats-officedocument.drawingml.diagramStyle+xml"/>
  <Override PartName="/ppt/diagrams/quickStyle10.xml" ContentType="application/vnd.openxmlformats-officedocument.drawingml.diagramStyle+xml"/>
  <Override PartName="/ppt/charts/chart4.xml" ContentType="application/vnd.openxmlformats-officedocument.drawingml.chart+xml"/>
  <Override PartName="/ppt/diagrams/drawing11.xml" ContentType="application/vnd.ms-office.drawingml.diagramDrawing+xml"/>
  <Override PartName="/ppt/slides/slide8.xml" ContentType="application/vnd.openxmlformats-officedocument.presentationml.slide+xml"/>
  <Override PartName="/ppt/handoutMasters/handoutMaster1.xml" ContentType="application/vnd.openxmlformats-officedocument.presentationml.handoutMaster+xml"/>
  <Override PartName="/ppt/diagrams/data1.xml" ContentType="application/vnd.openxmlformats-officedocument.drawingml.diagramData+xml"/>
  <Override PartName="/ppt/diagrams/colors3.xml" ContentType="application/vnd.openxmlformats-officedocument.drawingml.diagramColors+xml"/>
  <Override PartName="/ppt/diagrams/drawing4.xml" ContentType="application/vnd.ms-office.drawingml.diagramDrawing+xml"/>
  <Override PartName="/ppt/diagrams/quickStyle6.xml" ContentType="application/vnd.openxmlformats-officedocument.drawingml.diagramStyle+xml"/>
  <Override PartName="/ppt/charts/chart2.xml" ContentType="application/vnd.openxmlformats-officedocument.drawingml.chart+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layout10.xml" ContentType="application/vnd.openxmlformats-officedocument.drawingml.diagram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Layouts/slideLayout15.xml" ContentType="application/vnd.openxmlformats-officedocument.presentationml.slideLayout+xml"/>
  <Override PartName="/ppt/diagrams/data11.xml" ContentType="application/vnd.openxmlformats-officedocument.drawingml.diagramData+xml"/>
  <Default Extension="rels" ContentType="application/vnd.openxmlformats-package.relationships+xml"/>
  <Override PartName="/ppt/slides/slide23.xml" ContentType="application/vnd.openxmlformats-officedocument.presentationml.slide+xml"/>
  <Override PartName="/ppt/diagrams/layout7.xml" ContentType="application/vnd.openxmlformats-officedocument.drawingml.diagramLayout+xml"/>
  <Override PartName="/ppt/diagrams/data8.xml" ContentType="application/vnd.openxmlformats-officedocument.drawingml.diagramData+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commentAuthors.xml" ContentType="application/vnd.openxmlformats-officedocument.presentationml.commentAuthors+xml"/>
  <Override PartName="/ppt/diagrams/layout3.xml" ContentType="application/vnd.openxmlformats-officedocument.drawingml.diagramLayout+xml"/>
  <Override PartName="/ppt/diagrams/data4.xml" ContentType="application/vnd.openxmlformats-officedocument.drawingml.diagramData+xml"/>
  <Override PartName="/ppt/diagrams/drawing9.xml" ContentType="application/vnd.ms-office.drawingml.diagramDrawing+xml"/>
  <Override PartName="/ppt/diagrams/colors6.xml" ContentType="application/vnd.openxmlformats-officedocument.drawingml.diagramColors+xml"/>
  <Override PartName="/ppt/diagrams/quickStyle9.xml" ContentType="application/vnd.openxmlformats-officedocument.drawingml.diagramStyle+xml"/>
  <Override PartName="/ppt/charts/chart5.xml" ContentType="application/vnd.openxmlformats-officedocument.drawingml.chart+xml"/>
  <Override PartName="/ppt/diagrams/quickStyle11.xml" ContentType="application/vnd.openxmlformats-officedocument.drawingml.diagram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1"/>
  </p:notesMasterIdLst>
  <p:handoutMasterIdLst>
    <p:handoutMasterId r:id="rId42"/>
  </p:handoutMasterIdLst>
  <p:sldIdLst>
    <p:sldId id="367" r:id="rId2"/>
    <p:sldId id="257" r:id="rId3"/>
    <p:sldId id="258" r:id="rId4"/>
    <p:sldId id="260" r:id="rId5"/>
    <p:sldId id="261" r:id="rId6"/>
    <p:sldId id="393" r:id="rId7"/>
    <p:sldId id="368" r:id="rId8"/>
    <p:sldId id="398" r:id="rId9"/>
    <p:sldId id="405" r:id="rId10"/>
    <p:sldId id="399" r:id="rId11"/>
    <p:sldId id="408" r:id="rId12"/>
    <p:sldId id="397" r:id="rId13"/>
    <p:sldId id="270" r:id="rId14"/>
    <p:sldId id="395" r:id="rId15"/>
    <p:sldId id="413" r:id="rId16"/>
    <p:sldId id="414" r:id="rId17"/>
    <p:sldId id="406" r:id="rId18"/>
    <p:sldId id="392" r:id="rId19"/>
    <p:sldId id="390" r:id="rId20"/>
    <p:sldId id="391" r:id="rId21"/>
    <p:sldId id="400" r:id="rId22"/>
    <p:sldId id="412" r:id="rId23"/>
    <p:sldId id="409" r:id="rId24"/>
    <p:sldId id="389" r:id="rId25"/>
    <p:sldId id="372" r:id="rId26"/>
    <p:sldId id="388" r:id="rId27"/>
    <p:sldId id="378" r:id="rId28"/>
    <p:sldId id="387" r:id="rId29"/>
    <p:sldId id="379" r:id="rId30"/>
    <p:sldId id="380" r:id="rId31"/>
    <p:sldId id="381" r:id="rId32"/>
    <p:sldId id="382" r:id="rId33"/>
    <p:sldId id="383" r:id="rId34"/>
    <p:sldId id="384" r:id="rId35"/>
    <p:sldId id="385" r:id="rId36"/>
    <p:sldId id="386" r:id="rId37"/>
    <p:sldId id="410" r:id="rId38"/>
    <p:sldId id="411" r:id="rId39"/>
    <p:sldId id="295" r:id="rId4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 xmlns:p14="http://schemas.microsoft.com/office/powerpoint/2010/main">
        <p14:section name="Default Section" id="{A1F43890-A9C4-4EE2-9F1B-DB006A7E82DE}">
          <p14:sldIdLst>
            <p14:sldId id="367"/>
            <p14:sldId id="257"/>
            <p14:sldId id="258"/>
            <p14:sldId id="260"/>
            <p14:sldId id="261"/>
            <p14:sldId id="393"/>
            <p14:sldId id="368"/>
            <p14:sldId id="398"/>
            <p14:sldId id="405"/>
            <p14:sldId id="399"/>
            <p14:sldId id="408"/>
            <p14:sldId id="397"/>
            <p14:sldId id="270"/>
            <p14:sldId id="395"/>
            <p14:sldId id="406"/>
            <p14:sldId id="392"/>
            <p14:sldId id="390"/>
            <p14:sldId id="391"/>
            <p14:sldId id="400"/>
            <p14:sldId id="412"/>
            <p14:sldId id="409"/>
            <p14:sldId id="389"/>
            <p14:sldId id="372"/>
            <p14:sldId id="388"/>
            <p14:sldId id="378"/>
            <p14:sldId id="387"/>
            <p14:sldId id="379"/>
            <p14:sldId id="380"/>
            <p14:sldId id="381"/>
            <p14:sldId id="382"/>
            <p14:sldId id="383"/>
            <p14:sldId id="384"/>
            <p14:sldId id="385"/>
            <p14:sldId id="386"/>
            <p14:sldId id="410"/>
            <p14:sldId id="411"/>
            <p14:sldId id="295"/>
          </p14:sldIdLst>
        </p14:section>
      </p14:sectionLst>
    </p:ext>
    <p:ext uri="{EFAFB233-063F-42B5-8137-9DF3F51BA10A}">
      <p15:sldGuideLst xmlns="" xmlns:p15="http://schemas.microsoft.com/office/powerpoint/2012/main">
        <p15:guide id="1" orient="horz" pos="2160">
          <p15:clr>
            <a:srgbClr val="A4A3A4"/>
          </p15:clr>
        </p15:guide>
        <p15:guide id="2" pos="3840">
          <p15:clr>
            <a:srgbClr val="A4A3A4"/>
          </p15:clr>
        </p15:guide>
        <p15:guide id="3" orient="horz" pos="2260" userDrawn="1">
          <p15:clr>
            <a:srgbClr val="A4A3A4"/>
          </p15:clr>
        </p15:guide>
        <p15:guide id="4" pos="39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C1" initials="P" lastIdx="0" clrIdx="0">
    <p:extLst>
      <p:ext uri="{19B8F6BF-5375-455C-9EA6-DF929625EA0E}">
        <p15:presenceInfo xmlns="" xmlns:p15="http://schemas.microsoft.com/office/powerpoint/2012/main" userId="PC1"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34593" autoAdjust="0"/>
    <p:restoredTop sz="86380" autoAdjust="0"/>
  </p:normalViewPr>
  <p:slideViewPr>
    <p:cSldViewPr snapToGrid="0">
      <p:cViewPr varScale="1">
        <p:scale>
          <a:sx n="73" d="100"/>
          <a:sy n="73" d="100"/>
        </p:scale>
        <p:origin x="-198" y="-102"/>
      </p:cViewPr>
      <p:guideLst>
        <p:guide orient="horz" pos="2160"/>
        <p:guide orient="horz" pos="2260"/>
        <p:guide pos="3840"/>
        <p:guide pos="3940"/>
      </p:guideLst>
    </p:cSldViewPr>
  </p:slideViewPr>
  <p:outlineViewPr>
    <p:cViewPr>
      <p:scale>
        <a:sx n="33" d="100"/>
        <a:sy n="33" d="100"/>
      </p:scale>
      <p:origin x="258" y="209250"/>
    </p:cViewPr>
  </p:outlin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handoutMaster" Target="handoutMasters/handoutMaster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commentAuthors" Target="commentAuthors.xml"/></Relationships>
</file>

<file path=ppt/charts/_rels/chart1.xml.rels><?xml version="1.0" encoding="UTF-8" standalone="yes"?>
<Relationships xmlns="http://schemas.openxmlformats.org/package/2006/relationships"><Relationship Id="rId1" Type="http://schemas.openxmlformats.org/officeDocument/2006/relationships/oleObject" Target="file:///C:\Users\cota\Documents\gradguate%20project\up\Book1.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Book2"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Book3"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ar-SA"/>
  <c:chart>
    <c:title>
      <c:layout/>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ar-SA"/>
        </a:p>
      </c:txPr>
    </c:title>
    <c:plotArea>
      <c:layout/>
      <c:scatterChart>
        <c:scatterStyle val="lineMarker"/>
        <c:ser>
          <c:idx val="0"/>
          <c:order val="0"/>
          <c:tx>
            <c:strRef>
              <c:f>Sheet1!$I$5</c:f>
              <c:strCache>
                <c:ptCount val="1"/>
                <c:pt idx="0">
                  <c:v>Pressure (m H2O)</c:v>
                </c:pt>
              </c:strCache>
            </c:strRef>
          </c:tx>
          <c:spPr>
            <a:ln w="19050" cap="rnd">
              <a:noFill/>
              <a:round/>
            </a:ln>
            <a:effectLst/>
          </c:spPr>
          <c:marker>
            <c:symbol val="circle"/>
            <c:size val="5"/>
            <c:spPr>
              <a:solidFill>
                <a:schemeClr val="accent1"/>
              </a:solidFill>
              <a:ln w="9525">
                <a:solidFill>
                  <a:schemeClr val="accent1"/>
                </a:solidFill>
              </a:ln>
              <a:effectLst/>
            </c:spPr>
          </c:marker>
          <c:xVal>
            <c:strRef>
              <c:f>Sheet1!$B$6:$B$48</c:f>
              <c:strCache>
                <c:ptCount val="43"/>
                <c:pt idx="0">
                  <c:v>J-52</c:v>
                </c:pt>
                <c:pt idx="1">
                  <c:v>J-9</c:v>
                </c:pt>
                <c:pt idx="2">
                  <c:v>J-8</c:v>
                </c:pt>
                <c:pt idx="3">
                  <c:v>J-53</c:v>
                </c:pt>
                <c:pt idx="4">
                  <c:v>J-1</c:v>
                </c:pt>
                <c:pt idx="5">
                  <c:v>J-3</c:v>
                </c:pt>
                <c:pt idx="6">
                  <c:v>J-2</c:v>
                </c:pt>
                <c:pt idx="7">
                  <c:v>J-4</c:v>
                </c:pt>
                <c:pt idx="8">
                  <c:v>J-7</c:v>
                </c:pt>
                <c:pt idx="9">
                  <c:v>J-5</c:v>
                </c:pt>
                <c:pt idx="10">
                  <c:v>J-6</c:v>
                </c:pt>
                <c:pt idx="11">
                  <c:v>J-48</c:v>
                </c:pt>
                <c:pt idx="12">
                  <c:v>J-46</c:v>
                </c:pt>
                <c:pt idx="13">
                  <c:v>J-45</c:v>
                </c:pt>
                <c:pt idx="14">
                  <c:v>J-47</c:v>
                </c:pt>
                <c:pt idx="15">
                  <c:v>J-23</c:v>
                </c:pt>
                <c:pt idx="16">
                  <c:v>J-10</c:v>
                </c:pt>
                <c:pt idx="17">
                  <c:v>J-11</c:v>
                </c:pt>
                <c:pt idx="18">
                  <c:v>J-12</c:v>
                </c:pt>
                <c:pt idx="19">
                  <c:v>J-40</c:v>
                </c:pt>
                <c:pt idx="20">
                  <c:v>J-13</c:v>
                </c:pt>
                <c:pt idx="21">
                  <c:v>J-14</c:v>
                </c:pt>
                <c:pt idx="22">
                  <c:v>J-22</c:v>
                </c:pt>
                <c:pt idx="23">
                  <c:v>J-21</c:v>
                </c:pt>
                <c:pt idx="24">
                  <c:v>J-15</c:v>
                </c:pt>
                <c:pt idx="25">
                  <c:v>J-16</c:v>
                </c:pt>
                <c:pt idx="26">
                  <c:v>J-41</c:v>
                </c:pt>
                <c:pt idx="27">
                  <c:v>J-17</c:v>
                </c:pt>
                <c:pt idx="28">
                  <c:v>J-39</c:v>
                </c:pt>
                <c:pt idx="29">
                  <c:v>J-43</c:v>
                </c:pt>
                <c:pt idx="30">
                  <c:v>J-18</c:v>
                </c:pt>
                <c:pt idx="31">
                  <c:v>J-44</c:v>
                </c:pt>
                <c:pt idx="32">
                  <c:v>J-20</c:v>
                </c:pt>
                <c:pt idx="33">
                  <c:v>J-19</c:v>
                </c:pt>
                <c:pt idx="34">
                  <c:v>J-25</c:v>
                </c:pt>
                <c:pt idx="35">
                  <c:v>J-35</c:v>
                </c:pt>
                <c:pt idx="36">
                  <c:v>J-24</c:v>
                </c:pt>
                <c:pt idx="37">
                  <c:v>J-42</c:v>
                </c:pt>
                <c:pt idx="38">
                  <c:v>J-34</c:v>
                </c:pt>
                <c:pt idx="39">
                  <c:v>J-32</c:v>
                </c:pt>
                <c:pt idx="40">
                  <c:v>J-30</c:v>
                </c:pt>
                <c:pt idx="41">
                  <c:v>J-29</c:v>
                </c:pt>
                <c:pt idx="42">
                  <c:v>J-36</c:v>
                </c:pt>
              </c:strCache>
            </c:strRef>
          </c:xVal>
          <c:yVal>
            <c:numRef>
              <c:f>Sheet1!$I$6:$I$48</c:f>
              <c:numCache>
                <c:formatCode>General</c:formatCode>
                <c:ptCount val="43"/>
                <c:pt idx="0">
                  <c:v>23</c:v>
                </c:pt>
                <c:pt idx="1">
                  <c:v>26</c:v>
                </c:pt>
                <c:pt idx="2">
                  <c:v>29</c:v>
                </c:pt>
                <c:pt idx="3">
                  <c:v>29</c:v>
                </c:pt>
                <c:pt idx="4">
                  <c:v>31</c:v>
                </c:pt>
                <c:pt idx="5">
                  <c:v>44</c:v>
                </c:pt>
                <c:pt idx="6">
                  <c:v>46</c:v>
                </c:pt>
                <c:pt idx="7">
                  <c:v>49</c:v>
                </c:pt>
                <c:pt idx="8">
                  <c:v>51</c:v>
                </c:pt>
                <c:pt idx="9">
                  <c:v>56</c:v>
                </c:pt>
                <c:pt idx="10">
                  <c:v>69</c:v>
                </c:pt>
                <c:pt idx="11">
                  <c:v>69</c:v>
                </c:pt>
                <c:pt idx="12">
                  <c:v>75</c:v>
                </c:pt>
                <c:pt idx="13">
                  <c:v>76</c:v>
                </c:pt>
                <c:pt idx="14">
                  <c:v>77</c:v>
                </c:pt>
                <c:pt idx="15">
                  <c:v>80</c:v>
                </c:pt>
                <c:pt idx="16">
                  <c:v>83</c:v>
                </c:pt>
                <c:pt idx="17">
                  <c:v>83</c:v>
                </c:pt>
                <c:pt idx="18">
                  <c:v>84</c:v>
                </c:pt>
                <c:pt idx="19">
                  <c:v>93</c:v>
                </c:pt>
                <c:pt idx="20">
                  <c:v>95</c:v>
                </c:pt>
                <c:pt idx="21">
                  <c:v>97</c:v>
                </c:pt>
                <c:pt idx="22">
                  <c:v>98</c:v>
                </c:pt>
                <c:pt idx="23">
                  <c:v>102</c:v>
                </c:pt>
                <c:pt idx="24">
                  <c:v>103</c:v>
                </c:pt>
                <c:pt idx="25">
                  <c:v>106</c:v>
                </c:pt>
                <c:pt idx="26">
                  <c:v>108</c:v>
                </c:pt>
                <c:pt idx="27">
                  <c:v>108</c:v>
                </c:pt>
                <c:pt idx="28">
                  <c:v>110</c:v>
                </c:pt>
                <c:pt idx="29">
                  <c:v>111</c:v>
                </c:pt>
                <c:pt idx="30">
                  <c:v>112</c:v>
                </c:pt>
                <c:pt idx="31">
                  <c:v>112</c:v>
                </c:pt>
                <c:pt idx="32">
                  <c:v>112</c:v>
                </c:pt>
                <c:pt idx="33">
                  <c:v>113</c:v>
                </c:pt>
                <c:pt idx="34">
                  <c:v>114</c:v>
                </c:pt>
                <c:pt idx="35">
                  <c:v>117</c:v>
                </c:pt>
                <c:pt idx="36">
                  <c:v>118</c:v>
                </c:pt>
                <c:pt idx="37">
                  <c:v>118</c:v>
                </c:pt>
                <c:pt idx="38">
                  <c:v>120</c:v>
                </c:pt>
                <c:pt idx="39">
                  <c:v>120</c:v>
                </c:pt>
                <c:pt idx="40">
                  <c:v>123</c:v>
                </c:pt>
                <c:pt idx="41">
                  <c:v>123</c:v>
                </c:pt>
                <c:pt idx="42">
                  <c:v>124</c:v>
                </c:pt>
              </c:numCache>
            </c:numRef>
          </c:yVal>
          <c:extLst xmlns:c16r2="http://schemas.microsoft.com/office/drawing/2015/06/chart">
            <c:ext xmlns:c16="http://schemas.microsoft.com/office/drawing/2014/chart" uri="{C3380CC4-5D6E-409C-BE32-E72D297353CC}">
              <c16:uniqueId val="{00000000-55CD-40D1-A0EB-8A2EA5021503}"/>
            </c:ext>
          </c:extLst>
        </c:ser>
        <c:axId val="77809536"/>
        <c:axId val="78172544"/>
      </c:scatterChart>
      <c:valAx>
        <c:axId val="77809536"/>
        <c:scaling>
          <c:orientation val="minMax"/>
        </c:scaling>
        <c:axPos val="b"/>
        <c:majorGridlines>
          <c:spPr>
            <a:ln w="9525" cap="flat" cmpd="sng" algn="ctr">
              <a:solidFill>
                <a:schemeClr val="tx1">
                  <a:lumMod val="15000"/>
                  <a:lumOff val="85000"/>
                </a:schemeClr>
              </a:solidFill>
              <a:round/>
            </a:ln>
            <a:effectLst/>
          </c:spPr>
        </c:majorGridlines>
        <c:maj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ar-SA"/>
          </a:p>
        </c:txPr>
        <c:crossAx val="78172544"/>
        <c:crosses val="autoZero"/>
        <c:crossBetween val="midCat"/>
      </c:valAx>
      <c:valAx>
        <c:axId val="78172544"/>
        <c:scaling>
          <c:orientation val="minMax"/>
        </c:scaling>
        <c:axPos val="l"/>
        <c:majorGridlines>
          <c:spPr>
            <a:ln w="9525" cap="flat" cmpd="sng" algn="ctr">
              <a:solidFill>
                <a:schemeClr val="tx1">
                  <a:lumMod val="15000"/>
                  <a:lumOff val="85000"/>
                </a:schemeClr>
              </a:solidFill>
              <a:round/>
            </a:ln>
            <a:effectLst/>
          </c:spPr>
        </c:majorGridlines>
        <c:numFmt formatCode="General" sourceLinked="1"/>
        <c:maj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ar-SA"/>
          </a:p>
        </c:txPr>
        <c:crossAx val="77809536"/>
        <c:crosses val="autoZero"/>
        <c:crossBetween val="midCat"/>
      </c:valAx>
      <c:spPr>
        <a:noFill/>
        <a:ln>
          <a:noFill/>
        </a:ln>
        <a:effectLst/>
      </c:spPr>
    </c:plotArea>
    <c:plotVisOnly val="1"/>
    <c:dispBlanksAs val="gap"/>
  </c:chart>
  <c:spPr>
    <a:solidFill>
      <a:schemeClr val="bg1"/>
    </a:solidFill>
    <a:ln w="9525" cap="flat" cmpd="sng" algn="ctr">
      <a:solidFill>
        <a:schemeClr val="tx1">
          <a:lumMod val="15000"/>
          <a:lumOff val="85000"/>
        </a:schemeClr>
      </a:solidFill>
      <a:round/>
    </a:ln>
    <a:effectLst/>
  </c:spPr>
  <c:txPr>
    <a:bodyPr/>
    <a:lstStyle/>
    <a:p>
      <a:pPr>
        <a:defRPr/>
      </a:pPr>
      <a:endParaRPr lang="ar-SA"/>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ar-SA"/>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velocity</a:t>
            </a:r>
            <a:r>
              <a:rPr lang="en-US" baseline="0"/>
              <a:t> in pipes </a:t>
            </a:r>
            <a:endParaRPr lang="en-US"/>
          </a:p>
        </c:rich>
      </c:tx>
      <c:layout/>
      <c:spPr>
        <a:noFill/>
        <a:ln>
          <a:noFill/>
        </a:ln>
        <a:effectLst/>
      </c:spPr>
    </c:title>
    <c:plotArea>
      <c:layout/>
      <c:scatterChart>
        <c:scatterStyle val="lineMarker"/>
        <c:ser>
          <c:idx val="0"/>
          <c:order val="0"/>
          <c:spPr>
            <a:ln w="19050" cap="rnd">
              <a:noFill/>
              <a:round/>
            </a:ln>
            <a:effectLst/>
          </c:spPr>
          <c:marker>
            <c:symbol val="circle"/>
            <c:size val="5"/>
            <c:spPr>
              <a:solidFill>
                <a:schemeClr val="accent1"/>
              </a:solidFill>
              <a:ln w="9525">
                <a:solidFill>
                  <a:schemeClr val="accent1"/>
                </a:solidFill>
              </a:ln>
              <a:effectLst/>
            </c:spPr>
          </c:marker>
          <c:yVal>
            <c:numRef>
              <c:f>Sheet1!$T$5:$T$66</c:f>
              <c:numCache>
                <c:formatCode>General</c:formatCode>
                <c:ptCount val="62"/>
                <c:pt idx="0">
                  <c:v>0.25</c:v>
                </c:pt>
                <c:pt idx="1">
                  <c:v>0.52</c:v>
                </c:pt>
                <c:pt idx="2">
                  <c:v>0.55000000000000004</c:v>
                </c:pt>
                <c:pt idx="3">
                  <c:v>0.58000000000000018</c:v>
                </c:pt>
                <c:pt idx="4">
                  <c:v>0.60000000000000064</c:v>
                </c:pt>
                <c:pt idx="5">
                  <c:v>0.61000000000000065</c:v>
                </c:pt>
                <c:pt idx="6">
                  <c:v>0.62000000000000066</c:v>
                </c:pt>
                <c:pt idx="7">
                  <c:v>0.6800000000000006</c:v>
                </c:pt>
                <c:pt idx="8">
                  <c:v>0.6800000000000006</c:v>
                </c:pt>
                <c:pt idx="9">
                  <c:v>0.69000000000000061</c:v>
                </c:pt>
                <c:pt idx="10">
                  <c:v>0.70000000000000062</c:v>
                </c:pt>
                <c:pt idx="11">
                  <c:v>0.73000000000000065</c:v>
                </c:pt>
                <c:pt idx="12">
                  <c:v>0.73000000000000065</c:v>
                </c:pt>
                <c:pt idx="13">
                  <c:v>0.74000000000000066</c:v>
                </c:pt>
                <c:pt idx="14">
                  <c:v>0.79</c:v>
                </c:pt>
                <c:pt idx="15">
                  <c:v>0.83000000000000063</c:v>
                </c:pt>
                <c:pt idx="16">
                  <c:v>0.85000000000000064</c:v>
                </c:pt>
                <c:pt idx="17">
                  <c:v>0.91</c:v>
                </c:pt>
                <c:pt idx="18">
                  <c:v>0.94000000000000061</c:v>
                </c:pt>
                <c:pt idx="19">
                  <c:v>0.96000000000000063</c:v>
                </c:pt>
                <c:pt idx="20">
                  <c:v>0.98</c:v>
                </c:pt>
                <c:pt idx="21">
                  <c:v>1</c:v>
                </c:pt>
                <c:pt idx="22">
                  <c:v>1.05</c:v>
                </c:pt>
                <c:pt idx="23">
                  <c:v>1.08</c:v>
                </c:pt>
                <c:pt idx="24">
                  <c:v>1.1100000000000001</c:v>
                </c:pt>
                <c:pt idx="25">
                  <c:v>1.1200000000000001</c:v>
                </c:pt>
                <c:pt idx="26">
                  <c:v>1.1399999999999986</c:v>
                </c:pt>
                <c:pt idx="27">
                  <c:v>1.1700000000000013</c:v>
                </c:pt>
                <c:pt idx="28">
                  <c:v>1.1800000000000013</c:v>
                </c:pt>
                <c:pt idx="29">
                  <c:v>1.22</c:v>
                </c:pt>
                <c:pt idx="30">
                  <c:v>1.24</c:v>
                </c:pt>
                <c:pt idx="31">
                  <c:v>1.32</c:v>
                </c:pt>
                <c:pt idx="32">
                  <c:v>1.33</c:v>
                </c:pt>
                <c:pt idx="33">
                  <c:v>1.36</c:v>
                </c:pt>
                <c:pt idx="34">
                  <c:v>1.3900000000000001</c:v>
                </c:pt>
                <c:pt idx="35">
                  <c:v>1.41</c:v>
                </c:pt>
                <c:pt idx="36">
                  <c:v>1.44</c:v>
                </c:pt>
                <c:pt idx="37">
                  <c:v>1.45</c:v>
                </c:pt>
                <c:pt idx="38">
                  <c:v>1.5</c:v>
                </c:pt>
                <c:pt idx="39">
                  <c:v>1.58</c:v>
                </c:pt>
                <c:pt idx="40">
                  <c:v>1.58</c:v>
                </c:pt>
                <c:pt idx="41">
                  <c:v>1.6500000000000001</c:v>
                </c:pt>
                <c:pt idx="42">
                  <c:v>1.6700000000000013</c:v>
                </c:pt>
                <c:pt idx="43">
                  <c:v>1.82</c:v>
                </c:pt>
                <c:pt idx="44">
                  <c:v>1.87</c:v>
                </c:pt>
                <c:pt idx="45">
                  <c:v>1.87</c:v>
                </c:pt>
                <c:pt idx="46">
                  <c:v>1.87</c:v>
                </c:pt>
                <c:pt idx="47">
                  <c:v>1.9400000000000008</c:v>
                </c:pt>
                <c:pt idx="48">
                  <c:v>1.9500000000000008</c:v>
                </c:pt>
                <c:pt idx="49">
                  <c:v>1.9900000000000009</c:v>
                </c:pt>
                <c:pt idx="50">
                  <c:v>2.0099999999999998</c:v>
                </c:pt>
                <c:pt idx="51">
                  <c:v>2.11</c:v>
                </c:pt>
                <c:pt idx="52">
                  <c:v>2.11</c:v>
                </c:pt>
                <c:pt idx="53">
                  <c:v>2.2000000000000002</c:v>
                </c:pt>
                <c:pt idx="54">
                  <c:v>2.2400000000000002</c:v>
                </c:pt>
                <c:pt idx="55">
                  <c:v>2.3299999999999987</c:v>
                </c:pt>
                <c:pt idx="56">
                  <c:v>2.42</c:v>
                </c:pt>
                <c:pt idx="57">
                  <c:v>2.4499999999999997</c:v>
                </c:pt>
                <c:pt idx="58">
                  <c:v>2.5099999999999998</c:v>
                </c:pt>
                <c:pt idx="59">
                  <c:v>2.77</c:v>
                </c:pt>
                <c:pt idx="60">
                  <c:v>2.86</c:v>
                </c:pt>
                <c:pt idx="61">
                  <c:v>2.98</c:v>
                </c:pt>
              </c:numCache>
            </c:numRef>
          </c:yVal>
          <c:extLst xmlns:c16r2="http://schemas.microsoft.com/office/drawing/2015/06/chart">
            <c:ext xmlns:c16="http://schemas.microsoft.com/office/drawing/2014/chart" uri="{C3380CC4-5D6E-409C-BE32-E72D297353CC}">
              <c16:uniqueId val="{00000000-4145-4270-B665-C08D80D0B207}"/>
            </c:ext>
          </c:extLst>
        </c:ser>
        <c:axId val="81342464"/>
        <c:axId val="81344384"/>
      </c:scatterChart>
      <c:valAx>
        <c:axId val="81342464"/>
        <c:scaling>
          <c:orientation val="minMax"/>
        </c:scaling>
        <c:axPos val="b"/>
        <c:majorGridlines>
          <c:spPr>
            <a:ln w="9525" cap="flat" cmpd="sng" algn="ctr">
              <a:solidFill>
                <a:schemeClr val="tx1">
                  <a:lumMod val="15000"/>
                  <a:lumOff val="85000"/>
                </a:schemeClr>
              </a:solidFill>
              <a:round/>
            </a:ln>
            <a:effectLst/>
          </c:spPr>
        </c:majorGridlines>
        <c:maj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ar-SA"/>
          </a:p>
        </c:txPr>
        <c:crossAx val="81344384"/>
        <c:crosses val="autoZero"/>
        <c:crossBetween val="midCat"/>
      </c:valAx>
      <c:valAx>
        <c:axId val="81344384"/>
        <c:scaling>
          <c:orientation val="minMax"/>
        </c:scaling>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velocity m/s</a:t>
                </a:r>
              </a:p>
            </c:rich>
          </c:tx>
          <c:layout/>
          <c:spPr>
            <a:noFill/>
            <a:ln>
              <a:noFill/>
            </a:ln>
            <a:effectLst/>
          </c:spPr>
        </c:title>
        <c:numFmt formatCode="General" sourceLinked="1"/>
        <c:maj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ar-SA"/>
          </a:p>
        </c:txPr>
        <c:crossAx val="81342464"/>
        <c:crosses val="autoZero"/>
        <c:crossBetween val="midCat"/>
      </c:valAx>
      <c:spPr>
        <a:noFill/>
        <a:ln>
          <a:noFill/>
        </a:ln>
        <a:effectLst/>
      </c:spPr>
    </c:plotArea>
    <c:plotVisOnly val="1"/>
    <c:dispBlanksAs val="gap"/>
  </c:chart>
  <c:spPr>
    <a:solidFill>
      <a:schemeClr val="bg1"/>
    </a:solidFill>
    <a:ln w="9525" cap="flat" cmpd="sng" algn="ctr">
      <a:solidFill>
        <a:schemeClr val="tx1">
          <a:lumMod val="15000"/>
          <a:lumOff val="85000"/>
        </a:schemeClr>
      </a:solidFill>
      <a:round/>
    </a:ln>
    <a:effectLst/>
  </c:spPr>
  <c:txPr>
    <a:bodyPr/>
    <a:lstStyle/>
    <a:p>
      <a:pPr>
        <a:defRPr/>
      </a:pPr>
      <a:endParaRPr lang="ar-SA"/>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lang val="ar-SA"/>
  <c:chart>
    <c:title>
      <c:tx>
        <c:rich>
          <a:bodyPr rot="0" spcFirstLastPara="1" vertOverflow="ellipsis" vert="horz" wrap="square" anchor="ctr" anchorCtr="1"/>
          <a:lstStyle/>
          <a:p>
            <a:pPr>
              <a:defRPr sz="1600" b="0" i="0" u="none" strike="noStrike" kern="1200" spc="70" baseline="0">
                <a:solidFill>
                  <a:schemeClr val="dk1">
                    <a:lumMod val="50000"/>
                    <a:lumOff val="50000"/>
                  </a:schemeClr>
                </a:solidFill>
                <a:latin typeface="+mn-lt"/>
                <a:ea typeface="+mn-ea"/>
                <a:cs typeface="+mn-cs"/>
              </a:defRPr>
            </a:pPr>
            <a:r>
              <a:rPr lang="en-US" b="1">
                <a:solidFill>
                  <a:schemeClr val="tx1"/>
                </a:solidFill>
              </a:rPr>
              <a:t>Results of Velocity</a:t>
            </a:r>
          </a:p>
        </c:rich>
      </c:tx>
      <c:layout/>
      <c:spPr>
        <a:noFill/>
        <a:ln>
          <a:noFill/>
        </a:ln>
        <a:effectLst/>
      </c:spPr>
    </c:title>
    <c:plotArea>
      <c:layout/>
      <c:scatterChart>
        <c:scatterStyle val="lineMarker"/>
        <c:ser>
          <c:idx val="0"/>
          <c:order val="0"/>
          <c:spPr>
            <a:ln w="25400">
              <a:noFill/>
            </a:ln>
            <a:effectLst/>
          </c:spPr>
          <c:marker>
            <c:symbol val="circle"/>
            <c:size val="4"/>
            <c:spPr>
              <a:solidFill>
                <a:schemeClr val="accent1"/>
              </a:solidFill>
              <a:ln w="9525" cap="flat" cmpd="sng" algn="ctr">
                <a:solidFill>
                  <a:schemeClr val="accent1"/>
                </a:solidFill>
                <a:round/>
              </a:ln>
              <a:effectLst/>
            </c:spPr>
          </c:marker>
          <c:xVal>
            <c:strRef>
              <c:f>Sheet1!$C$3:$C$145</c:f>
              <c:strCache>
                <c:ptCount val="143"/>
                <c:pt idx="0">
                  <c:v>CO-1</c:v>
                </c:pt>
                <c:pt idx="1">
                  <c:v>CO-2</c:v>
                </c:pt>
                <c:pt idx="2">
                  <c:v>CO-3</c:v>
                </c:pt>
                <c:pt idx="3">
                  <c:v>CO-4</c:v>
                </c:pt>
                <c:pt idx="4">
                  <c:v>CO-5</c:v>
                </c:pt>
                <c:pt idx="5">
                  <c:v>CO-6</c:v>
                </c:pt>
                <c:pt idx="6">
                  <c:v>CO-7</c:v>
                </c:pt>
                <c:pt idx="7">
                  <c:v>CO-8</c:v>
                </c:pt>
                <c:pt idx="8">
                  <c:v>CO-9</c:v>
                </c:pt>
                <c:pt idx="9">
                  <c:v>CO-10</c:v>
                </c:pt>
                <c:pt idx="10">
                  <c:v>CO-11</c:v>
                </c:pt>
                <c:pt idx="11">
                  <c:v>CO-12</c:v>
                </c:pt>
                <c:pt idx="12">
                  <c:v>CO-13</c:v>
                </c:pt>
                <c:pt idx="13">
                  <c:v>CO-14</c:v>
                </c:pt>
                <c:pt idx="14">
                  <c:v>CO-16</c:v>
                </c:pt>
                <c:pt idx="15">
                  <c:v>CO-17</c:v>
                </c:pt>
                <c:pt idx="16">
                  <c:v>CO-18</c:v>
                </c:pt>
                <c:pt idx="17">
                  <c:v>CO-19</c:v>
                </c:pt>
                <c:pt idx="18">
                  <c:v>CO-20</c:v>
                </c:pt>
                <c:pt idx="19">
                  <c:v>CO-21</c:v>
                </c:pt>
                <c:pt idx="20">
                  <c:v>CO-22</c:v>
                </c:pt>
                <c:pt idx="21">
                  <c:v>CO-24</c:v>
                </c:pt>
                <c:pt idx="22">
                  <c:v>CO-25</c:v>
                </c:pt>
                <c:pt idx="23">
                  <c:v>CO-27</c:v>
                </c:pt>
                <c:pt idx="24">
                  <c:v>CO-28</c:v>
                </c:pt>
                <c:pt idx="25">
                  <c:v>CO-29</c:v>
                </c:pt>
                <c:pt idx="26">
                  <c:v>CO-30</c:v>
                </c:pt>
                <c:pt idx="27">
                  <c:v>CO-31</c:v>
                </c:pt>
                <c:pt idx="28">
                  <c:v>CO-32</c:v>
                </c:pt>
                <c:pt idx="29">
                  <c:v>CO-33</c:v>
                </c:pt>
                <c:pt idx="30">
                  <c:v>CO-34</c:v>
                </c:pt>
                <c:pt idx="31">
                  <c:v>CO-35</c:v>
                </c:pt>
                <c:pt idx="32">
                  <c:v>CO-36</c:v>
                </c:pt>
                <c:pt idx="33">
                  <c:v>CO-37</c:v>
                </c:pt>
                <c:pt idx="34">
                  <c:v>CO-38</c:v>
                </c:pt>
                <c:pt idx="35">
                  <c:v>CO-39</c:v>
                </c:pt>
                <c:pt idx="36">
                  <c:v>CO-40</c:v>
                </c:pt>
                <c:pt idx="37">
                  <c:v>CO-41</c:v>
                </c:pt>
                <c:pt idx="38">
                  <c:v>CO-42</c:v>
                </c:pt>
                <c:pt idx="39">
                  <c:v>CO-43</c:v>
                </c:pt>
                <c:pt idx="40">
                  <c:v>CO-44</c:v>
                </c:pt>
                <c:pt idx="41">
                  <c:v>CO-45</c:v>
                </c:pt>
                <c:pt idx="42">
                  <c:v>CO-46</c:v>
                </c:pt>
                <c:pt idx="43">
                  <c:v>CO-47</c:v>
                </c:pt>
                <c:pt idx="44">
                  <c:v>CO-48</c:v>
                </c:pt>
                <c:pt idx="45">
                  <c:v>CO-49</c:v>
                </c:pt>
                <c:pt idx="46">
                  <c:v>CO-50</c:v>
                </c:pt>
                <c:pt idx="47">
                  <c:v>CO-51</c:v>
                </c:pt>
                <c:pt idx="48">
                  <c:v>CO-52</c:v>
                </c:pt>
                <c:pt idx="49">
                  <c:v>CO-53</c:v>
                </c:pt>
                <c:pt idx="50">
                  <c:v>CO-54</c:v>
                </c:pt>
                <c:pt idx="51">
                  <c:v>CO-55</c:v>
                </c:pt>
                <c:pt idx="52">
                  <c:v>CO-56</c:v>
                </c:pt>
                <c:pt idx="53">
                  <c:v>CO-57</c:v>
                </c:pt>
                <c:pt idx="54">
                  <c:v>CO-58</c:v>
                </c:pt>
                <c:pt idx="55">
                  <c:v>CO-59</c:v>
                </c:pt>
                <c:pt idx="56">
                  <c:v>CO-60</c:v>
                </c:pt>
                <c:pt idx="57">
                  <c:v>CO-61</c:v>
                </c:pt>
                <c:pt idx="58">
                  <c:v>CO-62</c:v>
                </c:pt>
                <c:pt idx="59">
                  <c:v>CO-63</c:v>
                </c:pt>
                <c:pt idx="60">
                  <c:v>CO-77</c:v>
                </c:pt>
                <c:pt idx="61">
                  <c:v>CO-78</c:v>
                </c:pt>
                <c:pt idx="62">
                  <c:v>CO-79</c:v>
                </c:pt>
                <c:pt idx="63">
                  <c:v>CO-80</c:v>
                </c:pt>
                <c:pt idx="64">
                  <c:v>CO-81</c:v>
                </c:pt>
                <c:pt idx="65">
                  <c:v>CO-82</c:v>
                </c:pt>
                <c:pt idx="66">
                  <c:v>CO-94</c:v>
                </c:pt>
                <c:pt idx="67">
                  <c:v>CO-95</c:v>
                </c:pt>
                <c:pt idx="68">
                  <c:v>CO-155</c:v>
                </c:pt>
                <c:pt idx="69">
                  <c:v>CO-156</c:v>
                </c:pt>
                <c:pt idx="70">
                  <c:v>CO-157</c:v>
                </c:pt>
                <c:pt idx="71">
                  <c:v>CO-158</c:v>
                </c:pt>
                <c:pt idx="72">
                  <c:v>CO-159</c:v>
                </c:pt>
                <c:pt idx="73">
                  <c:v>CO-160</c:v>
                </c:pt>
                <c:pt idx="74">
                  <c:v>CO-161</c:v>
                </c:pt>
                <c:pt idx="75">
                  <c:v>CO-162</c:v>
                </c:pt>
                <c:pt idx="76">
                  <c:v>CO-163</c:v>
                </c:pt>
                <c:pt idx="77">
                  <c:v>CO-164</c:v>
                </c:pt>
                <c:pt idx="78">
                  <c:v>CO-165</c:v>
                </c:pt>
                <c:pt idx="79">
                  <c:v>CO-166</c:v>
                </c:pt>
                <c:pt idx="80">
                  <c:v>CO-167</c:v>
                </c:pt>
                <c:pt idx="81">
                  <c:v>CO-168</c:v>
                </c:pt>
                <c:pt idx="82">
                  <c:v>CO-169</c:v>
                </c:pt>
                <c:pt idx="83">
                  <c:v>CO-170</c:v>
                </c:pt>
                <c:pt idx="84">
                  <c:v>CO-172</c:v>
                </c:pt>
                <c:pt idx="85">
                  <c:v>CO-173</c:v>
                </c:pt>
                <c:pt idx="86">
                  <c:v>CO-174</c:v>
                </c:pt>
                <c:pt idx="87">
                  <c:v>CO-175</c:v>
                </c:pt>
                <c:pt idx="88">
                  <c:v>CO-176</c:v>
                </c:pt>
                <c:pt idx="89">
                  <c:v>CO-177</c:v>
                </c:pt>
                <c:pt idx="90">
                  <c:v>CO-178</c:v>
                </c:pt>
                <c:pt idx="91">
                  <c:v>CO-179</c:v>
                </c:pt>
                <c:pt idx="92">
                  <c:v>CO-180</c:v>
                </c:pt>
                <c:pt idx="93">
                  <c:v>CO-181</c:v>
                </c:pt>
                <c:pt idx="94">
                  <c:v>CO-182</c:v>
                </c:pt>
                <c:pt idx="95">
                  <c:v>CO-183</c:v>
                </c:pt>
                <c:pt idx="96">
                  <c:v>CO-184</c:v>
                </c:pt>
                <c:pt idx="97">
                  <c:v>CO-185</c:v>
                </c:pt>
                <c:pt idx="98">
                  <c:v>CO-186</c:v>
                </c:pt>
                <c:pt idx="99">
                  <c:v>CO-187</c:v>
                </c:pt>
                <c:pt idx="100">
                  <c:v>CO-188</c:v>
                </c:pt>
                <c:pt idx="101">
                  <c:v>CO-189</c:v>
                </c:pt>
                <c:pt idx="102">
                  <c:v>CO-190</c:v>
                </c:pt>
                <c:pt idx="103">
                  <c:v>CO-191</c:v>
                </c:pt>
                <c:pt idx="104">
                  <c:v>CO-192</c:v>
                </c:pt>
                <c:pt idx="105">
                  <c:v>CO-193</c:v>
                </c:pt>
                <c:pt idx="106">
                  <c:v>CO-194</c:v>
                </c:pt>
                <c:pt idx="107">
                  <c:v>CO-195</c:v>
                </c:pt>
                <c:pt idx="108">
                  <c:v>CO-196</c:v>
                </c:pt>
                <c:pt idx="109">
                  <c:v>CO-197</c:v>
                </c:pt>
                <c:pt idx="110">
                  <c:v>CO-198</c:v>
                </c:pt>
                <c:pt idx="111">
                  <c:v>CO-199</c:v>
                </c:pt>
                <c:pt idx="112">
                  <c:v>CO-200</c:v>
                </c:pt>
                <c:pt idx="113">
                  <c:v>CO-202</c:v>
                </c:pt>
                <c:pt idx="114">
                  <c:v>CO-203</c:v>
                </c:pt>
                <c:pt idx="115">
                  <c:v>CO-204</c:v>
                </c:pt>
                <c:pt idx="116">
                  <c:v>CO-205</c:v>
                </c:pt>
                <c:pt idx="117">
                  <c:v>CO-206</c:v>
                </c:pt>
                <c:pt idx="118">
                  <c:v>CO-207</c:v>
                </c:pt>
                <c:pt idx="119">
                  <c:v>CO-208</c:v>
                </c:pt>
                <c:pt idx="120">
                  <c:v>CO-209</c:v>
                </c:pt>
                <c:pt idx="121">
                  <c:v>CO-210</c:v>
                </c:pt>
                <c:pt idx="122">
                  <c:v>CO-211</c:v>
                </c:pt>
                <c:pt idx="123">
                  <c:v>CO-212</c:v>
                </c:pt>
                <c:pt idx="124">
                  <c:v>CO-213</c:v>
                </c:pt>
                <c:pt idx="125">
                  <c:v>CO-214</c:v>
                </c:pt>
                <c:pt idx="126">
                  <c:v>CO-215</c:v>
                </c:pt>
                <c:pt idx="127">
                  <c:v>CO-216</c:v>
                </c:pt>
                <c:pt idx="128">
                  <c:v>CO-217</c:v>
                </c:pt>
                <c:pt idx="129">
                  <c:v>CO-218</c:v>
                </c:pt>
                <c:pt idx="130">
                  <c:v>CO-219</c:v>
                </c:pt>
                <c:pt idx="131">
                  <c:v>CO-220</c:v>
                </c:pt>
                <c:pt idx="132">
                  <c:v>CO-221</c:v>
                </c:pt>
                <c:pt idx="133">
                  <c:v>CO-222</c:v>
                </c:pt>
                <c:pt idx="134">
                  <c:v>CO-223</c:v>
                </c:pt>
                <c:pt idx="135">
                  <c:v>CO-224</c:v>
                </c:pt>
                <c:pt idx="136">
                  <c:v>CO-225</c:v>
                </c:pt>
                <c:pt idx="137">
                  <c:v>CO-226</c:v>
                </c:pt>
                <c:pt idx="138">
                  <c:v>CO-227</c:v>
                </c:pt>
                <c:pt idx="139">
                  <c:v>CO-228</c:v>
                </c:pt>
                <c:pt idx="140">
                  <c:v>CO-229</c:v>
                </c:pt>
                <c:pt idx="141">
                  <c:v>CO-230</c:v>
                </c:pt>
                <c:pt idx="142">
                  <c:v>CO-231</c:v>
                </c:pt>
              </c:strCache>
            </c:strRef>
          </c:xVal>
          <c:yVal>
            <c:numRef>
              <c:f>Sheet1!$D$3:$D$145</c:f>
              <c:numCache>
                <c:formatCode>General</c:formatCode>
                <c:ptCount val="143"/>
                <c:pt idx="0">
                  <c:v>0.60000000000000064</c:v>
                </c:pt>
                <c:pt idx="1">
                  <c:v>0.60000000000000064</c:v>
                </c:pt>
                <c:pt idx="2">
                  <c:v>0.60000000000000064</c:v>
                </c:pt>
                <c:pt idx="3">
                  <c:v>0.97000000000000064</c:v>
                </c:pt>
                <c:pt idx="4">
                  <c:v>1.1800000000000013</c:v>
                </c:pt>
                <c:pt idx="5">
                  <c:v>1.29</c:v>
                </c:pt>
                <c:pt idx="6">
                  <c:v>1.3900000000000001</c:v>
                </c:pt>
                <c:pt idx="7">
                  <c:v>1.42</c:v>
                </c:pt>
                <c:pt idx="8">
                  <c:v>1.3900000000000001</c:v>
                </c:pt>
                <c:pt idx="9">
                  <c:v>1.5</c:v>
                </c:pt>
                <c:pt idx="10">
                  <c:v>1.61</c:v>
                </c:pt>
                <c:pt idx="11">
                  <c:v>2.02</c:v>
                </c:pt>
                <c:pt idx="12">
                  <c:v>0.84000000000000064</c:v>
                </c:pt>
                <c:pt idx="13">
                  <c:v>0.85000000000000064</c:v>
                </c:pt>
                <c:pt idx="14">
                  <c:v>0.89</c:v>
                </c:pt>
                <c:pt idx="15">
                  <c:v>0.97000000000000064</c:v>
                </c:pt>
                <c:pt idx="16">
                  <c:v>1.04</c:v>
                </c:pt>
                <c:pt idx="17">
                  <c:v>1.0900000000000001</c:v>
                </c:pt>
                <c:pt idx="18">
                  <c:v>1.1100000000000001</c:v>
                </c:pt>
                <c:pt idx="19">
                  <c:v>1.26</c:v>
                </c:pt>
                <c:pt idx="20">
                  <c:v>1.2</c:v>
                </c:pt>
                <c:pt idx="21">
                  <c:v>1.41</c:v>
                </c:pt>
                <c:pt idx="22">
                  <c:v>1.51</c:v>
                </c:pt>
                <c:pt idx="23">
                  <c:v>1.56</c:v>
                </c:pt>
                <c:pt idx="24">
                  <c:v>1.83</c:v>
                </c:pt>
                <c:pt idx="25">
                  <c:v>1.86</c:v>
                </c:pt>
                <c:pt idx="26">
                  <c:v>1.81</c:v>
                </c:pt>
                <c:pt idx="27">
                  <c:v>1.8800000000000001</c:v>
                </c:pt>
                <c:pt idx="28">
                  <c:v>1.41</c:v>
                </c:pt>
                <c:pt idx="29">
                  <c:v>1.3</c:v>
                </c:pt>
                <c:pt idx="30">
                  <c:v>0.96000000000000063</c:v>
                </c:pt>
                <c:pt idx="31">
                  <c:v>0.96000000000000063</c:v>
                </c:pt>
                <c:pt idx="32">
                  <c:v>0.97000000000000064</c:v>
                </c:pt>
                <c:pt idx="33">
                  <c:v>0.97000000000000064</c:v>
                </c:pt>
                <c:pt idx="34">
                  <c:v>0.98</c:v>
                </c:pt>
                <c:pt idx="35">
                  <c:v>0.99</c:v>
                </c:pt>
                <c:pt idx="36">
                  <c:v>1</c:v>
                </c:pt>
                <c:pt idx="37">
                  <c:v>1.9800000000000013</c:v>
                </c:pt>
                <c:pt idx="38">
                  <c:v>1.8800000000000001</c:v>
                </c:pt>
                <c:pt idx="39">
                  <c:v>1.03</c:v>
                </c:pt>
                <c:pt idx="40">
                  <c:v>1.5</c:v>
                </c:pt>
                <c:pt idx="41">
                  <c:v>1.43</c:v>
                </c:pt>
                <c:pt idx="42">
                  <c:v>1.48</c:v>
                </c:pt>
                <c:pt idx="43">
                  <c:v>2.15</c:v>
                </c:pt>
                <c:pt idx="44">
                  <c:v>1.07</c:v>
                </c:pt>
                <c:pt idx="45">
                  <c:v>1.08</c:v>
                </c:pt>
                <c:pt idx="46">
                  <c:v>1.08</c:v>
                </c:pt>
                <c:pt idx="47">
                  <c:v>1.0900000000000001</c:v>
                </c:pt>
                <c:pt idx="48">
                  <c:v>1.0900000000000001</c:v>
                </c:pt>
                <c:pt idx="49">
                  <c:v>1.55</c:v>
                </c:pt>
                <c:pt idx="50">
                  <c:v>1.76</c:v>
                </c:pt>
                <c:pt idx="51">
                  <c:v>1.8800000000000001</c:v>
                </c:pt>
                <c:pt idx="52">
                  <c:v>1.1100000000000001</c:v>
                </c:pt>
                <c:pt idx="53">
                  <c:v>1.1499999999999986</c:v>
                </c:pt>
                <c:pt idx="54">
                  <c:v>1.1100000000000001</c:v>
                </c:pt>
                <c:pt idx="55">
                  <c:v>1.1200000000000001</c:v>
                </c:pt>
                <c:pt idx="56">
                  <c:v>1.1200000000000001</c:v>
                </c:pt>
                <c:pt idx="57">
                  <c:v>1.26</c:v>
                </c:pt>
                <c:pt idx="58">
                  <c:v>1.26</c:v>
                </c:pt>
                <c:pt idx="59">
                  <c:v>2.2200000000000002</c:v>
                </c:pt>
                <c:pt idx="60">
                  <c:v>0.60000000000000064</c:v>
                </c:pt>
                <c:pt idx="61">
                  <c:v>0.60000000000000064</c:v>
                </c:pt>
                <c:pt idx="62">
                  <c:v>0.60000000000000064</c:v>
                </c:pt>
                <c:pt idx="63">
                  <c:v>0.60000000000000064</c:v>
                </c:pt>
                <c:pt idx="64">
                  <c:v>0.70000000000000062</c:v>
                </c:pt>
                <c:pt idx="65">
                  <c:v>0.71000000000000063</c:v>
                </c:pt>
                <c:pt idx="66">
                  <c:v>1.1900000000000013</c:v>
                </c:pt>
                <c:pt idx="67">
                  <c:v>1.26</c:v>
                </c:pt>
                <c:pt idx="68">
                  <c:v>0.86000000000000065</c:v>
                </c:pt>
                <c:pt idx="69">
                  <c:v>0.87000000000000066</c:v>
                </c:pt>
                <c:pt idx="70">
                  <c:v>0.88</c:v>
                </c:pt>
                <c:pt idx="71">
                  <c:v>0.89</c:v>
                </c:pt>
                <c:pt idx="72">
                  <c:v>0.9</c:v>
                </c:pt>
                <c:pt idx="73">
                  <c:v>2.08</c:v>
                </c:pt>
                <c:pt idx="74">
                  <c:v>2.19</c:v>
                </c:pt>
                <c:pt idx="75">
                  <c:v>2.2000000000000002</c:v>
                </c:pt>
                <c:pt idx="76">
                  <c:v>2.21</c:v>
                </c:pt>
                <c:pt idx="77">
                  <c:v>2.29</c:v>
                </c:pt>
                <c:pt idx="78">
                  <c:v>2.2999999999999998</c:v>
                </c:pt>
                <c:pt idx="79">
                  <c:v>2.2000000000000002</c:v>
                </c:pt>
                <c:pt idx="80">
                  <c:v>2.3199999999999972</c:v>
                </c:pt>
                <c:pt idx="81">
                  <c:v>2.34</c:v>
                </c:pt>
                <c:pt idx="82">
                  <c:v>2.34</c:v>
                </c:pt>
                <c:pt idx="83">
                  <c:v>2.3499999999999988</c:v>
                </c:pt>
                <c:pt idx="84">
                  <c:v>2.38</c:v>
                </c:pt>
                <c:pt idx="85">
                  <c:v>0.86000000000000065</c:v>
                </c:pt>
                <c:pt idx="86">
                  <c:v>0.60000000000000064</c:v>
                </c:pt>
                <c:pt idx="87">
                  <c:v>0.60000000000000064</c:v>
                </c:pt>
                <c:pt idx="88">
                  <c:v>0.60000000000000064</c:v>
                </c:pt>
                <c:pt idx="89">
                  <c:v>0.60000000000000064</c:v>
                </c:pt>
                <c:pt idx="90">
                  <c:v>0.60000000000000064</c:v>
                </c:pt>
                <c:pt idx="91">
                  <c:v>0.62000000000000066</c:v>
                </c:pt>
                <c:pt idx="92">
                  <c:v>0.66000000000000092</c:v>
                </c:pt>
                <c:pt idx="93">
                  <c:v>0.70000000000000062</c:v>
                </c:pt>
                <c:pt idx="94">
                  <c:v>0.72000000000000064</c:v>
                </c:pt>
                <c:pt idx="95">
                  <c:v>0.75000000000000078</c:v>
                </c:pt>
                <c:pt idx="96">
                  <c:v>0.77000000000000079</c:v>
                </c:pt>
                <c:pt idx="97">
                  <c:v>1.36</c:v>
                </c:pt>
                <c:pt idx="98">
                  <c:v>1.4</c:v>
                </c:pt>
                <c:pt idx="99">
                  <c:v>1.46</c:v>
                </c:pt>
                <c:pt idx="100">
                  <c:v>1.53</c:v>
                </c:pt>
                <c:pt idx="101">
                  <c:v>1.52</c:v>
                </c:pt>
                <c:pt idx="102">
                  <c:v>0.64000000000000079</c:v>
                </c:pt>
                <c:pt idx="103">
                  <c:v>0.97000000000000064</c:v>
                </c:pt>
                <c:pt idx="104">
                  <c:v>0.9</c:v>
                </c:pt>
                <c:pt idx="105">
                  <c:v>1.22</c:v>
                </c:pt>
                <c:pt idx="106">
                  <c:v>1.1800000000000013</c:v>
                </c:pt>
                <c:pt idx="107">
                  <c:v>0.71000000000000063</c:v>
                </c:pt>
                <c:pt idx="108">
                  <c:v>0.86000000000000065</c:v>
                </c:pt>
                <c:pt idx="109">
                  <c:v>0.87000000000000066</c:v>
                </c:pt>
                <c:pt idx="110">
                  <c:v>0.95000000000000062</c:v>
                </c:pt>
                <c:pt idx="111">
                  <c:v>1.0900000000000001</c:v>
                </c:pt>
                <c:pt idx="112">
                  <c:v>1.08</c:v>
                </c:pt>
                <c:pt idx="113">
                  <c:v>1.42</c:v>
                </c:pt>
                <c:pt idx="114">
                  <c:v>1.46</c:v>
                </c:pt>
                <c:pt idx="115">
                  <c:v>1.3800000000000001</c:v>
                </c:pt>
                <c:pt idx="116">
                  <c:v>1.43</c:v>
                </c:pt>
                <c:pt idx="117">
                  <c:v>1.3</c:v>
                </c:pt>
                <c:pt idx="118">
                  <c:v>1.31</c:v>
                </c:pt>
                <c:pt idx="119">
                  <c:v>1.26</c:v>
                </c:pt>
                <c:pt idx="120">
                  <c:v>1.46</c:v>
                </c:pt>
                <c:pt idx="121">
                  <c:v>1.82</c:v>
                </c:pt>
                <c:pt idx="122">
                  <c:v>1.85</c:v>
                </c:pt>
                <c:pt idx="123">
                  <c:v>1.87</c:v>
                </c:pt>
                <c:pt idx="124">
                  <c:v>1.8900000000000001</c:v>
                </c:pt>
                <c:pt idx="125">
                  <c:v>0.8</c:v>
                </c:pt>
                <c:pt idx="126">
                  <c:v>0.85000000000000064</c:v>
                </c:pt>
                <c:pt idx="127">
                  <c:v>0.84000000000000064</c:v>
                </c:pt>
                <c:pt idx="128">
                  <c:v>1.84</c:v>
                </c:pt>
                <c:pt idx="129">
                  <c:v>2.08</c:v>
                </c:pt>
                <c:pt idx="130">
                  <c:v>2.09</c:v>
                </c:pt>
                <c:pt idx="131">
                  <c:v>1.22</c:v>
                </c:pt>
                <c:pt idx="132">
                  <c:v>2.13</c:v>
                </c:pt>
                <c:pt idx="133">
                  <c:v>1.26</c:v>
                </c:pt>
                <c:pt idx="134">
                  <c:v>1.33</c:v>
                </c:pt>
                <c:pt idx="135">
                  <c:v>1.75</c:v>
                </c:pt>
                <c:pt idx="136">
                  <c:v>1.04</c:v>
                </c:pt>
                <c:pt idx="137">
                  <c:v>0.60000000000000064</c:v>
                </c:pt>
                <c:pt idx="138">
                  <c:v>0.60000000000000064</c:v>
                </c:pt>
                <c:pt idx="139">
                  <c:v>0.60000000000000064</c:v>
                </c:pt>
                <c:pt idx="140">
                  <c:v>0.60000000000000064</c:v>
                </c:pt>
                <c:pt idx="141">
                  <c:v>2.36</c:v>
                </c:pt>
                <c:pt idx="142">
                  <c:v>2.36</c:v>
                </c:pt>
              </c:numCache>
            </c:numRef>
          </c:yVal>
          <c:extLst xmlns:c16r2="http://schemas.microsoft.com/office/drawing/2015/06/chart">
            <c:ext xmlns:c16="http://schemas.microsoft.com/office/drawing/2014/chart" uri="{C3380CC4-5D6E-409C-BE32-E72D297353CC}">
              <c16:uniqueId val="{00000000-2AF5-4755-AA46-9800F8FEB3D1}"/>
            </c:ext>
          </c:extLst>
        </c:ser>
        <c:axId val="81726080"/>
        <c:axId val="81728256"/>
      </c:scatterChart>
      <c:valAx>
        <c:axId val="81726080"/>
        <c:scaling>
          <c:orientation val="minMax"/>
        </c:scaling>
        <c:axPos val="b"/>
        <c:majorGridlines>
          <c:spPr>
            <a:ln w="9525" cap="flat" cmpd="sng" algn="ctr">
              <a:solidFill>
                <a:schemeClr val="dk1">
                  <a:lumMod val="15000"/>
                  <a:lumOff val="85000"/>
                </a:schemeClr>
              </a:solidFill>
              <a:round/>
            </a:ln>
            <a:effectLst/>
          </c:spPr>
        </c:majorGridlines>
        <c:title>
          <c:tx>
            <c:rich>
              <a:bodyPr rot="0" spcFirstLastPara="1" vertOverflow="ellipsis" vert="horz" wrap="square" anchor="ctr" anchorCtr="1"/>
              <a:lstStyle/>
              <a:p>
                <a:pPr>
                  <a:defRPr sz="900" b="1" i="0" u="none" strike="noStrike" kern="1200" baseline="0">
                    <a:solidFill>
                      <a:schemeClr val="dk1">
                        <a:lumMod val="50000"/>
                        <a:lumOff val="50000"/>
                      </a:schemeClr>
                    </a:solidFill>
                    <a:latin typeface="+mn-lt"/>
                    <a:ea typeface="+mn-ea"/>
                    <a:cs typeface="+mn-cs"/>
                  </a:defRPr>
                </a:pPr>
                <a:r>
                  <a:rPr lang="en-US" sz="1200">
                    <a:solidFill>
                      <a:schemeClr val="tx1"/>
                    </a:solidFill>
                  </a:rPr>
                  <a:t>Conduit number</a:t>
                </a:r>
              </a:p>
            </c:rich>
          </c:tx>
          <c:layout>
            <c:manualLayout>
              <c:xMode val="edge"/>
              <c:yMode val="edge"/>
              <c:x val="0.39747152141696612"/>
              <c:y val="0.87300925925925965"/>
            </c:manualLayout>
          </c:layout>
          <c:spPr>
            <a:noFill/>
            <a:ln>
              <a:noFill/>
            </a:ln>
            <a:effectLst/>
          </c:spPr>
        </c:title>
        <c:maj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dk1">
                    <a:lumMod val="50000"/>
                    <a:lumOff val="50000"/>
                  </a:schemeClr>
                </a:solidFill>
                <a:latin typeface="+mn-lt"/>
                <a:ea typeface="+mn-ea"/>
                <a:cs typeface="+mn-cs"/>
              </a:defRPr>
            </a:pPr>
            <a:endParaRPr lang="ar-SA"/>
          </a:p>
        </c:txPr>
        <c:crossAx val="81728256"/>
        <c:crosses val="autoZero"/>
        <c:crossBetween val="midCat"/>
      </c:valAx>
      <c:valAx>
        <c:axId val="81728256"/>
        <c:scaling>
          <c:orientation val="minMax"/>
        </c:scaling>
        <c:axPos val="l"/>
        <c:majorGridlines>
          <c:spPr>
            <a:ln w="9525" cap="flat" cmpd="sng" algn="ctr">
              <a:solidFill>
                <a:schemeClr val="dk1">
                  <a:lumMod val="15000"/>
                  <a:lumOff val="85000"/>
                </a:schemeClr>
              </a:solidFill>
              <a:round/>
            </a:ln>
            <a:effectLst/>
          </c:spPr>
        </c:majorGridlines>
        <c:title>
          <c:tx>
            <c:rich>
              <a:bodyPr rot="-5400000" spcFirstLastPara="1" vertOverflow="ellipsis" vert="horz" wrap="square" anchor="ctr" anchorCtr="1"/>
              <a:lstStyle/>
              <a:p>
                <a:pPr>
                  <a:defRPr sz="900" b="1" i="0" u="none" strike="noStrike" kern="1200" baseline="0">
                    <a:solidFill>
                      <a:schemeClr val="dk1">
                        <a:lumMod val="50000"/>
                        <a:lumOff val="50000"/>
                      </a:schemeClr>
                    </a:solidFill>
                    <a:latin typeface="+mn-lt"/>
                    <a:ea typeface="+mn-ea"/>
                    <a:cs typeface="+mn-cs"/>
                  </a:defRPr>
                </a:pPr>
                <a:r>
                  <a:rPr lang="en-US" sz="1200">
                    <a:solidFill>
                      <a:schemeClr val="tx1"/>
                    </a:solidFill>
                  </a:rPr>
                  <a:t>Velocity(mls</a:t>
                </a:r>
                <a:r>
                  <a:rPr lang="en-US" sz="1200"/>
                  <a:t>)</a:t>
                </a:r>
              </a:p>
            </c:rich>
          </c:tx>
          <c:layout/>
          <c:spPr>
            <a:noFill/>
            <a:ln>
              <a:noFill/>
            </a:ln>
            <a:effectLst/>
          </c:spPr>
        </c:title>
        <c:numFmt formatCode="General" sourceLinked="1"/>
        <c:maj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dk1">
                    <a:lumMod val="50000"/>
                    <a:lumOff val="50000"/>
                  </a:schemeClr>
                </a:solidFill>
                <a:latin typeface="+mn-lt"/>
                <a:ea typeface="+mn-ea"/>
                <a:cs typeface="+mn-cs"/>
              </a:defRPr>
            </a:pPr>
            <a:endParaRPr lang="ar-SA"/>
          </a:p>
        </c:txPr>
        <c:crossAx val="81726080"/>
        <c:crosses val="autoZero"/>
        <c:crossBetween val="midCat"/>
      </c:valAx>
      <c:spPr>
        <a:noFill/>
        <a:ln>
          <a:noFill/>
        </a:ln>
        <a:effectLst/>
      </c:spPr>
    </c:plotArea>
    <c:plotVisOnly val="1"/>
    <c:dispBlanksAs val="gap"/>
  </c:chart>
  <c:spPr>
    <a:gradFill flip="none" rotWithShape="1">
      <a:gsLst>
        <a:gs pos="100000">
          <a:schemeClr val="lt1">
            <a:lumMod val="95000"/>
          </a:schemeClr>
        </a:gs>
        <a:gs pos="43000">
          <a:schemeClr val="lt1"/>
        </a:gs>
      </a:gsLst>
      <a:path path="circle">
        <a:fillToRect l="50000" t="50000" r="50000" b="50000"/>
      </a:path>
      <a:tileRect/>
    </a:gradFill>
    <a:ln w="9525" cap="flat" cmpd="sng" algn="ctr">
      <a:solidFill>
        <a:schemeClr val="dk1">
          <a:lumMod val="15000"/>
          <a:lumOff val="85000"/>
        </a:schemeClr>
      </a:solidFill>
      <a:round/>
    </a:ln>
    <a:effectLst/>
  </c:spPr>
  <c:txPr>
    <a:bodyPr/>
    <a:lstStyle/>
    <a:p>
      <a:pPr>
        <a:defRPr/>
      </a:pPr>
      <a:endParaRPr lang="ar-SA"/>
    </a:p>
  </c:tx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lang val="ar-SA"/>
  <c:chart>
    <c:title>
      <c:tx>
        <c:rich>
          <a:bodyPr rot="0" spcFirstLastPara="1" vertOverflow="ellipsis" vert="horz" wrap="square" anchor="ctr" anchorCtr="1"/>
          <a:lstStyle/>
          <a:p>
            <a:pPr>
              <a:defRPr sz="1600" b="0" i="0" u="none" strike="noStrike" kern="1200" spc="70" baseline="0">
                <a:solidFill>
                  <a:schemeClr val="dk1">
                    <a:lumMod val="50000"/>
                    <a:lumOff val="50000"/>
                  </a:schemeClr>
                </a:solidFill>
                <a:latin typeface="+mn-lt"/>
                <a:ea typeface="+mn-ea"/>
                <a:cs typeface="+mn-cs"/>
              </a:defRPr>
            </a:pPr>
            <a:r>
              <a:rPr lang="en-US" sz="1600" b="1">
                <a:solidFill>
                  <a:schemeClr val="tx1"/>
                </a:solidFill>
              </a:rPr>
              <a:t>Results of Cover</a:t>
            </a:r>
          </a:p>
        </c:rich>
      </c:tx>
      <c:layout>
        <c:manualLayout>
          <c:xMode val="edge"/>
          <c:yMode val="edge"/>
          <c:x val="0.34325"/>
          <c:y val="2.7777777777777842E-2"/>
        </c:manualLayout>
      </c:layout>
      <c:spPr>
        <a:noFill/>
        <a:ln>
          <a:noFill/>
        </a:ln>
        <a:effectLst/>
      </c:spPr>
    </c:title>
    <c:plotArea>
      <c:layout/>
      <c:scatterChart>
        <c:scatterStyle val="lineMarker"/>
        <c:ser>
          <c:idx val="0"/>
          <c:order val="0"/>
          <c:spPr>
            <a:ln w="25400">
              <a:noFill/>
            </a:ln>
            <a:effectLst/>
          </c:spPr>
          <c:marker>
            <c:symbol val="circle"/>
            <c:size val="4"/>
            <c:spPr>
              <a:solidFill>
                <a:schemeClr val="accent1"/>
              </a:solidFill>
              <a:ln w="9525" cap="flat" cmpd="sng" algn="ctr">
                <a:solidFill>
                  <a:schemeClr val="accent1"/>
                </a:solidFill>
                <a:round/>
              </a:ln>
              <a:effectLst/>
            </c:spPr>
          </c:marker>
          <c:xVal>
            <c:strRef>
              <c:f>Sheet1!$B$4:$B$146</c:f>
              <c:strCache>
                <c:ptCount val="143"/>
                <c:pt idx="0">
                  <c:v>CO-1</c:v>
                </c:pt>
                <c:pt idx="1">
                  <c:v>CO-2</c:v>
                </c:pt>
                <c:pt idx="2">
                  <c:v>CO-3</c:v>
                </c:pt>
                <c:pt idx="3">
                  <c:v>CO-4</c:v>
                </c:pt>
                <c:pt idx="4">
                  <c:v>CO-5</c:v>
                </c:pt>
                <c:pt idx="5">
                  <c:v>CO-6</c:v>
                </c:pt>
                <c:pt idx="6">
                  <c:v>CO-7</c:v>
                </c:pt>
                <c:pt idx="7">
                  <c:v>CO-8</c:v>
                </c:pt>
                <c:pt idx="8">
                  <c:v>CO-9</c:v>
                </c:pt>
                <c:pt idx="9">
                  <c:v>CO-10</c:v>
                </c:pt>
                <c:pt idx="10">
                  <c:v>CO-11</c:v>
                </c:pt>
                <c:pt idx="11">
                  <c:v>CO-12</c:v>
                </c:pt>
                <c:pt idx="12">
                  <c:v>CO-13</c:v>
                </c:pt>
                <c:pt idx="13">
                  <c:v>CO-14</c:v>
                </c:pt>
                <c:pt idx="14">
                  <c:v>CO-16</c:v>
                </c:pt>
                <c:pt idx="15">
                  <c:v>CO-17</c:v>
                </c:pt>
                <c:pt idx="16">
                  <c:v>CO-18</c:v>
                </c:pt>
                <c:pt idx="17">
                  <c:v>CO-19</c:v>
                </c:pt>
                <c:pt idx="18">
                  <c:v>CO-20</c:v>
                </c:pt>
                <c:pt idx="19">
                  <c:v>CO-21</c:v>
                </c:pt>
                <c:pt idx="20">
                  <c:v>CO-22</c:v>
                </c:pt>
                <c:pt idx="21">
                  <c:v>CO-24</c:v>
                </c:pt>
                <c:pt idx="22">
                  <c:v>CO-25</c:v>
                </c:pt>
                <c:pt idx="23">
                  <c:v>CO-27</c:v>
                </c:pt>
                <c:pt idx="24">
                  <c:v>CO-28</c:v>
                </c:pt>
                <c:pt idx="25">
                  <c:v>CO-29</c:v>
                </c:pt>
                <c:pt idx="26">
                  <c:v>CO-30</c:v>
                </c:pt>
                <c:pt idx="27">
                  <c:v>CO-31</c:v>
                </c:pt>
                <c:pt idx="28">
                  <c:v>CO-32</c:v>
                </c:pt>
                <c:pt idx="29">
                  <c:v>CO-33</c:v>
                </c:pt>
                <c:pt idx="30">
                  <c:v>CO-34</c:v>
                </c:pt>
                <c:pt idx="31">
                  <c:v>CO-35</c:v>
                </c:pt>
                <c:pt idx="32">
                  <c:v>CO-36</c:v>
                </c:pt>
                <c:pt idx="33">
                  <c:v>CO-37</c:v>
                </c:pt>
                <c:pt idx="34">
                  <c:v>CO-38</c:v>
                </c:pt>
                <c:pt idx="35">
                  <c:v>CO-39</c:v>
                </c:pt>
                <c:pt idx="36">
                  <c:v>CO-40</c:v>
                </c:pt>
                <c:pt idx="37">
                  <c:v>CO-41</c:v>
                </c:pt>
                <c:pt idx="38">
                  <c:v>CO-42</c:v>
                </c:pt>
                <c:pt idx="39">
                  <c:v>CO-43</c:v>
                </c:pt>
                <c:pt idx="40">
                  <c:v>CO-44</c:v>
                </c:pt>
                <c:pt idx="41">
                  <c:v>CO-45</c:v>
                </c:pt>
                <c:pt idx="42">
                  <c:v>CO-46</c:v>
                </c:pt>
                <c:pt idx="43">
                  <c:v>CO-47</c:v>
                </c:pt>
                <c:pt idx="44">
                  <c:v>CO-48</c:v>
                </c:pt>
                <c:pt idx="45">
                  <c:v>CO-49</c:v>
                </c:pt>
                <c:pt idx="46">
                  <c:v>CO-50</c:v>
                </c:pt>
                <c:pt idx="47">
                  <c:v>CO-51</c:v>
                </c:pt>
                <c:pt idx="48">
                  <c:v>CO-52</c:v>
                </c:pt>
                <c:pt idx="49">
                  <c:v>CO-53</c:v>
                </c:pt>
                <c:pt idx="50">
                  <c:v>CO-54</c:v>
                </c:pt>
                <c:pt idx="51">
                  <c:v>CO-55</c:v>
                </c:pt>
                <c:pt idx="52">
                  <c:v>CO-56</c:v>
                </c:pt>
                <c:pt idx="53">
                  <c:v>CO-57</c:v>
                </c:pt>
                <c:pt idx="54">
                  <c:v>CO-58</c:v>
                </c:pt>
                <c:pt idx="55">
                  <c:v>CO-59</c:v>
                </c:pt>
                <c:pt idx="56">
                  <c:v>CO-60</c:v>
                </c:pt>
                <c:pt idx="57">
                  <c:v>CO-61</c:v>
                </c:pt>
                <c:pt idx="58">
                  <c:v>CO-62</c:v>
                </c:pt>
                <c:pt idx="59">
                  <c:v>CO-63</c:v>
                </c:pt>
                <c:pt idx="60">
                  <c:v>CO-77</c:v>
                </c:pt>
                <c:pt idx="61">
                  <c:v>CO-78</c:v>
                </c:pt>
                <c:pt idx="62">
                  <c:v>CO-79</c:v>
                </c:pt>
                <c:pt idx="63">
                  <c:v>CO-80</c:v>
                </c:pt>
                <c:pt idx="64">
                  <c:v>CO-81</c:v>
                </c:pt>
                <c:pt idx="65">
                  <c:v>CO-82</c:v>
                </c:pt>
                <c:pt idx="66">
                  <c:v>CO-94</c:v>
                </c:pt>
                <c:pt idx="67">
                  <c:v>CO-95</c:v>
                </c:pt>
                <c:pt idx="68">
                  <c:v>CO-155</c:v>
                </c:pt>
                <c:pt idx="69">
                  <c:v>CO-156</c:v>
                </c:pt>
                <c:pt idx="70">
                  <c:v>CO-157</c:v>
                </c:pt>
                <c:pt idx="71">
                  <c:v>CO-158</c:v>
                </c:pt>
                <c:pt idx="72">
                  <c:v>CO-159</c:v>
                </c:pt>
                <c:pt idx="73">
                  <c:v>CO-160</c:v>
                </c:pt>
                <c:pt idx="74">
                  <c:v>CO-161</c:v>
                </c:pt>
                <c:pt idx="75">
                  <c:v>CO-162</c:v>
                </c:pt>
                <c:pt idx="76">
                  <c:v>CO-163</c:v>
                </c:pt>
                <c:pt idx="77">
                  <c:v>CO-164</c:v>
                </c:pt>
                <c:pt idx="78">
                  <c:v>CO-165</c:v>
                </c:pt>
                <c:pt idx="79">
                  <c:v>CO-166</c:v>
                </c:pt>
                <c:pt idx="80">
                  <c:v>CO-167</c:v>
                </c:pt>
                <c:pt idx="81">
                  <c:v>CO-168</c:v>
                </c:pt>
                <c:pt idx="82">
                  <c:v>CO-169</c:v>
                </c:pt>
                <c:pt idx="83">
                  <c:v>CO-170</c:v>
                </c:pt>
                <c:pt idx="84">
                  <c:v>CO-172</c:v>
                </c:pt>
                <c:pt idx="85">
                  <c:v>CO-173</c:v>
                </c:pt>
                <c:pt idx="86">
                  <c:v>CO-174</c:v>
                </c:pt>
                <c:pt idx="87">
                  <c:v>CO-175</c:v>
                </c:pt>
                <c:pt idx="88">
                  <c:v>CO-176</c:v>
                </c:pt>
                <c:pt idx="89">
                  <c:v>CO-177</c:v>
                </c:pt>
                <c:pt idx="90">
                  <c:v>CO-178</c:v>
                </c:pt>
                <c:pt idx="91">
                  <c:v>CO-179</c:v>
                </c:pt>
                <c:pt idx="92">
                  <c:v>CO-180</c:v>
                </c:pt>
                <c:pt idx="93">
                  <c:v>CO-181</c:v>
                </c:pt>
                <c:pt idx="94">
                  <c:v>CO-182</c:v>
                </c:pt>
                <c:pt idx="95">
                  <c:v>CO-183</c:v>
                </c:pt>
                <c:pt idx="96">
                  <c:v>CO-184</c:v>
                </c:pt>
                <c:pt idx="97">
                  <c:v>CO-185</c:v>
                </c:pt>
                <c:pt idx="98">
                  <c:v>CO-186</c:v>
                </c:pt>
                <c:pt idx="99">
                  <c:v>CO-187</c:v>
                </c:pt>
                <c:pt idx="100">
                  <c:v>CO-188</c:v>
                </c:pt>
                <c:pt idx="101">
                  <c:v>CO-189</c:v>
                </c:pt>
                <c:pt idx="102">
                  <c:v>CO-190</c:v>
                </c:pt>
                <c:pt idx="103">
                  <c:v>CO-191</c:v>
                </c:pt>
                <c:pt idx="104">
                  <c:v>CO-192</c:v>
                </c:pt>
                <c:pt idx="105">
                  <c:v>CO-193</c:v>
                </c:pt>
                <c:pt idx="106">
                  <c:v>CO-194</c:v>
                </c:pt>
                <c:pt idx="107">
                  <c:v>CO-195</c:v>
                </c:pt>
                <c:pt idx="108">
                  <c:v>CO-196</c:v>
                </c:pt>
                <c:pt idx="109">
                  <c:v>CO-197</c:v>
                </c:pt>
                <c:pt idx="110">
                  <c:v>CO-198</c:v>
                </c:pt>
                <c:pt idx="111">
                  <c:v>CO-199</c:v>
                </c:pt>
                <c:pt idx="112">
                  <c:v>CO-200</c:v>
                </c:pt>
                <c:pt idx="113">
                  <c:v>CO-202</c:v>
                </c:pt>
                <c:pt idx="114">
                  <c:v>CO-203</c:v>
                </c:pt>
                <c:pt idx="115">
                  <c:v>CO-204</c:v>
                </c:pt>
                <c:pt idx="116">
                  <c:v>CO-205</c:v>
                </c:pt>
                <c:pt idx="117">
                  <c:v>CO-206</c:v>
                </c:pt>
                <c:pt idx="118">
                  <c:v>CO-207</c:v>
                </c:pt>
                <c:pt idx="119">
                  <c:v>CO-208</c:v>
                </c:pt>
                <c:pt idx="120">
                  <c:v>CO-209</c:v>
                </c:pt>
                <c:pt idx="121">
                  <c:v>CO-210</c:v>
                </c:pt>
                <c:pt idx="122">
                  <c:v>CO-211</c:v>
                </c:pt>
                <c:pt idx="123">
                  <c:v>CO-212</c:v>
                </c:pt>
                <c:pt idx="124">
                  <c:v>CO-213</c:v>
                </c:pt>
                <c:pt idx="125">
                  <c:v>CO-214</c:v>
                </c:pt>
                <c:pt idx="126">
                  <c:v>CO-215</c:v>
                </c:pt>
                <c:pt idx="127">
                  <c:v>CO-216</c:v>
                </c:pt>
                <c:pt idx="128">
                  <c:v>CO-217</c:v>
                </c:pt>
                <c:pt idx="129">
                  <c:v>CO-218</c:v>
                </c:pt>
                <c:pt idx="130">
                  <c:v>CO-219</c:v>
                </c:pt>
                <c:pt idx="131">
                  <c:v>CO-220</c:v>
                </c:pt>
                <c:pt idx="132">
                  <c:v>CO-221</c:v>
                </c:pt>
                <c:pt idx="133">
                  <c:v>CO-222</c:v>
                </c:pt>
                <c:pt idx="134">
                  <c:v>CO-223</c:v>
                </c:pt>
                <c:pt idx="135">
                  <c:v>CO-224</c:v>
                </c:pt>
                <c:pt idx="136">
                  <c:v>CO-225</c:v>
                </c:pt>
                <c:pt idx="137">
                  <c:v>CO-226</c:v>
                </c:pt>
                <c:pt idx="138">
                  <c:v>CO-227</c:v>
                </c:pt>
                <c:pt idx="139">
                  <c:v>CO-228</c:v>
                </c:pt>
                <c:pt idx="140">
                  <c:v>CO-229</c:v>
                </c:pt>
                <c:pt idx="141">
                  <c:v>CO-230</c:v>
                </c:pt>
                <c:pt idx="142">
                  <c:v>CO-231</c:v>
                </c:pt>
              </c:strCache>
            </c:strRef>
          </c:xVal>
          <c:yVal>
            <c:numRef>
              <c:f>Sheet1!$C$4:$C$146</c:f>
              <c:numCache>
                <c:formatCode>General</c:formatCode>
                <c:ptCount val="143"/>
                <c:pt idx="0">
                  <c:v>1</c:v>
                </c:pt>
                <c:pt idx="1">
                  <c:v>3.8299999999999987</c:v>
                </c:pt>
                <c:pt idx="2">
                  <c:v>3.9099999999999997</c:v>
                </c:pt>
                <c:pt idx="3">
                  <c:v>1.84</c:v>
                </c:pt>
                <c:pt idx="4">
                  <c:v>2.0099999999999998</c:v>
                </c:pt>
                <c:pt idx="5">
                  <c:v>1</c:v>
                </c:pt>
                <c:pt idx="6">
                  <c:v>2.62</c:v>
                </c:pt>
                <c:pt idx="7">
                  <c:v>1.6700000000000013</c:v>
                </c:pt>
                <c:pt idx="8">
                  <c:v>1</c:v>
                </c:pt>
                <c:pt idx="9">
                  <c:v>1.72</c:v>
                </c:pt>
                <c:pt idx="10">
                  <c:v>1</c:v>
                </c:pt>
                <c:pt idx="11">
                  <c:v>1.1200000000000001</c:v>
                </c:pt>
                <c:pt idx="12">
                  <c:v>1</c:v>
                </c:pt>
                <c:pt idx="13">
                  <c:v>2.66</c:v>
                </c:pt>
                <c:pt idx="14">
                  <c:v>1.58</c:v>
                </c:pt>
                <c:pt idx="15">
                  <c:v>1.51</c:v>
                </c:pt>
                <c:pt idx="16">
                  <c:v>1.55</c:v>
                </c:pt>
                <c:pt idx="17">
                  <c:v>1</c:v>
                </c:pt>
                <c:pt idx="18">
                  <c:v>1</c:v>
                </c:pt>
                <c:pt idx="19">
                  <c:v>1</c:v>
                </c:pt>
                <c:pt idx="20">
                  <c:v>1</c:v>
                </c:pt>
                <c:pt idx="21">
                  <c:v>1</c:v>
                </c:pt>
                <c:pt idx="22">
                  <c:v>1.25</c:v>
                </c:pt>
                <c:pt idx="23">
                  <c:v>2.34</c:v>
                </c:pt>
                <c:pt idx="24">
                  <c:v>1.25</c:v>
                </c:pt>
                <c:pt idx="25">
                  <c:v>1.25</c:v>
                </c:pt>
                <c:pt idx="26">
                  <c:v>1</c:v>
                </c:pt>
                <c:pt idx="27">
                  <c:v>1</c:v>
                </c:pt>
                <c:pt idx="28">
                  <c:v>1</c:v>
                </c:pt>
                <c:pt idx="29">
                  <c:v>1</c:v>
                </c:pt>
                <c:pt idx="30">
                  <c:v>7.17</c:v>
                </c:pt>
                <c:pt idx="31">
                  <c:v>7.04</c:v>
                </c:pt>
                <c:pt idx="32">
                  <c:v>4.46</c:v>
                </c:pt>
                <c:pt idx="33">
                  <c:v>3.56</c:v>
                </c:pt>
                <c:pt idx="34">
                  <c:v>3.84</c:v>
                </c:pt>
                <c:pt idx="35">
                  <c:v>3.7800000000000002</c:v>
                </c:pt>
                <c:pt idx="36">
                  <c:v>2.8499999999999988</c:v>
                </c:pt>
                <c:pt idx="37">
                  <c:v>1.22</c:v>
                </c:pt>
                <c:pt idx="38">
                  <c:v>1</c:v>
                </c:pt>
                <c:pt idx="39">
                  <c:v>1</c:v>
                </c:pt>
                <c:pt idx="40">
                  <c:v>1</c:v>
                </c:pt>
                <c:pt idx="41">
                  <c:v>1</c:v>
                </c:pt>
                <c:pt idx="42">
                  <c:v>1</c:v>
                </c:pt>
                <c:pt idx="43">
                  <c:v>1</c:v>
                </c:pt>
                <c:pt idx="44">
                  <c:v>1</c:v>
                </c:pt>
                <c:pt idx="45">
                  <c:v>1.04</c:v>
                </c:pt>
                <c:pt idx="46">
                  <c:v>1.36</c:v>
                </c:pt>
                <c:pt idx="47">
                  <c:v>1.55</c:v>
                </c:pt>
                <c:pt idx="48">
                  <c:v>1.36</c:v>
                </c:pt>
                <c:pt idx="49">
                  <c:v>1.6</c:v>
                </c:pt>
                <c:pt idx="50">
                  <c:v>1.05</c:v>
                </c:pt>
                <c:pt idx="51">
                  <c:v>1.05</c:v>
                </c:pt>
                <c:pt idx="52">
                  <c:v>1.05</c:v>
                </c:pt>
                <c:pt idx="53">
                  <c:v>1.1200000000000001</c:v>
                </c:pt>
                <c:pt idx="54">
                  <c:v>1.05</c:v>
                </c:pt>
                <c:pt idx="55">
                  <c:v>1.48</c:v>
                </c:pt>
                <c:pt idx="56">
                  <c:v>2.94</c:v>
                </c:pt>
                <c:pt idx="57">
                  <c:v>3.4299999999999997</c:v>
                </c:pt>
                <c:pt idx="58">
                  <c:v>2.7</c:v>
                </c:pt>
                <c:pt idx="59">
                  <c:v>1.32</c:v>
                </c:pt>
                <c:pt idx="60">
                  <c:v>8.6</c:v>
                </c:pt>
                <c:pt idx="61">
                  <c:v>6.73</c:v>
                </c:pt>
                <c:pt idx="62">
                  <c:v>5.52</c:v>
                </c:pt>
                <c:pt idx="63">
                  <c:v>3.4499999999999997</c:v>
                </c:pt>
                <c:pt idx="64">
                  <c:v>8.6</c:v>
                </c:pt>
                <c:pt idx="65">
                  <c:v>5.6599999999999975</c:v>
                </c:pt>
                <c:pt idx="66">
                  <c:v>1</c:v>
                </c:pt>
                <c:pt idx="67">
                  <c:v>1</c:v>
                </c:pt>
                <c:pt idx="68">
                  <c:v>5.39</c:v>
                </c:pt>
                <c:pt idx="69">
                  <c:v>4.4400000000000004</c:v>
                </c:pt>
                <c:pt idx="70">
                  <c:v>3.3699999999999997</c:v>
                </c:pt>
                <c:pt idx="71">
                  <c:v>2.8</c:v>
                </c:pt>
                <c:pt idx="72">
                  <c:v>2.23</c:v>
                </c:pt>
                <c:pt idx="73">
                  <c:v>1.23</c:v>
                </c:pt>
                <c:pt idx="74">
                  <c:v>1.33</c:v>
                </c:pt>
                <c:pt idx="75">
                  <c:v>4.26</c:v>
                </c:pt>
                <c:pt idx="76">
                  <c:v>3.63</c:v>
                </c:pt>
                <c:pt idx="77">
                  <c:v>2.4499999999999997</c:v>
                </c:pt>
                <c:pt idx="78">
                  <c:v>1.3800000000000001</c:v>
                </c:pt>
                <c:pt idx="79">
                  <c:v>1</c:v>
                </c:pt>
                <c:pt idx="80">
                  <c:v>7.68</c:v>
                </c:pt>
                <c:pt idx="81">
                  <c:v>6.1899999999999995</c:v>
                </c:pt>
                <c:pt idx="82">
                  <c:v>5.03</c:v>
                </c:pt>
                <c:pt idx="83">
                  <c:v>2.2599999999999998</c:v>
                </c:pt>
                <c:pt idx="84">
                  <c:v>2.0099999999999998</c:v>
                </c:pt>
                <c:pt idx="85">
                  <c:v>3.94</c:v>
                </c:pt>
                <c:pt idx="86">
                  <c:v>1</c:v>
                </c:pt>
                <c:pt idx="87">
                  <c:v>4.71</c:v>
                </c:pt>
                <c:pt idx="88">
                  <c:v>6.87</c:v>
                </c:pt>
                <c:pt idx="89">
                  <c:v>7.14</c:v>
                </c:pt>
                <c:pt idx="90">
                  <c:v>6.9300000000000024</c:v>
                </c:pt>
                <c:pt idx="91">
                  <c:v>7.01</c:v>
                </c:pt>
                <c:pt idx="92">
                  <c:v>6.34</c:v>
                </c:pt>
                <c:pt idx="93">
                  <c:v>5.28</c:v>
                </c:pt>
                <c:pt idx="94">
                  <c:v>5.48</c:v>
                </c:pt>
                <c:pt idx="95">
                  <c:v>5.18</c:v>
                </c:pt>
                <c:pt idx="96">
                  <c:v>5.51</c:v>
                </c:pt>
                <c:pt idx="97">
                  <c:v>1.56</c:v>
                </c:pt>
                <c:pt idx="98">
                  <c:v>1</c:v>
                </c:pt>
                <c:pt idx="99">
                  <c:v>1</c:v>
                </c:pt>
                <c:pt idx="100">
                  <c:v>1.46</c:v>
                </c:pt>
                <c:pt idx="101">
                  <c:v>1</c:v>
                </c:pt>
                <c:pt idx="102">
                  <c:v>3.57</c:v>
                </c:pt>
                <c:pt idx="103">
                  <c:v>2.0099999999999998</c:v>
                </c:pt>
                <c:pt idx="104">
                  <c:v>1</c:v>
                </c:pt>
                <c:pt idx="105">
                  <c:v>1</c:v>
                </c:pt>
                <c:pt idx="106">
                  <c:v>1</c:v>
                </c:pt>
                <c:pt idx="107">
                  <c:v>1</c:v>
                </c:pt>
                <c:pt idx="108">
                  <c:v>1</c:v>
                </c:pt>
                <c:pt idx="109">
                  <c:v>1</c:v>
                </c:pt>
                <c:pt idx="110">
                  <c:v>1</c:v>
                </c:pt>
                <c:pt idx="111">
                  <c:v>1</c:v>
                </c:pt>
                <c:pt idx="112">
                  <c:v>1</c:v>
                </c:pt>
                <c:pt idx="113">
                  <c:v>1</c:v>
                </c:pt>
                <c:pt idx="114">
                  <c:v>1</c:v>
                </c:pt>
                <c:pt idx="115">
                  <c:v>1</c:v>
                </c:pt>
                <c:pt idx="116">
                  <c:v>1</c:v>
                </c:pt>
                <c:pt idx="117">
                  <c:v>1</c:v>
                </c:pt>
                <c:pt idx="118">
                  <c:v>1</c:v>
                </c:pt>
                <c:pt idx="119">
                  <c:v>1</c:v>
                </c:pt>
                <c:pt idx="120">
                  <c:v>1</c:v>
                </c:pt>
                <c:pt idx="121">
                  <c:v>1.3800000000000001</c:v>
                </c:pt>
                <c:pt idx="122">
                  <c:v>2.27</c:v>
                </c:pt>
                <c:pt idx="123">
                  <c:v>3.12</c:v>
                </c:pt>
                <c:pt idx="124">
                  <c:v>3.2600000000000002</c:v>
                </c:pt>
                <c:pt idx="125">
                  <c:v>1</c:v>
                </c:pt>
                <c:pt idx="126">
                  <c:v>1.5</c:v>
                </c:pt>
                <c:pt idx="127">
                  <c:v>1</c:v>
                </c:pt>
                <c:pt idx="128">
                  <c:v>1.44</c:v>
                </c:pt>
                <c:pt idx="129">
                  <c:v>2.73</c:v>
                </c:pt>
                <c:pt idx="130">
                  <c:v>2.8899999999999997</c:v>
                </c:pt>
                <c:pt idx="131">
                  <c:v>1</c:v>
                </c:pt>
                <c:pt idx="132">
                  <c:v>7.3199999999999985</c:v>
                </c:pt>
                <c:pt idx="133">
                  <c:v>1</c:v>
                </c:pt>
                <c:pt idx="134">
                  <c:v>4.8</c:v>
                </c:pt>
                <c:pt idx="135">
                  <c:v>1</c:v>
                </c:pt>
                <c:pt idx="136">
                  <c:v>1.56</c:v>
                </c:pt>
                <c:pt idx="137">
                  <c:v>1.9100000000000001</c:v>
                </c:pt>
                <c:pt idx="138">
                  <c:v>2.2599999999999998</c:v>
                </c:pt>
                <c:pt idx="139">
                  <c:v>2.4499999999999997</c:v>
                </c:pt>
                <c:pt idx="140">
                  <c:v>2.21</c:v>
                </c:pt>
                <c:pt idx="141">
                  <c:v>1.62</c:v>
                </c:pt>
                <c:pt idx="142">
                  <c:v>2</c:v>
                </c:pt>
              </c:numCache>
            </c:numRef>
          </c:yVal>
          <c:extLst xmlns:c16r2="http://schemas.microsoft.com/office/drawing/2015/06/chart">
            <c:ext xmlns:c16="http://schemas.microsoft.com/office/drawing/2014/chart" uri="{C3380CC4-5D6E-409C-BE32-E72D297353CC}">
              <c16:uniqueId val="{00000000-E13F-49B2-97E4-279C3190C6AB}"/>
            </c:ext>
          </c:extLst>
        </c:ser>
        <c:axId val="81773696"/>
        <c:axId val="81775616"/>
      </c:scatterChart>
      <c:valAx>
        <c:axId val="81773696"/>
        <c:scaling>
          <c:orientation val="maxMin"/>
        </c:scaling>
        <c:axPos val="b"/>
        <c:majorGridlines>
          <c:spPr>
            <a:ln w="9525" cap="flat" cmpd="sng" algn="ctr">
              <a:solidFill>
                <a:schemeClr val="dk1">
                  <a:lumMod val="15000"/>
                  <a:lumOff val="85000"/>
                </a:schemeClr>
              </a:solidFill>
              <a:round/>
            </a:ln>
            <a:effectLst/>
          </c:spPr>
        </c:majorGridlines>
        <c:title>
          <c:tx>
            <c:rich>
              <a:bodyPr rot="0" spcFirstLastPara="1" vertOverflow="ellipsis" vert="horz" wrap="square" anchor="ctr" anchorCtr="1"/>
              <a:lstStyle/>
              <a:p>
                <a:pPr>
                  <a:defRPr sz="900" b="1" i="0" u="none" strike="noStrike" kern="1200" baseline="0">
                    <a:solidFill>
                      <a:schemeClr val="tx1"/>
                    </a:solidFill>
                    <a:latin typeface="+mn-lt"/>
                    <a:ea typeface="+mn-ea"/>
                    <a:cs typeface="+mn-cs"/>
                  </a:defRPr>
                </a:pPr>
                <a:r>
                  <a:rPr lang="en-US" sz="1200" b="1" i="0" baseline="0">
                    <a:effectLst/>
                  </a:rPr>
                  <a:t>Conduit number</a:t>
                </a:r>
                <a:endParaRPr lang="ar-SA" sz="1000">
                  <a:effectLst/>
                </a:endParaRPr>
              </a:p>
            </c:rich>
          </c:tx>
          <c:layout/>
          <c:spPr>
            <a:noFill/>
            <a:ln>
              <a:solidFill>
                <a:schemeClr val="tx1">
                  <a:lumMod val="15000"/>
                  <a:lumOff val="85000"/>
                </a:schemeClr>
              </a:solidFill>
            </a:ln>
            <a:effectLst/>
          </c:spPr>
        </c:title>
        <c:maj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dk1">
                    <a:lumMod val="50000"/>
                    <a:lumOff val="50000"/>
                  </a:schemeClr>
                </a:solidFill>
                <a:latin typeface="+mn-lt"/>
                <a:ea typeface="+mn-ea"/>
                <a:cs typeface="+mn-cs"/>
              </a:defRPr>
            </a:pPr>
            <a:endParaRPr lang="ar-SA"/>
          </a:p>
        </c:txPr>
        <c:crossAx val="81775616"/>
        <c:crosses val="autoZero"/>
        <c:crossBetween val="midCat"/>
      </c:valAx>
      <c:valAx>
        <c:axId val="81775616"/>
        <c:scaling>
          <c:orientation val="minMax"/>
        </c:scaling>
        <c:axPos val="r"/>
        <c:majorGridlines>
          <c:spPr>
            <a:ln w="9525" cap="flat" cmpd="sng" algn="ctr">
              <a:solidFill>
                <a:schemeClr val="dk1">
                  <a:lumMod val="15000"/>
                  <a:lumOff val="85000"/>
                </a:schemeClr>
              </a:solidFill>
              <a:round/>
            </a:ln>
            <a:effectLst/>
          </c:spPr>
        </c:majorGridlines>
        <c:title>
          <c:tx>
            <c:rich>
              <a:bodyPr rot="-5400000" spcFirstLastPara="1" vertOverflow="ellipsis" vert="horz" wrap="square" anchor="ctr" anchorCtr="1"/>
              <a:lstStyle/>
              <a:p>
                <a:pPr>
                  <a:defRPr sz="900" b="1" i="0" u="none" strike="noStrike" kern="1200" baseline="0">
                    <a:solidFill>
                      <a:schemeClr val="dk1">
                        <a:lumMod val="50000"/>
                        <a:lumOff val="50000"/>
                      </a:schemeClr>
                    </a:solidFill>
                    <a:latin typeface="+mn-lt"/>
                    <a:ea typeface="+mn-ea"/>
                    <a:cs typeface="+mn-cs"/>
                  </a:defRPr>
                </a:pPr>
                <a:r>
                  <a:rPr lang="en-US" sz="1200">
                    <a:solidFill>
                      <a:schemeClr val="tx1"/>
                    </a:solidFill>
                  </a:rPr>
                  <a:t>Cover(m</a:t>
                </a:r>
                <a:r>
                  <a:rPr lang="en-US" sz="1200"/>
                  <a:t>)</a:t>
                </a:r>
              </a:p>
            </c:rich>
          </c:tx>
          <c:layout/>
          <c:spPr>
            <a:noFill/>
            <a:ln>
              <a:noFill/>
            </a:ln>
            <a:effectLst/>
          </c:spPr>
        </c:title>
        <c:numFmt formatCode="General" sourceLinked="1"/>
        <c:maj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dk1">
                    <a:lumMod val="50000"/>
                    <a:lumOff val="50000"/>
                  </a:schemeClr>
                </a:solidFill>
                <a:latin typeface="+mn-lt"/>
                <a:ea typeface="+mn-ea"/>
                <a:cs typeface="+mn-cs"/>
              </a:defRPr>
            </a:pPr>
            <a:endParaRPr lang="ar-SA"/>
          </a:p>
        </c:txPr>
        <c:crossAx val="81773696"/>
        <c:crosses val="autoZero"/>
        <c:crossBetween val="midCat"/>
      </c:valAx>
      <c:spPr>
        <a:noFill/>
        <a:ln>
          <a:noFill/>
        </a:ln>
        <a:effectLst/>
      </c:spPr>
    </c:plotArea>
    <c:plotVisOnly val="1"/>
    <c:dispBlanksAs val="gap"/>
  </c:chart>
  <c:spPr>
    <a:gradFill flip="none" rotWithShape="1">
      <a:gsLst>
        <a:gs pos="100000">
          <a:schemeClr val="lt1">
            <a:lumMod val="95000"/>
          </a:schemeClr>
        </a:gs>
        <a:gs pos="43000">
          <a:schemeClr val="lt1"/>
        </a:gs>
      </a:gsLst>
      <a:path path="circle">
        <a:fillToRect l="50000" t="50000" r="50000" b="50000"/>
      </a:path>
      <a:tileRect/>
    </a:gradFill>
    <a:ln w="9525" cap="flat" cmpd="sng" algn="ctr">
      <a:solidFill>
        <a:schemeClr val="dk1">
          <a:lumMod val="15000"/>
          <a:lumOff val="85000"/>
        </a:schemeClr>
      </a:solidFill>
      <a:round/>
    </a:ln>
    <a:effectLst/>
  </c:spPr>
  <c:txPr>
    <a:bodyPr/>
    <a:lstStyle/>
    <a:p>
      <a:pPr>
        <a:defRPr/>
      </a:pPr>
      <a:endParaRPr lang="ar-SA"/>
    </a:p>
  </c:txPr>
  <c:externalData r:id="rId1"/>
</c:chartSpace>
</file>

<file path=ppt/charts/chart5.xml><?xml version="1.0" encoding="utf-8"?>
<c:chartSpace xmlns:c="http://schemas.openxmlformats.org/drawingml/2006/chart" xmlns:a="http://schemas.openxmlformats.org/drawingml/2006/main" xmlns:r="http://schemas.openxmlformats.org/officeDocument/2006/relationships">
  <c:lang val="ar-SA"/>
  <c:style val="3"/>
  <c:chart>
    <c:title>
      <c:tx>
        <c:rich>
          <a:bodyPr rot="0" spcFirstLastPara="1" vertOverflow="ellipsis" vert="horz" wrap="square" anchor="ctr" anchorCtr="1"/>
          <a:lstStyle/>
          <a:p>
            <a:pPr>
              <a:defRPr sz="1600" b="0" i="0" u="none" strike="noStrike" kern="1200" spc="70" baseline="0">
                <a:solidFill>
                  <a:schemeClr val="dk1">
                    <a:lumMod val="50000"/>
                    <a:lumOff val="50000"/>
                  </a:schemeClr>
                </a:solidFill>
                <a:latin typeface="+mn-lt"/>
                <a:ea typeface="+mn-ea"/>
                <a:cs typeface="+mn-cs"/>
              </a:defRPr>
            </a:pPr>
            <a:r>
              <a:rPr lang="en-US" sz="1600" b="1" dirty="0">
                <a:solidFill>
                  <a:schemeClr val="tx1"/>
                </a:solidFill>
              </a:rPr>
              <a:t>Results</a:t>
            </a:r>
            <a:r>
              <a:rPr lang="en-US" sz="1600" b="1" baseline="0" dirty="0">
                <a:solidFill>
                  <a:schemeClr val="tx1"/>
                </a:solidFill>
              </a:rPr>
              <a:t> of Slope</a:t>
            </a:r>
            <a:endParaRPr lang="en-US" sz="1600" b="1" dirty="0">
              <a:solidFill>
                <a:schemeClr val="tx1"/>
              </a:solidFill>
            </a:endParaRPr>
          </a:p>
        </c:rich>
      </c:tx>
      <c:layout/>
      <c:spPr>
        <a:noFill/>
        <a:ln>
          <a:noFill/>
        </a:ln>
        <a:effectLst/>
      </c:spPr>
    </c:title>
    <c:plotArea>
      <c:layout/>
      <c:scatterChart>
        <c:scatterStyle val="lineMarker"/>
        <c:ser>
          <c:idx val="0"/>
          <c:order val="0"/>
          <c:spPr>
            <a:ln w="25400">
              <a:noFill/>
            </a:ln>
            <a:effectLst/>
          </c:spPr>
          <c:marker>
            <c:symbol val="circle"/>
            <c:size val="4"/>
            <c:spPr>
              <a:solidFill>
                <a:schemeClr val="accent1"/>
              </a:solidFill>
              <a:ln w="9525" cap="flat" cmpd="sng" algn="ctr">
                <a:solidFill>
                  <a:schemeClr val="accent1"/>
                </a:solidFill>
                <a:round/>
              </a:ln>
              <a:effectLst/>
            </c:spPr>
          </c:marker>
          <c:xVal>
            <c:strRef>
              <c:f>Sheet1!$C$4:$C$146</c:f>
              <c:strCache>
                <c:ptCount val="143"/>
                <c:pt idx="0">
                  <c:v>CO-1</c:v>
                </c:pt>
                <c:pt idx="1">
                  <c:v>CO-2</c:v>
                </c:pt>
                <c:pt idx="2">
                  <c:v>CO-3</c:v>
                </c:pt>
                <c:pt idx="3">
                  <c:v>CO-4</c:v>
                </c:pt>
                <c:pt idx="4">
                  <c:v>CO-5</c:v>
                </c:pt>
                <c:pt idx="5">
                  <c:v>CO-6</c:v>
                </c:pt>
                <c:pt idx="6">
                  <c:v>CO-7</c:v>
                </c:pt>
                <c:pt idx="7">
                  <c:v>CO-8</c:v>
                </c:pt>
                <c:pt idx="8">
                  <c:v>CO-9</c:v>
                </c:pt>
                <c:pt idx="9">
                  <c:v>CO-10</c:v>
                </c:pt>
                <c:pt idx="10">
                  <c:v>CO-11</c:v>
                </c:pt>
                <c:pt idx="11">
                  <c:v>CO-12</c:v>
                </c:pt>
                <c:pt idx="12">
                  <c:v>CO-13</c:v>
                </c:pt>
                <c:pt idx="13">
                  <c:v>CO-14</c:v>
                </c:pt>
                <c:pt idx="14">
                  <c:v>CO-16</c:v>
                </c:pt>
                <c:pt idx="15">
                  <c:v>CO-17</c:v>
                </c:pt>
                <c:pt idx="16">
                  <c:v>CO-18</c:v>
                </c:pt>
                <c:pt idx="17">
                  <c:v>CO-19</c:v>
                </c:pt>
                <c:pt idx="18">
                  <c:v>CO-20</c:v>
                </c:pt>
                <c:pt idx="19">
                  <c:v>CO-21</c:v>
                </c:pt>
                <c:pt idx="20">
                  <c:v>CO-22</c:v>
                </c:pt>
                <c:pt idx="21">
                  <c:v>CO-24</c:v>
                </c:pt>
                <c:pt idx="22">
                  <c:v>CO-25</c:v>
                </c:pt>
                <c:pt idx="23">
                  <c:v>CO-27</c:v>
                </c:pt>
                <c:pt idx="24">
                  <c:v>CO-28</c:v>
                </c:pt>
                <c:pt idx="25">
                  <c:v>CO-29</c:v>
                </c:pt>
                <c:pt idx="26">
                  <c:v>CO-30</c:v>
                </c:pt>
                <c:pt idx="27">
                  <c:v>CO-31</c:v>
                </c:pt>
                <c:pt idx="28">
                  <c:v>CO-32</c:v>
                </c:pt>
                <c:pt idx="29">
                  <c:v>CO-33</c:v>
                </c:pt>
                <c:pt idx="30">
                  <c:v>CO-34</c:v>
                </c:pt>
                <c:pt idx="31">
                  <c:v>CO-35</c:v>
                </c:pt>
                <c:pt idx="32">
                  <c:v>CO-36</c:v>
                </c:pt>
                <c:pt idx="33">
                  <c:v>CO-37</c:v>
                </c:pt>
                <c:pt idx="34">
                  <c:v>CO-38</c:v>
                </c:pt>
                <c:pt idx="35">
                  <c:v>CO-39</c:v>
                </c:pt>
                <c:pt idx="36">
                  <c:v>CO-40</c:v>
                </c:pt>
                <c:pt idx="37">
                  <c:v>CO-41</c:v>
                </c:pt>
                <c:pt idx="38">
                  <c:v>CO-42</c:v>
                </c:pt>
                <c:pt idx="39">
                  <c:v>CO-43</c:v>
                </c:pt>
                <c:pt idx="40">
                  <c:v>CO-44</c:v>
                </c:pt>
                <c:pt idx="41">
                  <c:v>CO-45</c:v>
                </c:pt>
                <c:pt idx="42">
                  <c:v>CO-46</c:v>
                </c:pt>
                <c:pt idx="43">
                  <c:v>CO-47</c:v>
                </c:pt>
                <c:pt idx="44">
                  <c:v>CO-48</c:v>
                </c:pt>
                <c:pt idx="45">
                  <c:v>CO-49</c:v>
                </c:pt>
                <c:pt idx="46">
                  <c:v>CO-50</c:v>
                </c:pt>
                <c:pt idx="47">
                  <c:v>CO-51</c:v>
                </c:pt>
                <c:pt idx="48">
                  <c:v>CO-52</c:v>
                </c:pt>
                <c:pt idx="49">
                  <c:v>CO-53</c:v>
                </c:pt>
                <c:pt idx="50">
                  <c:v>CO-54</c:v>
                </c:pt>
                <c:pt idx="51">
                  <c:v>CO-55</c:v>
                </c:pt>
                <c:pt idx="52">
                  <c:v>CO-56</c:v>
                </c:pt>
                <c:pt idx="53">
                  <c:v>CO-57</c:v>
                </c:pt>
                <c:pt idx="54">
                  <c:v>CO-58</c:v>
                </c:pt>
                <c:pt idx="55">
                  <c:v>CO-59</c:v>
                </c:pt>
                <c:pt idx="56">
                  <c:v>CO-60</c:v>
                </c:pt>
                <c:pt idx="57">
                  <c:v>CO-61</c:v>
                </c:pt>
                <c:pt idx="58">
                  <c:v>CO-62</c:v>
                </c:pt>
                <c:pt idx="59">
                  <c:v>CO-63</c:v>
                </c:pt>
                <c:pt idx="60">
                  <c:v>CO-77</c:v>
                </c:pt>
                <c:pt idx="61">
                  <c:v>CO-78</c:v>
                </c:pt>
                <c:pt idx="62">
                  <c:v>CO-79</c:v>
                </c:pt>
                <c:pt idx="63">
                  <c:v>CO-80</c:v>
                </c:pt>
                <c:pt idx="64">
                  <c:v>CO-81</c:v>
                </c:pt>
                <c:pt idx="65">
                  <c:v>CO-82</c:v>
                </c:pt>
                <c:pt idx="66">
                  <c:v>CO-94</c:v>
                </c:pt>
                <c:pt idx="67">
                  <c:v>CO-95</c:v>
                </c:pt>
                <c:pt idx="68">
                  <c:v>CO-155</c:v>
                </c:pt>
                <c:pt idx="69">
                  <c:v>CO-156</c:v>
                </c:pt>
                <c:pt idx="70">
                  <c:v>CO-157</c:v>
                </c:pt>
                <c:pt idx="71">
                  <c:v>CO-158</c:v>
                </c:pt>
                <c:pt idx="72">
                  <c:v>CO-159</c:v>
                </c:pt>
                <c:pt idx="73">
                  <c:v>CO-160</c:v>
                </c:pt>
                <c:pt idx="74">
                  <c:v>CO-161</c:v>
                </c:pt>
                <c:pt idx="75">
                  <c:v>CO-162</c:v>
                </c:pt>
                <c:pt idx="76">
                  <c:v>CO-163</c:v>
                </c:pt>
                <c:pt idx="77">
                  <c:v>CO-164</c:v>
                </c:pt>
                <c:pt idx="78">
                  <c:v>CO-165</c:v>
                </c:pt>
                <c:pt idx="79">
                  <c:v>CO-166</c:v>
                </c:pt>
                <c:pt idx="80">
                  <c:v>CO-167</c:v>
                </c:pt>
                <c:pt idx="81">
                  <c:v>CO-168</c:v>
                </c:pt>
                <c:pt idx="82">
                  <c:v>CO-169</c:v>
                </c:pt>
                <c:pt idx="83">
                  <c:v>CO-170</c:v>
                </c:pt>
                <c:pt idx="84">
                  <c:v>CO-172</c:v>
                </c:pt>
                <c:pt idx="85">
                  <c:v>CO-173</c:v>
                </c:pt>
                <c:pt idx="86">
                  <c:v>CO-174</c:v>
                </c:pt>
                <c:pt idx="87">
                  <c:v>CO-175</c:v>
                </c:pt>
                <c:pt idx="88">
                  <c:v>CO-176</c:v>
                </c:pt>
                <c:pt idx="89">
                  <c:v>CO-177</c:v>
                </c:pt>
                <c:pt idx="90">
                  <c:v>CO-178</c:v>
                </c:pt>
                <c:pt idx="91">
                  <c:v>CO-179</c:v>
                </c:pt>
                <c:pt idx="92">
                  <c:v>CO-180</c:v>
                </c:pt>
                <c:pt idx="93">
                  <c:v>CO-181</c:v>
                </c:pt>
                <c:pt idx="94">
                  <c:v>CO-182</c:v>
                </c:pt>
                <c:pt idx="95">
                  <c:v>CO-183</c:v>
                </c:pt>
                <c:pt idx="96">
                  <c:v>CO-184</c:v>
                </c:pt>
                <c:pt idx="97">
                  <c:v>CO-185</c:v>
                </c:pt>
                <c:pt idx="98">
                  <c:v>CO-186</c:v>
                </c:pt>
                <c:pt idx="99">
                  <c:v>CO-187</c:v>
                </c:pt>
                <c:pt idx="100">
                  <c:v>CO-188</c:v>
                </c:pt>
                <c:pt idx="101">
                  <c:v>CO-189</c:v>
                </c:pt>
                <c:pt idx="102">
                  <c:v>CO-190</c:v>
                </c:pt>
                <c:pt idx="103">
                  <c:v>CO-191</c:v>
                </c:pt>
                <c:pt idx="104">
                  <c:v>CO-192</c:v>
                </c:pt>
                <c:pt idx="105">
                  <c:v>CO-193</c:v>
                </c:pt>
                <c:pt idx="106">
                  <c:v>CO-194</c:v>
                </c:pt>
                <c:pt idx="107">
                  <c:v>CO-195</c:v>
                </c:pt>
                <c:pt idx="108">
                  <c:v>CO-196</c:v>
                </c:pt>
                <c:pt idx="109">
                  <c:v>CO-197</c:v>
                </c:pt>
                <c:pt idx="110">
                  <c:v>CO-198</c:v>
                </c:pt>
                <c:pt idx="111">
                  <c:v>CO-199</c:v>
                </c:pt>
                <c:pt idx="112">
                  <c:v>CO-200</c:v>
                </c:pt>
                <c:pt idx="113">
                  <c:v>CO-202</c:v>
                </c:pt>
                <c:pt idx="114">
                  <c:v>CO-203</c:v>
                </c:pt>
                <c:pt idx="115">
                  <c:v>CO-204</c:v>
                </c:pt>
                <c:pt idx="116">
                  <c:v>CO-205</c:v>
                </c:pt>
                <c:pt idx="117">
                  <c:v>CO-206</c:v>
                </c:pt>
                <c:pt idx="118">
                  <c:v>CO-207</c:v>
                </c:pt>
                <c:pt idx="119">
                  <c:v>CO-208</c:v>
                </c:pt>
                <c:pt idx="120">
                  <c:v>CO-209</c:v>
                </c:pt>
                <c:pt idx="121">
                  <c:v>CO-210</c:v>
                </c:pt>
                <c:pt idx="122">
                  <c:v>CO-211</c:v>
                </c:pt>
                <c:pt idx="123">
                  <c:v>CO-212</c:v>
                </c:pt>
                <c:pt idx="124">
                  <c:v>CO-213</c:v>
                </c:pt>
                <c:pt idx="125">
                  <c:v>CO-214</c:v>
                </c:pt>
                <c:pt idx="126">
                  <c:v>CO-215</c:v>
                </c:pt>
                <c:pt idx="127">
                  <c:v>CO-216</c:v>
                </c:pt>
                <c:pt idx="128">
                  <c:v>CO-217</c:v>
                </c:pt>
                <c:pt idx="129">
                  <c:v>CO-218</c:v>
                </c:pt>
                <c:pt idx="130">
                  <c:v>CO-219</c:v>
                </c:pt>
                <c:pt idx="131">
                  <c:v>CO-220</c:v>
                </c:pt>
                <c:pt idx="132">
                  <c:v>CO-221</c:v>
                </c:pt>
                <c:pt idx="133">
                  <c:v>CO-222</c:v>
                </c:pt>
                <c:pt idx="134">
                  <c:v>CO-223</c:v>
                </c:pt>
                <c:pt idx="135">
                  <c:v>CO-224</c:v>
                </c:pt>
                <c:pt idx="136">
                  <c:v>CO-225</c:v>
                </c:pt>
                <c:pt idx="137">
                  <c:v>CO-226</c:v>
                </c:pt>
                <c:pt idx="138">
                  <c:v>CO-227</c:v>
                </c:pt>
                <c:pt idx="139">
                  <c:v>CO-228</c:v>
                </c:pt>
                <c:pt idx="140">
                  <c:v>CO-229</c:v>
                </c:pt>
                <c:pt idx="141">
                  <c:v>CO-230</c:v>
                </c:pt>
                <c:pt idx="142">
                  <c:v>CO-231</c:v>
                </c:pt>
              </c:strCache>
            </c:strRef>
          </c:xVal>
          <c:yVal>
            <c:numRef>
              <c:f>Sheet1!$D$4:$D$146</c:f>
              <c:numCache>
                <c:formatCode>General</c:formatCode>
                <c:ptCount val="143"/>
                <c:pt idx="0">
                  <c:v>6.681</c:v>
                </c:pt>
                <c:pt idx="1">
                  <c:v>3.0430000000000001</c:v>
                </c:pt>
                <c:pt idx="2">
                  <c:v>2.5270000000000001</c:v>
                </c:pt>
                <c:pt idx="3">
                  <c:v>8.8440000000000012</c:v>
                </c:pt>
                <c:pt idx="4">
                  <c:v>12</c:v>
                </c:pt>
                <c:pt idx="5">
                  <c:v>11.295</c:v>
                </c:pt>
                <c:pt idx="6">
                  <c:v>12</c:v>
                </c:pt>
                <c:pt idx="7">
                  <c:v>12</c:v>
                </c:pt>
                <c:pt idx="8">
                  <c:v>10.758000000000001</c:v>
                </c:pt>
                <c:pt idx="9">
                  <c:v>12</c:v>
                </c:pt>
                <c:pt idx="10">
                  <c:v>11.689</c:v>
                </c:pt>
                <c:pt idx="11">
                  <c:v>12</c:v>
                </c:pt>
                <c:pt idx="12">
                  <c:v>1</c:v>
                </c:pt>
                <c:pt idx="13">
                  <c:v>1</c:v>
                </c:pt>
                <c:pt idx="14">
                  <c:v>12</c:v>
                </c:pt>
                <c:pt idx="15">
                  <c:v>12</c:v>
                </c:pt>
                <c:pt idx="16">
                  <c:v>12</c:v>
                </c:pt>
                <c:pt idx="17">
                  <c:v>11.925000000000002</c:v>
                </c:pt>
                <c:pt idx="18">
                  <c:v>10.96</c:v>
                </c:pt>
                <c:pt idx="19">
                  <c:v>10.458</c:v>
                </c:pt>
                <c:pt idx="20">
                  <c:v>8.5520000000000067</c:v>
                </c:pt>
                <c:pt idx="21">
                  <c:v>10.336</c:v>
                </c:pt>
                <c:pt idx="22">
                  <c:v>12</c:v>
                </c:pt>
                <c:pt idx="23">
                  <c:v>9.1230000000000011</c:v>
                </c:pt>
                <c:pt idx="24">
                  <c:v>12</c:v>
                </c:pt>
                <c:pt idx="25">
                  <c:v>12</c:v>
                </c:pt>
                <c:pt idx="26">
                  <c:v>10.838000000000001</c:v>
                </c:pt>
                <c:pt idx="27">
                  <c:v>11.761000000000001</c:v>
                </c:pt>
                <c:pt idx="28">
                  <c:v>4.9219999999999997</c:v>
                </c:pt>
                <c:pt idx="29">
                  <c:v>3.8699999999999997</c:v>
                </c:pt>
                <c:pt idx="30">
                  <c:v>1</c:v>
                </c:pt>
                <c:pt idx="31">
                  <c:v>1</c:v>
                </c:pt>
                <c:pt idx="32">
                  <c:v>1</c:v>
                </c:pt>
                <c:pt idx="33">
                  <c:v>1</c:v>
                </c:pt>
                <c:pt idx="34">
                  <c:v>1</c:v>
                </c:pt>
                <c:pt idx="35">
                  <c:v>1</c:v>
                </c:pt>
                <c:pt idx="36">
                  <c:v>1</c:v>
                </c:pt>
                <c:pt idx="37">
                  <c:v>6.4669999999999996</c:v>
                </c:pt>
                <c:pt idx="38">
                  <c:v>5.407</c:v>
                </c:pt>
                <c:pt idx="39">
                  <c:v>1</c:v>
                </c:pt>
                <c:pt idx="40">
                  <c:v>2.68</c:v>
                </c:pt>
                <c:pt idx="41">
                  <c:v>2.3009999999999997</c:v>
                </c:pt>
                <c:pt idx="42">
                  <c:v>2.4959999999999987</c:v>
                </c:pt>
                <c:pt idx="43">
                  <c:v>6.8490000000000002</c:v>
                </c:pt>
                <c:pt idx="44">
                  <c:v>1</c:v>
                </c:pt>
                <c:pt idx="45">
                  <c:v>1</c:v>
                </c:pt>
                <c:pt idx="46">
                  <c:v>1</c:v>
                </c:pt>
                <c:pt idx="47">
                  <c:v>1</c:v>
                </c:pt>
                <c:pt idx="48">
                  <c:v>1</c:v>
                </c:pt>
                <c:pt idx="49">
                  <c:v>2.5779999999999998</c:v>
                </c:pt>
                <c:pt idx="50">
                  <c:v>3.5989999999999998</c:v>
                </c:pt>
                <c:pt idx="51">
                  <c:v>4.2530000000000001</c:v>
                </c:pt>
                <c:pt idx="52">
                  <c:v>1</c:v>
                </c:pt>
                <c:pt idx="53">
                  <c:v>1.1000000000000001</c:v>
                </c:pt>
                <c:pt idx="54">
                  <c:v>1</c:v>
                </c:pt>
                <c:pt idx="55">
                  <c:v>1</c:v>
                </c:pt>
                <c:pt idx="56">
                  <c:v>1</c:v>
                </c:pt>
                <c:pt idx="57">
                  <c:v>1</c:v>
                </c:pt>
                <c:pt idx="58">
                  <c:v>1</c:v>
                </c:pt>
                <c:pt idx="59">
                  <c:v>4.6369999999999996</c:v>
                </c:pt>
                <c:pt idx="60">
                  <c:v>2.13</c:v>
                </c:pt>
                <c:pt idx="61">
                  <c:v>2.448</c:v>
                </c:pt>
                <c:pt idx="62">
                  <c:v>3.0430000000000001</c:v>
                </c:pt>
                <c:pt idx="63">
                  <c:v>3.903</c:v>
                </c:pt>
                <c:pt idx="64">
                  <c:v>1</c:v>
                </c:pt>
                <c:pt idx="65">
                  <c:v>1</c:v>
                </c:pt>
                <c:pt idx="66">
                  <c:v>7.2690000000000001</c:v>
                </c:pt>
                <c:pt idx="67">
                  <c:v>8.048</c:v>
                </c:pt>
                <c:pt idx="68">
                  <c:v>1</c:v>
                </c:pt>
                <c:pt idx="69">
                  <c:v>1</c:v>
                </c:pt>
                <c:pt idx="70">
                  <c:v>1</c:v>
                </c:pt>
                <c:pt idx="71">
                  <c:v>1</c:v>
                </c:pt>
                <c:pt idx="72">
                  <c:v>1</c:v>
                </c:pt>
                <c:pt idx="73">
                  <c:v>10.483000000000002</c:v>
                </c:pt>
                <c:pt idx="74">
                  <c:v>12</c:v>
                </c:pt>
                <c:pt idx="75">
                  <c:v>12</c:v>
                </c:pt>
                <c:pt idx="76">
                  <c:v>12</c:v>
                </c:pt>
                <c:pt idx="77">
                  <c:v>12</c:v>
                </c:pt>
                <c:pt idx="78">
                  <c:v>12</c:v>
                </c:pt>
                <c:pt idx="79">
                  <c:v>10.46</c:v>
                </c:pt>
                <c:pt idx="80">
                  <c:v>12</c:v>
                </c:pt>
                <c:pt idx="81">
                  <c:v>12</c:v>
                </c:pt>
                <c:pt idx="82">
                  <c:v>12</c:v>
                </c:pt>
                <c:pt idx="83">
                  <c:v>12</c:v>
                </c:pt>
                <c:pt idx="84">
                  <c:v>12</c:v>
                </c:pt>
                <c:pt idx="85">
                  <c:v>1</c:v>
                </c:pt>
                <c:pt idx="86">
                  <c:v>10.02</c:v>
                </c:pt>
                <c:pt idx="87">
                  <c:v>5.4749999999999996</c:v>
                </c:pt>
                <c:pt idx="88">
                  <c:v>2.13</c:v>
                </c:pt>
                <c:pt idx="89">
                  <c:v>1.48</c:v>
                </c:pt>
                <c:pt idx="90">
                  <c:v>1.087</c:v>
                </c:pt>
                <c:pt idx="91">
                  <c:v>1</c:v>
                </c:pt>
                <c:pt idx="92">
                  <c:v>1</c:v>
                </c:pt>
                <c:pt idx="93">
                  <c:v>1</c:v>
                </c:pt>
                <c:pt idx="94">
                  <c:v>1</c:v>
                </c:pt>
                <c:pt idx="95">
                  <c:v>1</c:v>
                </c:pt>
                <c:pt idx="96">
                  <c:v>1</c:v>
                </c:pt>
                <c:pt idx="97">
                  <c:v>12</c:v>
                </c:pt>
                <c:pt idx="98">
                  <c:v>11.696</c:v>
                </c:pt>
                <c:pt idx="99">
                  <c:v>11.419</c:v>
                </c:pt>
                <c:pt idx="100">
                  <c:v>12</c:v>
                </c:pt>
                <c:pt idx="101">
                  <c:v>11.266</c:v>
                </c:pt>
                <c:pt idx="102">
                  <c:v>12</c:v>
                </c:pt>
                <c:pt idx="103">
                  <c:v>12</c:v>
                </c:pt>
                <c:pt idx="104">
                  <c:v>7.9960000000000004</c:v>
                </c:pt>
                <c:pt idx="105">
                  <c:v>11.545</c:v>
                </c:pt>
                <c:pt idx="106">
                  <c:v>8.7330000000000005</c:v>
                </c:pt>
                <c:pt idx="107">
                  <c:v>1.859</c:v>
                </c:pt>
                <c:pt idx="108">
                  <c:v>2.8039999999999998</c:v>
                </c:pt>
                <c:pt idx="109">
                  <c:v>2.7719999999999998</c:v>
                </c:pt>
                <c:pt idx="110">
                  <c:v>3.427</c:v>
                </c:pt>
                <c:pt idx="111">
                  <c:v>4.7160000000000002</c:v>
                </c:pt>
                <c:pt idx="112">
                  <c:v>4.3639999999999946</c:v>
                </c:pt>
                <c:pt idx="113">
                  <c:v>9.2110000000000003</c:v>
                </c:pt>
                <c:pt idx="114">
                  <c:v>9.5750000000000028</c:v>
                </c:pt>
                <c:pt idx="115">
                  <c:v>7.7590000000000003</c:v>
                </c:pt>
                <c:pt idx="116">
                  <c:v>8.1170000000000009</c:v>
                </c:pt>
                <c:pt idx="117">
                  <c:v>5.7</c:v>
                </c:pt>
                <c:pt idx="118">
                  <c:v>5.6599999999999975</c:v>
                </c:pt>
                <c:pt idx="119">
                  <c:v>4.8689999999999944</c:v>
                </c:pt>
                <c:pt idx="120">
                  <c:v>7.0129999999999955</c:v>
                </c:pt>
                <c:pt idx="121">
                  <c:v>12</c:v>
                </c:pt>
                <c:pt idx="122">
                  <c:v>12</c:v>
                </c:pt>
                <c:pt idx="123">
                  <c:v>12</c:v>
                </c:pt>
                <c:pt idx="124">
                  <c:v>12</c:v>
                </c:pt>
                <c:pt idx="125">
                  <c:v>1</c:v>
                </c:pt>
                <c:pt idx="126">
                  <c:v>1.0980000000000001</c:v>
                </c:pt>
                <c:pt idx="127">
                  <c:v>1</c:v>
                </c:pt>
                <c:pt idx="128">
                  <c:v>8.7170000000000005</c:v>
                </c:pt>
                <c:pt idx="129">
                  <c:v>12</c:v>
                </c:pt>
                <c:pt idx="130">
                  <c:v>12</c:v>
                </c:pt>
                <c:pt idx="131">
                  <c:v>2.5099999999999998</c:v>
                </c:pt>
                <c:pt idx="132">
                  <c:v>12</c:v>
                </c:pt>
                <c:pt idx="133">
                  <c:v>1</c:v>
                </c:pt>
                <c:pt idx="134">
                  <c:v>1</c:v>
                </c:pt>
                <c:pt idx="135">
                  <c:v>6.7320000000000002</c:v>
                </c:pt>
                <c:pt idx="136">
                  <c:v>7.0609999999999955</c:v>
                </c:pt>
                <c:pt idx="137">
                  <c:v>1.6459999999999986</c:v>
                </c:pt>
                <c:pt idx="138">
                  <c:v>3.0430000000000001</c:v>
                </c:pt>
                <c:pt idx="139">
                  <c:v>3.903</c:v>
                </c:pt>
                <c:pt idx="140">
                  <c:v>10.02</c:v>
                </c:pt>
                <c:pt idx="141">
                  <c:v>12</c:v>
                </c:pt>
                <c:pt idx="142">
                  <c:v>12</c:v>
                </c:pt>
              </c:numCache>
            </c:numRef>
          </c:yVal>
          <c:extLst xmlns:c16r2="http://schemas.microsoft.com/office/drawing/2015/06/chart">
            <c:ext xmlns:c16="http://schemas.microsoft.com/office/drawing/2014/chart" uri="{C3380CC4-5D6E-409C-BE32-E72D297353CC}">
              <c16:uniqueId val="{00000000-23CC-4AF8-8075-CF62B3187818}"/>
            </c:ext>
          </c:extLst>
        </c:ser>
        <c:axId val="81850368"/>
        <c:axId val="81852288"/>
      </c:scatterChart>
      <c:valAx>
        <c:axId val="81850368"/>
        <c:scaling>
          <c:orientation val="minMax"/>
        </c:scaling>
        <c:axPos val="b"/>
        <c:majorGridlines>
          <c:spPr>
            <a:ln w="9525" cap="flat" cmpd="sng" algn="ctr">
              <a:solidFill>
                <a:schemeClr val="dk1">
                  <a:lumMod val="15000"/>
                  <a:lumOff val="85000"/>
                </a:schemeClr>
              </a:solidFill>
              <a:round/>
            </a:ln>
            <a:effectLst/>
          </c:spPr>
        </c:majorGridlines>
        <c:title>
          <c:tx>
            <c:rich>
              <a:bodyPr rot="0" spcFirstLastPara="1" vertOverflow="ellipsis" vert="horz" wrap="square" anchor="ctr" anchorCtr="1"/>
              <a:lstStyle/>
              <a:p>
                <a:pPr>
                  <a:defRPr sz="900" b="1" i="0" u="none" strike="noStrike" kern="1200" baseline="0">
                    <a:solidFill>
                      <a:schemeClr val="dk1">
                        <a:lumMod val="50000"/>
                        <a:lumOff val="50000"/>
                      </a:schemeClr>
                    </a:solidFill>
                    <a:latin typeface="+mn-lt"/>
                    <a:ea typeface="+mn-ea"/>
                    <a:cs typeface="+mn-cs"/>
                  </a:defRPr>
                </a:pPr>
                <a:r>
                  <a:rPr lang="en-US" sz="1200">
                    <a:solidFill>
                      <a:schemeClr val="tx1"/>
                    </a:solidFill>
                  </a:rPr>
                  <a:t>Conduit</a:t>
                </a:r>
                <a:r>
                  <a:rPr lang="en-US" sz="1200" baseline="0">
                    <a:solidFill>
                      <a:schemeClr val="tx1"/>
                    </a:solidFill>
                  </a:rPr>
                  <a:t> number</a:t>
                </a:r>
                <a:endParaRPr lang="en-US" sz="1200">
                  <a:solidFill>
                    <a:schemeClr val="tx1"/>
                  </a:solidFill>
                </a:endParaRPr>
              </a:p>
            </c:rich>
          </c:tx>
          <c:layout/>
          <c:spPr>
            <a:noFill/>
            <a:ln>
              <a:noFill/>
            </a:ln>
            <a:effectLst/>
          </c:spPr>
        </c:titl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dk1">
                    <a:lumMod val="50000"/>
                    <a:lumOff val="50000"/>
                  </a:schemeClr>
                </a:solidFill>
                <a:latin typeface="+mn-lt"/>
                <a:ea typeface="+mn-ea"/>
                <a:cs typeface="+mn-cs"/>
              </a:defRPr>
            </a:pPr>
            <a:endParaRPr lang="ar-SA"/>
          </a:p>
        </c:txPr>
        <c:crossAx val="81852288"/>
        <c:crosses val="autoZero"/>
        <c:crossBetween val="midCat"/>
      </c:valAx>
      <c:valAx>
        <c:axId val="81852288"/>
        <c:scaling>
          <c:orientation val="minMax"/>
        </c:scaling>
        <c:axPos val="l"/>
        <c:majorGridlines>
          <c:spPr>
            <a:ln w="9525" cap="flat" cmpd="sng" algn="ctr">
              <a:solidFill>
                <a:schemeClr val="dk1">
                  <a:lumMod val="15000"/>
                  <a:lumOff val="85000"/>
                </a:schemeClr>
              </a:solidFill>
              <a:round/>
            </a:ln>
            <a:effectLst/>
          </c:spPr>
        </c:majorGridlines>
        <c:title>
          <c:tx>
            <c:rich>
              <a:bodyPr rot="-5400000" spcFirstLastPara="1" vertOverflow="ellipsis" vert="horz" wrap="square" anchor="ctr" anchorCtr="1"/>
              <a:lstStyle/>
              <a:p>
                <a:pPr>
                  <a:defRPr sz="900" b="1" i="0" u="none" strike="noStrike" kern="1200" baseline="0">
                    <a:solidFill>
                      <a:schemeClr val="dk1">
                        <a:lumMod val="50000"/>
                        <a:lumOff val="50000"/>
                      </a:schemeClr>
                    </a:solidFill>
                    <a:latin typeface="+mn-lt"/>
                    <a:ea typeface="+mn-ea"/>
                    <a:cs typeface="+mn-cs"/>
                  </a:defRPr>
                </a:pPr>
                <a:r>
                  <a:rPr lang="en-US" sz="1200">
                    <a:solidFill>
                      <a:schemeClr val="tx1"/>
                    </a:solidFill>
                  </a:rPr>
                  <a:t>Slope(%)</a:t>
                </a:r>
              </a:p>
            </c:rich>
          </c:tx>
          <c:layout/>
          <c:spPr>
            <a:noFill/>
            <a:ln>
              <a:noFill/>
            </a:ln>
            <a:effectLst/>
          </c:spPr>
        </c:title>
        <c:numFmt formatCode="General" sourceLinked="1"/>
        <c:maj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dk1">
                    <a:lumMod val="50000"/>
                    <a:lumOff val="50000"/>
                  </a:schemeClr>
                </a:solidFill>
                <a:latin typeface="+mn-lt"/>
                <a:ea typeface="+mn-ea"/>
                <a:cs typeface="+mn-cs"/>
              </a:defRPr>
            </a:pPr>
            <a:endParaRPr lang="ar-SA"/>
          </a:p>
        </c:txPr>
        <c:crossAx val="81850368"/>
        <c:crosses val="autoZero"/>
        <c:crossBetween val="midCat"/>
      </c:valAx>
      <c:spPr>
        <a:noFill/>
        <a:ln>
          <a:noFill/>
        </a:ln>
        <a:effectLst/>
      </c:spPr>
    </c:plotArea>
    <c:plotVisOnly val="1"/>
    <c:dispBlanksAs val="gap"/>
  </c:chart>
  <c:spPr>
    <a:gradFill flip="none" rotWithShape="1">
      <a:gsLst>
        <a:gs pos="100000">
          <a:schemeClr val="lt1">
            <a:lumMod val="95000"/>
          </a:schemeClr>
        </a:gs>
        <a:gs pos="43000">
          <a:schemeClr val="lt1"/>
        </a:gs>
      </a:gsLst>
      <a:path path="circle">
        <a:fillToRect l="50000" t="50000" r="50000" b="50000"/>
      </a:path>
      <a:tileRect/>
    </a:gradFill>
    <a:ln w="9525" cap="flat" cmpd="sng" algn="ctr">
      <a:solidFill>
        <a:schemeClr val="dk1">
          <a:lumMod val="15000"/>
          <a:lumOff val="85000"/>
        </a:schemeClr>
      </a:solidFill>
      <a:round/>
    </a:ln>
    <a:effectLst/>
  </c:spPr>
  <c:txPr>
    <a:bodyPr/>
    <a:lstStyle/>
    <a:p>
      <a:pPr>
        <a:defRPr/>
      </a:pPr>
      <a:endParaRPr lang="ar-SA"/>
    </a:p>
  </c:txPr>
  <c:externalData r:id="rId1"/>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A33EBFF-2BF1-4A46-A7A6-7AD8E5E7863C}" type="doc">
      <dgm:prSet loTypeId="urn:microsoft.com/office/officeart/2005/8/layout/lProcess3" loCatId="process" qsTypeId="urn:microsoft.com/office/officeart/2005/8/quickstyle/simple1" qsCatId="simple" csTypeId="urn:microsoft.com/office/officeart/2005/8/colors/accent1_2" csCatId="accent1"/>
      <dgm:spPr/>
      <dgm:t>
        <a:bodyPr/>
        <a:lstStyle/>
        <a:p>
          <a:endParaRPr lang="en-US"/>
        </a:p>
      </dgm:t>
    </dgm:pt>
    <dgm:pt modelId="{94F0682D-DDE7-433F-BE4A-291D5A5453B0}">
      <dgm:prSet/>
      <dgm:spPr/>
      <dgm:t>
        <a:bodyPr/>
        <a:lstStyle/>
        <a:p>
          <a:pPr rtl="0"/>
          <a:r>
            <a:rPr lang="ar-SA" smtClean="0"/>
            <a:t>1</a:t>
          </a:r>
          <a:endParaRPr lang="en-US"/>
        </a:p>
      </dgm:t>
    </dgm:pt>
    <dgm:pt modelId="{D217DE8A-3340-4B4B-9751-EDACF4E9B6F4}" type="parTrans" cxnId="{6F664309-4190-425B-B87D-3DB708660E94}">
      <dgm:prSet/>
      <dgm:spPr/>
      <dgm:t>
        <a:bodyPr/>
        <a:lstStyle/>
        <a:p>
          <a:endParaRPr lang="en-US"/>
        </a:p>
      </dgm:t>
    </dgm:pt>
    <dgm:pt modelId="{519464CD-AADE-4FFD-9CB6-0C12F42C2BE3}" type="sibTrans" cxnId="{6F664309-4190-425B-B87D-3DB708660E94}">
      <dgm:prSet/>
      <dgm:spPr/>
      <dgm:t>
        <a:bodyPr/>
        <a:lstStyle/>
        <a:p>
          <a:endParaRPr lang="en-US"/>
        </a:p>
      </dgm:t>
    </dgm:pt>
    <dgm:pt modelId="{BA33F6D2-4859-4976-BD4F-551B63DB322C}" type="pres">
      <dgm:prSet presAssocID="{3A33EBFF-2BF1-4A46-A7A6-7AD8E5E7863C}" presName="Name0" presStyleCnt="0">
        <dgm:presLayoutVars>
          <dgm:chPref val="3"/>
          <dgm:dir/>
          <dgm:animLvl val="lvl"/>
          <dgm:resizeHandles/>
        </dgm:presLayoutVars>
      </dgm:prSet>
      <dgm:spPr/>
      <dgm:t>
        <a:bodyPr/>
        <a:lstStyle/>
        <a:p>
          <a:endParaRPr lang="en-US"/>
        </a:p>
      </dgm:t>
    </dgm:pt>
    <dgm:pt modelId="{16244C00-ED97-4903-8BBD-9EC81DF85EEB}" type="pres">
      <dgm:prSet presAssocID="{94F0682D-DDE7-433F-BE4A-291D5A5453B0}" presName="horFlow" presStyleCnt="0"/>
      <dgm:spPr/>
    </dgm:pt>
    <dgm:pt modelId="{38DBEA04-DE07-41F1-8D10-5160E1745104}" type="pres">
      <dgm:prSet presAssocID="{94F0682D-DDE7-433F-BE4A-291D5A5453B0}" presName="bigChev" presStyleLbl="node1" presStyleIdx="0" presStyleCnt="1"/>
      <dgm:spPr/>
      <dgm:t>
        <a:bodyPr/>
        <a:lstStyle/>
        <a:p>
          <a:endParaRPr lang="en-US"/>
        </a:p>
      </dgm:t>
    </dgm:pt>
  </dgm:ptLst>
  <dgm:cxnLst>
    <dgm:cxn modelId="{6F664309-4190-425B-B87D-3DB708660E94}" srcId="{3A33EBFF-2BF1-4A46-A7A6-7AD8E5E7863C}" destId="{94F0682D-DDE7-433F-BE4A-291D5A5453B0}" srcOrd="0" destOrd="0" parTransId="{D217DE8A-3340-4B4B-9751-EDACF4E9B6F4}" sibTransId="{519464CD-AADE-4FFD-9CB6-0C12F42C2BE3}"/>
    <dgm:cxn modelId="{56154B67-35AF-4EA1-AC81-CEF96BF4A472}" type="presOf" srcId="{94F0682D-DDE7-433F-BE4A-291D5A5453B0}" destId="{38DBEA04-DE07-41F1-8D10-5160E1745104}" srcOrd="0" destOrd="0" presId="urn:microsoft.com/office/officeart/2005/8/layout/lProcess3"/>
    <dgm:cxn modelId="{6F07F7ED-5B1A-4A14-812E-B79413B3A91E}" type="presOf" srcId="{3A33EBFF-2BF1-4A46-A7A6-7AD8E5E7863C}" destId="{BA33F6D2-4859-4976-BD4F-551B63DB322C}" srcOrd="0" destOrd="0" presId="urn:microsoft.com/office/officeart/2005/8/layout/lProcess3"/>
    <dgm:cxn modelId="{A1DCA7F8-BD73-4D06-BB86-B5A55E49B2BE}" type="presParOf" srcId="{BA33F6D2-4859-4976-BD4F-551B63DB322C}" destId="{16244C00-ED97-4903-8BBD-9EC81DF85EEB}" srcOrd="0" destOrd="0" presId="urn:microsoft.com/office/officeart/2005/8/layout/lProcess3"/>
    <dgm:cxn modelId="{3E7C265B-26B7-4AEE-8109-4D842AF5094C}" type="presParOf" srcId="{16244C00-ED97-4903-8BBD-9EC81DF85EEB}" destId="{38DBEA04-DE07-41F1-8D10-5160E1745104}" srcOrd="0" destOrd="0" presId="urn:microsoft.com/office/officeart/2005/8/layout/lProcess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FD184310-D1AE-4070-A89B-4B31D562E1E5}"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A3EA4354-633C-4FFA-8290-18DD1CA81FDF}">
      <dgm:prSet/>
      <dgm:spPr/>
      <dgm:t>
        <a:bodyPr/>
        <a:lstStyle/>
        <a:p>
          <a:pPr rtl="0"/>
          <a:r>
            <a:rPr lang="en-US" dirty="0" smtClean="0"/>
            <a:t>43</a:t>
          </a:r>
          <a:endParaRPr lang="en-US" dirty="0"/>
        </a:p>
      </dgm:t>
    </dgm:pt>
    <dgm:pt modelId="{CA0E773E-41E6-479C-A19B-9996E5C76430}" type="parTrans" cxnId="{C164BA18-9D39-4868-A97B-A8664B0E59B5}">
      <dgm:prSet/>
      <dgm:spPr/>
      <dgm:t>
        <a:bodyPr/>
        <a:lstStyle/>
        <a:p>
          <a:endParaRPr lang="en-US"/>
        </a:p>
      </dgm:t>
    </dgm:pt>
    <dgm:pt modelId="{E2A0E40D-99FF-4800-8019-9136600671DB}" type="sibTrans" cxnId="{C164BA18-9D39-4868-A97B-A8664B0E59B5}">
      <dgm:prSet/>
      <dgm:spPr/>
      <dgm:t>
        <a:bodyPr/>
        <a:lstStyle/>
        <a:p>
          <a:endParaRPr lang="en-US"/>
        </a:p>
      </dgm:t>
    </dgm:pt>
    <dgm:pt modelId="{7725D1C5-C56E-49E2-B55F-72BFFCCFFD06}" type="pres">
      <dgm:prSet presAssocID="{FD184310-D1AE-4070-A89B-4B31D562E1E5}" presName="Name0" presStyleCnt="0">
        <dgm:presLayoutVars>
          <dgm:chPref val="3"/>
          <dgm:dir/>
          <dgm:animLvl val="lvl"/>
          <dgm:resizeHandles/>
        </dgm:presLayoutVars>
      </dgm:prSet>
      <dgm:spPr/>
      <dgm:t>
        <a:bodyPr/>
        <a:lstStyle/>
        <a:p>
          <a:endParaRPr lang="en-US"/>
        </a:p>
      </dgm:t>
    </dgm:pt>
    <dgm:pt modelId="{8CC39948-89B0-4670-A3FE-74F988481633}" type="pres">
      <dgm:prSet presAssocID="{A3EA4354-633C-4FFA-8290-18DD1CA81FDF}" presName="horFlow" presStyleCnt="0"/>
      <dgm:spPr/>
    </dgm:pt>
    <dgm:pt modelId="{C58DD477-6FE5-48B0-82FD-A66C6C0C7039}" type="pres">
      <dgm:prSet presAssocID="{A3EA4354-633C-4FFA-8290-18DD1CA81FDF}" presName="bigChev" presStyleLbl="node1" presStyleIdx="0" presStyleCnt="1"/>
      <dgm:spPr/>
      <dgm:t>
        <a:bodyPr/>
        <a:lstStyle/>
        <a:p>
          <a:endParaRPr lang="en-US"/>
        </a:p>
      </dgm:t>
    </dgm:pt>
  </dgm:ptLst>
  <dgm:cxnLst>
    <dgm:cxn modelId="{F048FDB3-AB2A-4D78-A52A-BED7E5AFBF1B}" type="presOf" srcId="{FD184310-D1AE-4070-A89B-4B31D562E1E5}" destId="{7725D1C5-C56E-49E2-B55F-72BFFCCFFD06}" srcOrd="0" destOrd="0" presId="urn:microsoft.com/office/officeart/2005/8/layout/lProcess3"/>
    <dgm:cxn modelId="{81F79DF9-F4EF-40BD-9ACE-615AE8857633}" type="presOf" srcId="{A3EA4354-633C-4FFA-8290-18DD1CA81FDF}" destId="{C58DD477-6FE5-48B0-82FD-A66C6C0C7039}" srcOrd="0" destOrd="0" presId="urn:microsoft.com/office/officeart/2005/8/layout/lProcess3"/>
    <dgm:cxn modelId="{C164BA18-9D39-4868-A97B-A8664B0E59B5}" srcId="{FD184310-D1AE-4070-A89B-4B31D562E1E5}" destId="{A3EA4354-633C-4FFA-8290-18DD1CA81FDF}" srcOrd="0" destOrd="0" parTransId="{CA0E773E-41E6-479C-A19B-9996E5C76430}" sibTransId="{E2A0E40D-99FF-4800-8019-9136600671DB}"/>
    <dgm:cxn modelId="{989C4DCA-D858-4103-9D65-3315B4DC2D59}" type="presParOf" srcId="{7725D1C5-C56E-49E2-B55F-72BFFCCFFD06}" destId="{8CC39948-89B0-4670-A3FE-74F988481633}" srcOrd="0" destOrd="0" presId="urn:microsoft.com/office/officeart/2005/8/layout/lProcess3"/>
    <dgm:cxn modelId="{140A688E-ADD4-45CC-BEE1-BB0E6DFC98D6}" type="presParOf" srcId="{8CC39948-89B0-4670-A3FE-74F988481633}" destId="{C58DD477-6FE5-48B0-82FD-A66C6C0C7039}" srcOrd="0" destOrd="0" presId="urn:microsoft.com/office/officeart/2005/8/layout/lProcess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86EDF19F-34E4-49D8-83DF-F9CE61A88BDB}"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7C7CCB56-93D5-4A8E-B5E1-9BE9BE5A6914}" type="pres">
      <dgm:prSet presAssocID="{86EDF19F-34E4-49D8-83DF-F9CE61A88BDB}" presName="Name0" presStyleCnt="0">
        <dgm:presLayoutVars>
          <dgm:chPref val="3"/>
          <dgm:dir/>
          <dgm:animLvl val="lvl"/>
          <dgm:resizeHandles/>
        </dgm:presLayoutVars>
      </dgm:prSet>
      <dgm:spPr/>
      <dgm:t>
        <a:bodyPr/>
        <a:lstStyle/>
        <a:p>
          <a:endParaRPr lang="en-US"/>
        </a:p>
      </dgm:t>
    </dgm:pt>
  </dgm:ptLst>
  <dgm:cxnLst>
    <dgm:cxn modelId="{FDAAB433-80D2-4EFD-B87C-A5E60CA9D09D}" type="presOf" srcId="{86EDF19F-34E4-49D8-83DF-F9CE61A88BDB}" destId="{7C7CCB56-93D5-4A8E-B5E1-9BE9BE5A6914}" srcOrd="0" destOrd="0" presId="urn:microsoft.com/office/officeart/2005/8/layout/lProcess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5D74A15-F65A-447F-83B4-1BEA7E392561}" type="doc">
      <dgm:prSet loTypeId="urn:microsoft.com/office/officeart/2005/8/layout/lProcess3" loCatId="process" qsTypeId="urn:microsoft.com/office/officeart/2005/8/quickstyle/simple1" qsCatId="simple" csTypeId="urn:microsoft.com/office/officeart/2005/8/colors/accent1_2" csCatId="accent1"/>
      <dgm:spPr/>
      <dgm:t>
        <a:bodyPr/>
        <a:lstStyle/>
        <a:p>
          <a:endParaRPr lang="en-US"/>
        </a:p>
      </dgm:t>
    </dgm:pt>
    <dgm:pt modelId="{60B8E9AE-0850-4F31-B365-9273D5FC4307}">
      <dgm:prSet/>
      <dgm:spPr/>
      <dgm:t>
        <a:bodyPr/>
        <a:lstStyle/>
        <a:p>
          <a:pPr rtl="0"/>
          <a:r>
            <a:rPr lang="ar-SA" smtClean="0"/>
            <a:t>2</a:t>
          </a:r>
          <a:endParaRPr lang="en-US"/>
        </a:p>
      </dgm:t>
    </dgm:pt>
    <dgm:pt modelId="{42ABEA01-09B6-420F-96CF-954832D9E99C}" type="parTrans" cxnId="{10CB11B2-ED32-4860-8740-408D5436DBE2}">
      <dgm:prSet/>
      <dgm:spPr/>
      <dgm:t>
        <a:bodyPr/>
        <a:lstStyle/>
        <a:p>
          <a:endParaRPr lang="en-US"/>
        </a:p>
      </dgm:t>
    </dgm:pt>
    <dgm:pt modelId="{5AAEF758-314E-4819-9DF2-5010C92E11CF}" type="sibTrans" cxnId="{10CB11B2-ED32-4860-8740-408D5436DBE2}">
      <dgm:prSet/>
      <dgm:spPr/>
      <dgm:t>
        <a:bodyPr/>
        <a:lstStyle/>
        <a:p>
          <a:endParaRPr lang="en-US"/>
        </a:p>
      </dgm:t>
    </dgm:pt>
    <dgm:pt modelId="{C899F855-0EDF-454C-94E0-B472DB48FFE1}" type="pres">
      <dgm:prSet presAssocID="{55D74A15-F65A-447F-83B4-1BEA7E392561}" presName="Name0" presStyleCnt="0">
        <dgm:presLayoutVars>
          <dgm:chPref val="3"/>
          <dgm:dir/>
          <dgm:animLvl val="lvl"/>
          <dgm:resizeHandles/>
        </dgm:presLayoutVars>
      </dgm:prSet>
      <dgm:spPr/>
      <dgm:t>
        <a:bodyPr/>
        <a:lstStyle/>
        <a:p>
          <a:endParaRPr lang="en-US"/>
        </a:p>
      </dgm:t>
    </dgm:pt>
    <dgm:pt modelId="{AA7BB98D-1DA6-401D-8F76-11D250D75662}" type="pres">
      <dgm:prSet presAssocID="{60B8E9AE-0850-4F31-B365-9273D5FC4307}" presName="horFlow" presStyleCnt="0"/>
      <dgm:spPr/>
    </dgm:pt>
    <dgm:pt modelId="{B43FFF90-E95A-41D7-B5CD-CDDB52E43069}" type="pres">
      <dgm:prSet presAssocID="{60B8E9AE-0850-4F31-B365-9273D5FC4307}" presName="bigChev" presStyleLbl="node1" presStyleIdx="0" presStyleCnt="1"/>
      <dgm:spPr/>
      <dgm:t>
        <a:bodyPr/>
        <a:lstStyle/>
        <a:p>
          <a:endParaRPr lang="en-US"/>
        </a:p>
      </dgm:t>
    </dgm:pt>
  </dgm:ptLst>
  <dgm:cxnLst>
    <dgm:cxn modelId="{10CB11B2-ED32-4860-8740-408D5436DBE2}" srcId="{55D74A15-F65A-447F-83B4-1BEA7E392561}" destId="{60B8E9AE-0850-4F31-B365-9273D5FC4307}" srcOrd="0" destOrd="0" parTransId="{42ABEA01-09B6-420F-96CF-954832D9E99C}" sibTransId="{5AAEF758-314E-4819-9DF2-5010C92E11CF}"/>
    <dgm:cxn modelId="{5C502613-EAB9-47D5-AC91-C9A4EEEE4BE1}" type="presOf" srcId="{60B8E9AE-0850-4F31-B365-9273D5FC4307}" destId="{B43FFF90-E95A-41D7-B5CD-CDDB52E43069}" srcOrd="0" destOrd="0" presId="urn:microsoft.com/office/officeart/2005/8/layout/lProcess3"/>
    <dgm:cxn modelId="{C7E27F77-FE13-4945-9195-83801AF8CC46}" type="presOf" srcId="{55D74A15-F65A-447F-83B4-1BEA7E392561}" destId="{C899F855-0EDF-454C-94E0-B472DB48FFE1}" srcOrd="0" destOrd="0" presId="urn:microsoft.com/office/officeart/2005/8/layout/lProcess3"/>
    <dgm:cxn modelId="{1CC54AAD-1699-4B7E-B7C4-8AD5C139C154}" type="presParOf" srcId="{C899F855-0EDF-454C-94E0-B472DB48FFE1}" destId="{AA7BB98D-1DA6-401D-8F76-11D250D75662}" srcOrd="0" destOrd="0" presId="urn:microsoft.com/office/officeart/2005/8/layout/lProcess3"/>
    <dgm:cxn modelId="{12C392B2-F71F-4294-BC64-88B8BD502F85}" type="presParOf" srcId="{AA7BB98D-1DA6-401D-8F76-11D250D75662}" destId="{B43FFF90-E95A-41D7-B5CD-CDDB52E43069}" srcOrd="0" destOrd="0" presId="urn:microsoft.com/office/officeart/2005/8/layout/lProcess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8968E2C-FD07-6C4D-8317-E91075E62F30}" type="doc">
      <dgm:prSet loTypeId="urn:microsoft.com/office/officeart/2005/8/layout/radial1" loCatId="" qsTypeId="urn:microsoft.com/office/officeart/2005/8/quickstyle/simple5" qsCatId="simple" csTypeId="urn:microsoft.com/office/officeart/2005/8/colors/accent1_2" csCatId="accent1" phldr="1"/>
      <dgm:spPr/>
      <dgm:t>
        <a:bodyPr/>
        <a:lstStyle/>
        <a:p>
          <a:endParaRPr lang="en-US"/>
        </a:p>
      </dgm:t>
    </dgm:pt>
    <dgm:pt modelId="{FC195A5A-ADA2-234F-8BF7-B62E8BF9B83D}">
      <dgm:prSet phldrT="[Text]" custT="1">
        <dgm:style>
          <a:lnRef idx="1">
            <a:schemeClr val="accent2"/>
          </a:lnRef>
          <a:fillRef idx="3">
            <a:schemeClr val="accent2"/>
          </a:fillRef>
          <a:effectRef idx="2">
            <a:schemeClr val="accent2"/>
          </a:effectRef>
          <a:fontRef idx="minor">
            <a:schemeClr val="lt1"/>
          </a:fontRef>
        </dgm:style>
      </dgm:prSet>
      <dgm:spPr/>
      <dgm:t>
        <a:bodyPr/>
        <a:lstStyle/>
        <a:p>
          <a:r>
            <a:rPr lang="en-US" sz="2000" u="sng" dirty="0" smtClean="0">
              <a:solidFill>
                <a:srgbClr val="FF0000"/>
              </a:solidFill>
            </a:rPr>
            <a:t>Location</a:t>
          </a:r>
          <a:endParaRPr lang="en-US" sz="2000" u="sng" dirty="0">
            <a:solidFill>
              <a:srgbClr val="FF0000"/>
            </a:solidFill>
          </a:endParaRPr>
        </a:p>
      </dgm:t>
    </dgm:pt>
    <dgm:pt modelId="{3D777E33-89C5-054F-8B42-455E6E3A43F2}" type="parTrans" cxnId="{CD94FE8E-E93A-414E-83F9-67C67CB05BEB}">
      <dgm:prSet/>
      <dgm:spPr/>
      <dgm:t>
        <a:bodyPr/>
        <a:lstStyle/>
        <a:p>
          <a:endParaRPr lang="en-US"/>
        </a:p>
      </dgm:t>
    </dgm:pt>
    <dgm:pt modelId="{E4196890-DEAD-1D49-BCE6-262D1CF1A0E7}" type="sibTrans" cxnId="{CD94FE8E-E93A-414E-83F9-67C67CB05BEB}">
      <dgm:prSet/>
      <dgm:spPr/>
      <dgm:t>
        <a:bodyPr/>
        <a:lstStyle/>
        <a:p>
          <a:endParaRPr lang="en-US"/>
        </a:p>
      </dgm:t>
    </dgm:pt>
    <dgm:pt modelId="{365CFCA5-ED7A-8743-B001-7D4A8AA3F8F4}">
      <dgm:prSet phldrT="[Text]">
        <dgm:style>
          <a:lnRef idx="1">
            <a:schemeClr val="accent2"/>
          </a:lnRef>
          <a:fillRef idx="3">
            <a:schemeClr val="accent2"/>
          </a:fillRef>
          <a:effectRef idx="2">
            <a:schemeClr val="accent2"/>
          </a:effectRef>
          <a:fontRef idx="minor">
            <a:schemeClr val="lt1"/>
          </a:fontRef>
        </dgm:style>
      </dgm:prSet>
      <dgm:spPr/>
      <dgm:t>
        <a:bodyPr/>
        <a:lstStyle/>
        <a:p>
          <a:r>
            <a:rPr lang="en-US" u="none" dirty="0" smtClean="0">
              <a:solidFill>
                <a:srgbClr val="FFFFFF"/>
              </a:solidFill>
            </a:rPr>
            <a:t>Topography</a:t>
          </a:r>
          <a:endParaRPr lang="en-US" u="none" dirty="0">
            <a:solidFill>
              <a:srgbClr val="FFFFFF"/>
            </a:solidFill>
          </a:endParaRPr>
        </a:p>
      </dgm:t>
    </dgm:pt>
    <dgm:pt modelId="{3D3DF923-2965-4F4F-8427-0EC53E195082}" type="parTrans" cxnId="{E58674DF-F742-8040-9CF9-8C35EB118162}">
      <dgm:prSet/>
      <dgm:spPr/>
      <dgm:t>
        <a:bodyPr/>
        <a:lstStyle/>
        <a:p>
          <a:endParaRPr lang="en-US"/>
        </a:p>
      </dgm:t>
    </dgm:pt>
    <dgm:pt modelId="{3964B708-CB20-524A-A09C-C0C704C8B91B}" type="sibTrans" cxnId="{E58674DF-F742-8040-9CF9-8C35EB118162}">
      <dgm:prSet/>
      <dgm:spPr/>
      <dgm:t>
        <a:bodyPr/>
        <a:lstStyle/>
        <a:p>
          <a:endParaRPr lang="en-US"/>
        </a:p>
      </dgm:t>
    </dgm:pt>
    <dgm:pt modelId="{00972195-BB9E-5246-A334-EF8F070C9F25}">
      <dgm:prSet phldrT="[Text]">
        <dgm:style>
          <a:lnRef idx="1">
            <a:schemeClr val="accent2"/>
          </a:lnRef>
          <a:fillRef idx="3">
            <a:schemeClr val="accent2"/>
          </a:fillRef>
          <a:effectRef idx="2">
            <a:schemeClr val="accent2"/>
          </a:effectRef>
          <a:fontRef idx="minor">
            <a:schemeClr val="lt1"/>
          </a:fontRef>
        </dgm:style>
      </dgm:prSet>
      <dgm:spPr/>
      <dgm:t>
        <a:bodyPr/>
        <a:lstStyle/>
        <a:p>
          <a:r>
            <a:rPr lang="en-US" dirty="0" smtClean="0"/>
            <a:t>Study </a:t>
          </a:r>
          <a:r>
            <a:rPr lang="en-US" dirty="0" smtClean="0">
              <a:solidFill>
                <a:schemeClr val="bg1"/>
              </a:solidFill>
            </a:rPr>
            <a:t>area</a:t>
          </a:r>
          <a:endParaRPr lang="en-US" dirty="0">
            <a:solidFill>
              <a:schemeClr val="bg1"/>
            </a:solidFill>
          </a:endParaRPr>
        </a:p>
      </dgm:t>
    </dgm:pt>
    <dgm:pt modelId="{F8C50A6D-69F8-F54E-BA41-84731D4EF5BD}" type="sibTrans" cxnId="{DF1884A9-1F69-6E4A-A46F-028232E0AA92}">
      <dgm:prSet/>
      <dgm:spPr/>
      <dgm:t>
        <a:bodyPr/>
        <a:lstStyle/>
        <a:p>
          <a:endParaRPr lang="en-US"/>
        </a:p>
      </dgm:t>
    </dgm:pt>
    <dgm:pt modelId="{E42BE5E8-00EF-A143-A5F3-6D44BE98EF02}" type="parTrans" cxnId="{DF1884A9-1F69-6E4A-A46F-028232E0AA92}">
      <dgm:prSet/>
      <dgm:spPr/>
      <dgm:t>
        <a:bodyPr/>
        <a:lstStyle/>
        <a:p>
          <a:endParaRPr lang="en-US"/>
        </a:p>
      </dgm:t>
    </dgm:pt>
    <dgm:pt modelId="{37F03EDB-FC7D-C142-AE9A-16F1CCC37573}">
      <dgm:prSet phldrT="[Text]">
        <dgm:style>
          <a:lnRef idx="1">
            <a:schemeClr val="accent2"/>
          </a:lnRef>
          <a:fillRef idx="3">
            <a:schemeClr val="accent2"/>
          </a:fillRef>
          <a:effectRef idx="2">
            <a:schemeClr val="accent2"/>
          </a:effectRef>
          <a:fontRef idx="minor">
            <a:schemeClr val="lt1"/>
          </a:fontRef>
        </dgm:style>
      </dgm:prSet>
      <dgm:spPr/>
      <dgm:t>
        <a:bodyPr/>
        <a:lstStyle/>
        <a:p>
          <a:r>
            <a:rPr lang="en-US" dirty="0" smtClean="0">
              <a:solidFill>
                <a:schemeClr val="bg1"/>
              </a:solidFill>
            </a:rPr>
            <a:t>Water resources</a:t>
          </a:r>
          <a:endParaRPr lang="en-US" dirty="0">
            <a:solidFill>
              <a:schemeClr val="bg1"/>
            </a:solidFill>
          </a:endParaRPr>
        </a:p>
      </dgm:t>
    </dgm:pt>
    <dgm:pt modelId="{D58BC61F-D52E-BE45-A37E-3BD2EB40EF7F}" type="parTrans" cxnId="{B6A0630C-65BD-FE47-9F47-2A5A9C96DE81}">
      <dgm:prSet/>
      <dgm:spPr/>
      <dgm:t>
        <a:bodyPr/>
        <a:lstStyle/>
        <a:p>
          <a:endParaRPr lang="en-US"/>
        </a:p>
      </dgm:t>
    </dgm:pt>
    <dgm:pt modelId="{4A262CD1-E529-EF4B-B6B1-75D2A8B4A205}" type="sibTrans" cxnId="{B6A0630C-65BD-FE47-9F47-2A5A9C96DE81}">
      <dgm:prSet/>
      <dgm:spPr/>
      <dgm:t>
        <a:bodyPr/>
        <a:lstStyle/>
        <a:p>
          <a:endParaRPr lang="en-US"/>
        </a:p>
      </dgm:t>
    </dgm:pt>
    <dgm:pt modelId="{74596835-7A8E-4665-80C8-120A685C74E7}">
      <dgm:prSet phldrT="[Text]">
        <dgm:style>
          <a:lnRef idx="1">
            <a:schemeClr val="accent2"/>
          </a:lnRef>
          <a:fillRef idx="3">
            <a:schemeClr val="accent2"/>
          </a:fillRef>
          <a:effectRef idx="2">
            <a:schemeClr val="accent2"/>
          </a:effectRef>
          <a:fontRef idx="minor">
            <a:schemeClr val="lt1"/>
          </a:fontRef>
        </dgm:style>
      </dgm:prSet>
      <dgm:spPr/>
      <dgm:t>
        <a:bodyPr/>
        <a:lstStyle/>
        <a:p>
          <a:r>
            <a:rPr lang="en-US" u="none" dirty="0" smtClean="0">
              <a:solidFill>
                <a:srgbClr val="FFFFFF"/>
              </a:solidFill>
            </a:rPr>
            <a:t>Population</a:t>
          </a:r>
          <a:endParaRPr lang="en-US" u="none" dirty="0">
            <a:solidFill>
              <a:srgbClr val="FFFFFF"/>
            </a:solidFill>
          </a:endParaRPr>
        </a:p>
      </dgm:t>
    </dgm:pt>
    <dgm:pt modelId="{C0B212A1-FD16-4067-B1F0-06CA68484D97}" type="parTrans" cxnId="{E1BDB243-178E-40DF-9038-B587AF021810}">
      <dgm:prSet/>
      <dgm:spPr/>
      <dgm:t>
        <a:bodyPr/>
        <a:lstStyle/>
        <a:p>
          <a:endParaRPr lang="en-US"/>
        </a:p>
      </dgm:t>
    </dgm:pt>
    <dgm:pt modelId="{50E33338-EE7A-4E9F-B8CC-B92890B8C627}" type="sibTrans" cxnId="{E1BDB243-178E-40DF-9038-B587AF021810}">
      <dgm:prSet/>
      <dgm:spPr/>
      <dgm:t>
        <a:bodyPr/>
        <a:lstStyle/>
        <a:p>
          <a:endParaRPr lang="en-US"/>
        </a:p>
      </dgm:t>
    </dgm:pt>
    <dgm:pt modelId="{D43FAEA0-DA69-EC45-B9F9-EB2A241F963F}" type="pres">
      <dgm:prSet presAssocID="{68968E2C-FD07-6C4D-8317-E91075E62F30}" presName="cycle" presStyleCnt="0">
        <dgm:presLayoutVars>
          <dgm:chMax val="1"/>
          <dgm:dir/>
          <dgm:animLvl val="ctr"/>
          <dgm:resizeHandles val="exact"/>
        </dgm:presLayoutVars>
      </dgm:prSet>
      <dgm:spPr/>
      <dgm:t>
        <a:bodyPr/>
        <a:lstStyle/>
        <a:p>
          <a:endParaRPr lang="en-US"/>
        </a:p>
      </dgm:t>
    </dgm:pt>
    <dgm:pt modelId="{4E066FF2-F1CC-7944-BEBB-098E843E5A3F}" type="pres">
      <dgm:prSet presAssocID="{00972195-BB9E-5246-A334-EF8F070C9F25}" presName="centerShape" presStyleLbl="node0" presStyleIdx="0" presStyleCnt="1"/>
      <dgm:spPr/>
      <dgm:t>
        <a:bodyPr/>
        <a:lstStyle/>
        <a:p>
          <a:endParaRPr lang="en-US"/>
        </a:p>
      </dgm:t>
    </dgm:pt>
    <dgm:pt modelId="{27FB95FB-8336-5048-AD9A-21D893E549BA}" type="pres">
      <dgm:prSet presAssocID="{3D777E33-89C5-054F-8B42-455E6E3A43F2}" presName="Name9" presStyleLbl="parChTrans1D2" presStyleIdx="0" presStyleCnt="4"/>
      <dgm:spPr/>
      <dgm:t>
        <a:bodyPr/>
        <a:lstStyle/>
        <a:p>
          <a:endParaRPr lang="en-US"/>
        </a:p>
      </dgm:t>
    </dgm:pt>
    <dgm:pt modelId="{FEB4A03C-111D-4647-B186-190D7D11B472}" type="pres">
      <dgm:prSet presAssocID="{3D777E33-89C5-054F-8B42-455E6E3A43F2}" presName="connTx" presStyleLbl="parChTrans1D2" presStyleIdx="0" presStyleCnt="4"/>
      <dgm:spPr/>
      <dgm:t>
        <a:bodyPr/>
        <a:lstStyle/>
        <a:p>
          <a:endParaRPr lang="en-US"/>
        </a:p>
      </dgm:t>
    </dgm:pt>
    <dgm:pt modelId="{A452297B-A580-CA46-8F05-9221D28DC4E9}" type="pres">
      <dgm:prSet presAssocID="{FC195A5A-ADA2-234F-8BF7-B62E8BF9B83D}" presName="node" presStyleLbl="node1" presStyleIdx="0" presStyleCnt="4">
        <dgm:presLayoutVars>
          <dgm:bulletEnabled val="1"/>
        </dgm:presLayoutVars>
      </dgm:prSet>
      <dgm:spPr/>
      <dgm:t>
        <a:bodyPr/>
        <a:lstStyle/>
        <a:p>
          <a:endParaRPr lang="en-US"/>
        </a:p>
      </dgm:t>
    </dgm:pt>
    <dgm:pt modelId="{01FE9CD8-F2F8-844E-8C0B-EC1C83E43D7E}" type="pres">
      <dgm:prSet presAssocID="{3D3DF923-2965-4F4F-8427-0EC53E195082}" presName="Name9" presStyleLbl="parChTrans1D2" presStyleIdx="1" presStyleCnt="4"/>
      <dgm:spPr/>
      <dgm:t>
        <a:bodyPr/>
        <a:lstStyle/>
        <a:p>
          <a:endParaRPr lang="en-US"/>
        </a:p>
      </dgm:t>
    </dgm:pt>
    <dgm:pt modelId="{E978C7DE-16B3-1E4E-A8F1-A8CADEC77FA5}" type="pres">
      <dgm:prSet presAssocID="{3D3DF923-2965-4F4F-8427-0EC53E195082}" presName="connTx" presStyleLbl="parChTrans1D2" presStyleIdx="1" presStyleCnt="4"/>
      <dgm:spPr/>
      <dgm:t>
        <a:bodyPr/>
        <a:lstStyle/>
        <a:p>
          <a:endParaRPr lang="en-US"/>
        </a:p>
      </dgm:t>
    </dgm:pt>
    <dgm:pt modelId="{4E8C4D48-2DD7-0B45-8E73-A8FE18D96BBE}" type="pres">
      <dgm:prSet presAssocID="{365CFCA5-ED7A-8743-B001-7D4A8AA3F8F4}" presName="node" presStyleLbl="node1" presStyleIdx="1" presStyleCnt="4">
        <dgm:presLayoutVars>
          <dgm:bulletEnabled val="1"/>
        </dgm:presLayoutVars>
      </dgm:prSet>
      <dgm:spPr/>
      <dgm:t>
        <a:bodyPr/>
        <a:lstStyle/>
        <a:p>
          <a:endParaRPr lang="en-US"/>
        </a:p>
      </dgm:t>
    </dgm:pt>
    <dgm:pt modelId="{963B66FD-40B2-44CC-B28A-BF22B59CE682}" type="pres">
      <dgm:prSet presAssocID="{C0B212A1-FD16-4067-B1F0-06CA68484D97}" presName="Name9" presStyleLbl="parChTrans1D2" presStyleIdx="2" presStyleCnt="4"/>
      <dgm:spPr/>
      <dgm:t>
        <a:bodyPr/>
        <a:lstStyle/>
        <a:p>
          <a:endParaRPr lang="en-US"/>
        </a:p>
      </dgm:t>
    </dgm:pt>
    <dgm:pt modelId="{AFA5ADFF-0F8C-4E8A-8E80-C6348129E5CB}" type="pres">
      <dgm:prSet presAssocID="{C0B212A1-FD16-4067-B1F0-06CA68484D97}" presName="connTx" presStyleLbl="parChTrans1D2" presStyleIdx="2" presStyleCnt="4"/>
      <dgm:spPr/>
      <dgm:t>
        <a:bodyPr/>
        <a:lstStyle/>
        <a:p>
          <a:endParaRPr lang="en-US"/>
        </a:p>
      </dgm:t>
    </dgm:pt>
    <dgm:pt modelId="{71DCD34B-62A0-42DA-84F4-8D2E27BE316A}" type="pres">
      <dgm:prSet presAssocID="{74596835-7A8E-4665-80C8-120A685C74E7}" presName="node" presStyleLbl="node1" presStyleIdx="2" presStyleCnt="4">
        <dgm:presLayoutVars>
          <dgm:bulletEnabled val="1"/>
        </dgm:presLayoutVars>
      </dgm:prSet>
      <dgm:spPr/>
      <dgm:t>
        <a:bodyPr/>
        <a:lstStyle/>
        <a:p>
          <a:endParaRPr lang="en-US"/>
        </a:p>
      </dgm:t>
    </dgm:pt>
    <dgm:pt modelId="{87245B57-6ACB-FE4F-89C4-434155935186}" type="pres">
      <dgm:prSet presAssocID="{D58BC61F-D52E-BE45-A37E-3BD2EB40EF7F}" presName="Name9" presStyleLbl="parChTrans1D2" presStyleIdx="3" presStyleCnt="4"/>
      <dgm:spPr/>
      <dgm:t>
        <a:bodyPr/>
        <a:lstStyle/>
        <a:p>
          <a:endParaRPr lang="en-US"/>
        </a:p>
      </dgm:t>
    </dgm:pt>
    <dgm:pt modelId="{1C70CFCD-EFE3-BD40-976C-78FAFE8070BA}" type="pres">
      <dgm:prSet presAssocID="{D58BC61F-D52E-BE45-A37E-3BD2EB40EF7F}" presName="connTx" presStyleLbl="parChTrans1D2" presStyleIdx="3" presStyleCnt="4"/>
      <dgm:spPr/>
      <dgm:t>
        <a:bodyPr/>
        <a:lstStyle/>
        <a:p>
          <a:endParaRPr lang="en-US"/>
        </a:p>
      </dgm:t>
    </dgm:pt>
    <dgm:pt modelId="{EAE1C34B-9C39-ED40-A672-19727C6E00D3}" type="pres">
      <dgm:prSet presAssocID="{37F03EDB-FC7D-C142-AE9A-16F1CCC37573}" presName="node" presStyleLbl="node1" presStyleIdx="3" presStyleCnt="4">
        <dgm:presLayoutVars>
          <dgm:bulletEnabled val="1"/>
        </dgm:presLayoutVars>
      </dgm:prSet>
      <dgm:spPr/>
      <dgm:t>
        <a:bodyPr/>
        <a:lstStyle/>
        <a:p>
          <a:endParaRPr lang="en-US"/>
        </a:p>
      </dgm:t>
    </dgm:pt>
  </dgm:ptLst>
  <dgm:cxnLst>
    <dgm:cxn modelId="{115E7876-525B-4861-9981-ECE5E88194FC}" type="presOf" srcId="{37F03EDB-FC7D-C142-AE9A-16F1CCC37573}" destId="{EAE1C34B-9C39-ED40-A672-19727C6E00D3}" srcOrd="0" destOrd="0" presId="urn:microsoft.com/office/officeart/2005/8/layout/radial1"/>
    <dgm:cxn modelId="{FF0FA99B-02AB-47C1-B548-3D602726A510}" type="presOf" srcId="{D58BC61F-D52E-BE45-A37E-3BD2EB40EF7F}" destId="{1C70CFCD-EFE3-BD40-976C-78FAFE8070BA}" srcOrd="1" destOrd="0" presId="urn:microsoft.com/office/officeart/2005/8/layout/radial1"/>
    <dgm:cxn modelId="{41BB29BF-6179-447E-82E5-83FB899463A7}" type="presOf" srcId="{74596835-7A8E-4665-80C8-120A685C74E7}" destId="{71DCD34B-62A0-42DA-84F4-8D2E27BE316A}" srcOrd="0" destOrd="0" presId="urn:microsoft.com/office/officeart/2005/8/layout/radial1"/>
    <dgm:cxn modelId="{6352368E-4D57-41ED-BDE2-A25BC5D6C50D}" type="presOf" srcId="{D58BC61F-D52E-BE45-A37E-3BD2EB40EF7F}" destId="{87245B57-6ACB-FE4F-89C4-434155935186}" srcOrd="0" destOrd="0" presId="urn:microsoft.com/office/officeart/2005/8/layout/radial1"/>
    <dgm:cxn modelId="{93027BD3-FC56-46A0-B016-1DDEB66B5659}" type="presOf" srcId="{365CFCA5-ED7A-8743-B001-7D4A8AA3F8F4}" destId="{4E8C4D48-2DD7-0B45-8E73-A8FE18D96BBE}" srcOrd="0" destOrd="0" presId="urn:microsoft.com/office/officeart/2005/8/layout/radial1"/>
    <dgm:cxn modelId="{CD94FE8E-E93A-414E-83F9-67C67CB05BEB}" srcId="{00972195-BB9E-5246-A334-EF8F070C9F25}" destId="{FC195A5A-ADA2-234F-8BF7-B62E8BF9B83D}" srcOrd="0" destOrd="0" parTransId="{3D777E33-89C5-054F-8B42-455E6E3A43F2}" sibTransId="{E4196890-DEAD-1D49-BCE6-262D1CF1A0E7}"/>
    <dgm:cxn modelId="{E54D69EE-B20F-4867-BD74-C13A8458C277}" type="presOf" srcId="{00972195-BB9E-5246-A334-EF8F070C9F25}" destId="{4E066FF2-F1CC-7944-BEBB-098E843E5A3F}" srcOrd="0" destOrd="0" presId="urn:microsoft.com/office/officeart/2005/8/layout/radial1"/>
    <dgm:cxn modelId="{5D58A446-CF81-4513-A3FF-ED4F9A536CEC}" type="presOf" srcId="{C0B212A1-FD16-4067-B1F0-06CA68484D97}" destId="{963B66FD-40B2-44CC-B28A-BF22B59CE682}" srcOrd="0" destOrd="0" presId="urn:microsoft.com/office/officeart/2005/8/layout/radial1"/>
    <dgm:cxn modelId="{FE43CB95-2FD3-41B3-ACE1-3F5FC49C2C3B}" type="presOf" srcId="{3D3DF923-2965-4F4F-8427-0EC53E195082}" destId="{01FE9CD8-F2F8-844E-8C0B-EC1C83E43D7E}" srcOrd="0" destOrd="0" presId="urn:microsoft.com/office/officeart/2005/8/layout/radial1"/>
    <dgm:cxn modelId="{B6A0630C-65BD-FE47-9F47-2A5A9C96DE81}" srcId="{00972195-BB9E-5246-A334-EF8F070C9F25}" destId="{37F03EDB-FC7D-C142-AE9A-16F1CCC37573}" srcOrd="3" destOrd="0" parTransId="{D58BC61F-D52E-BE45-A37E-3BD2EB40EF7F}" sibTransId="{4A262CD1-E529-EF4B-B6B1-75D2A8B4A205}"/>
    <dgm:cxn modelId="{F3490D46-6AFA-423E-BD7F-805853D95DB4}" type="presOf" srcId="{3D777E33-89C5-054F-8B42-455E6E3A43F2}" destId="{27FB95FB-8336-5048-AD9A-21D893E549BA}" srcOrd="0" destOrd="0" presId="urn:microsoft.com/office/officeart/2005/8/layout/radial1"/>
    <dgm:cxn modelId="{D1E997D1-C7FA-496A-9793-03B9F0AB675F}" type="presOf" srcId="{3D3DF923-2965-4F4F-8427-0EC53E195082}" destId="{E978C7DE-16B3-1E4E-A8F1-A8CADEC77FA5}" srcOrd="1" destOrd="0" presId="urn:microsoft.com/office/officeart/2005/8/layout/radial1"/>
    <dgm:cxn modelId="{E1BDB243-178E-40DF-9038-B587AF021810}" srcId="{00972195-BB9E-5246-A334-EF8F070C9F25}" destId="{74596835-7A8E-4665-80C8-120A685C74E7}" srcOrd="2" destOrd="0" parTransId="{C0B212A1-FD16-4067-B1F0-06CA68484D97}" sibTransId="{50E33338-EE7A-4E9F-B8CC-B92890B8C627}"/>
    <dgm:cxn modelId="{BF20D39C-B2AD-4B36-8FA8-2E8225A7DD9C}" type="presOf" srcId="{3D777E33-89C5-054F-8B42-455E6E3A43F2}" destId="{FEB4A03C-111D-4647-B186-190D7D11B472}" srcOrd="1" destOrd="0" presId="urn:microsoft.com/office/officeart/2005/8/layout/radial1"/>
    <dgm:cxn modelId="{DF1884A9-1F69-6E4A-A46F-028232E0AA92}" srcId="{68968E2C-FD07-6C4D-8317-E91075E62F30}" destId="{00972195-BB9E-5246-A334-EF8F070C9F25}" srcOrd="0" destOrd="0" parTransId="{E42BE5E8-00EF-A143-A5F3-6D44BE98EF02}" sibTransId="{F8C50A6D-69F8-F54E-BA41-84731D4EF5BD}"/>
    <dgm:cxn modelId="{3273ECDB-B5E0-42BA-85DD-24AEAABDA00F}" type="presOf" srcId="{68968E2C-FD07-6C4D-8317-E91075E62F30}" destId="{D43FAEA0-DA69-EC45-B9F9-EB2A241F963F}" srcOrd="0" destOrd="0" presId="urn:microsoft.com/office/officeart/2005/8/layout/radial1"/>
    <dgm:cxn modelId="{A6883C9B-2CCF-412C-B218-47D9D6E3E573}" type="presOf" srcId="{FC195A5A-ADA2-234F-8BF7-B62E8BF9B83D}" destId="{A452297B-A580-CA46-8F05-9221D28DC4E9}" srcOrd="0" destOrd="0" presId="urn:microsoft.com/office/officeart/2005/8/layout/radial1"/>
    <dgm:cxn modelId="{E58674DF-F742-8040-9CF9-8C35EB118162}" srcId="{00972195-BB9E-5246-A334-EF8F070C9F25}" destId="{365CFCA5-ED7A-8743-B001-7D4A8AA3F8F4}" srcOrd="1" destOrd="0" parTransId="{3D3DF923-2965-4F4F-8427-0EC53E195082}" sibTransId="{3964B708-CB20-524A-A09C-C0C704C8B91B}"/>
    <dgm:cxn modelId="{CF86E872-990E-46CB-B70D-3BA7740EA9FE}" type="presOf" srcId="{C0B212A1-FD16-4067-B1F0-06CA68484D97}" destId="{AFA5ADFF-0F8C-4E8A-8E80-C6348129E5CB}" srcOrd="1" destOrd="0" presId="urn:microsoft.com/office/officeart/2005/8/layout/radial1"/>
    <dgm:cxn modelId="{A53E7838-9F91-4879-991F-7F4B803BCF2B}" type="presParOf" srcId="{D43FAEA0-DA69-EC45-B9F9-EB2A241F963F}" destId="{4E066FF2-F1CC-7944-BEBB-098E843E5A3F}" srcOrd="0" destOrd="0" presId="urn:microsoft.com/office/officeart/2005/8/layout/radial1"/>
    <dgm:cxn modelId="{5599E76D-4EAF-4221-8029-5996EAD789BA}" type="presParOf" srcId="{D43FAEA0-DA69-EC45-B9F9-EB2A241F963F}" destId="{27FB95FB-8336-5048-AD9A-21D893E549BA}" srcOrd="1" destOrd="0" presId="urn:microsoft.com/office/officeart/2005/8/layout/radial1"/>
    <dgm:cxn modelId="{3B97D822-B8DB-448A-9732-14D81901A53A}" type="presParOf" srcId="{27FB95FB-8336-5048-AD9A-21D893E549BA}" destId="{FEB4A03C-111D-4647-B186-190D7D11B472}" srcOrd="0" destOrd="0" presId="urn:microsoft.com/office/officeart/2005/8/layout/radial1"/>
    <dgm:cxn modelId="{E702DF67-1B2F-4433-9AB7-1000B654906D}" type="presParOf" srcId="{D43FAEA0-DA69-EC45-B9F9-EB2A241F963F}" destId="{A452297B-A580-CA46-8F05-9221D28DC4E9}" srcOrd="2" destOrd="0" presId="urn:microsoft.com/office/officeart/2005/8/layout/radial1"/>
    <dgm:cxn modelId="{6BBA9570-07AF-43F9-8F78-B8562FFFE376}" type="presParOf" srcId="{D43FAEA0-DA69-EC45-B9F9-EB2A241F963F}" destId="{01FE9CD8-F2F8-844E-8C0B-EC1C83E43D7E}" srcOrd="3" destOrd="0" presId="urn:microsoft.com/office/officeart/2005/8/layout/radial1"/>
    <dgm:cxn modelId="{80B7C034-28A7-4A6F-92BF-377B102500BF}" type="presParOf" srcId="{01FE9CD8-F2F8-844E-8C0B-EC1C83E43D7E}" destId="{E978C7DE-16B3-1E4E-A8F1-A8CADEC77FA5}" srcOrd="0" destOrd="0" presId="urn:microsoft.com/office/officeart/2005/8/layout/radial1"/>
    <dgm:cxn modelId="{9DD8191D-36E7-4077-8EAD-BBD438080B7C}" type="presParOf" srcId="{D43FAEA0-DA69-EC45-B9F9-EB2A241F963F}" destId="{4E8C4D48-2DD7-0B45-8E73-A8FE18D96BBE}" srcOrd="4" destOrd="0" presId="urn:microsoft.com/office/officeart/2005/8/layout/radial1"/>
    <dgm:cxn modelId="{5DAB1039-FDED-4AD0-A61F-DB97E96E45CA}" type="presParOf" srcId="{D43FAEA0-DA69-EC45-B9F9-EB2A241F963F}" destId="{963B66FD-40B2-44CC-B28A-BF22B59CE682}" srcOrd="5" destOrd="0" presId="urn:microsoft.com/office/officeart/2005/8/layout/radial1"/>
    <dgm:cxn modelId="{0601E22F-AF98-4094-83B8-230B8048CA89}" type="presParOf" srcId="{963B66FD-40B2-44CC-B28A-BF22B59CE682}" destId="{AFA5ADFF-0F8C-4E8A-8E80-C6348129E5CB}" srcOrd="0" destOrd="0" presId="urn:microsoft.com/office/officeart/2005/8/layout/radial1"/>
    <dgm:cxn modelId="{1E738B3D-BE48-4312-9607-341D82C55640}" type="presParOf" srcId="{D43FAEA0-DA69-EC45-B9F9-EB2A241F963F}" destId="{71DCD34B-62A0-42DA-84F4-8D2E27BE316A}" srcOrd="6" destOrd="0" presId="urn:microsoft.com/office/officeart/2005/8/layout/radial1"/>
    <dgm:cxn modelId="{9901E899-12B0-49D5-9FCE-76CF9CB13102}" type="presParOf" srcId="{D43FAEA0-DA69-EC45-B9F9-EB2A241F963F}" destId="{87245B57-6ACB-FE4F-89C4-434155935186}" srcOrd="7" destOrd="0" presId="urn:microsoft.com/office/officeart/2005/8/layout/radial1"/>
    <dgm:cxn modelId="{FD5AAC84-34DD-4BD8-9F4B-1E3DB9380CC7}" type="presParOf" srcId="{87245B57-6ACB-FE4F-89C4-434155935186}" destId="{1C70CFCD-EFE3-BD40-976C-78FAFE8070BA}" srcOrd="0" destOrd="0" presId="urn:microsoft.com/office/officeart/2005/8/layout/radial1"/>
    <dgm:cxn modelId="{5C26196B-225F-4770-B04A-CFAFAEBADDB7}" type="presParOf" srcId="{D43FAEA0-DA69-EC45-B9F9-EB2A241F963F}" destId="{EAE1C34B-9C39-ED40-A672-19727C6E00D3}" srcOrd="8" destOrd="0" presId="urn:microsoft.com/office/officeart/2005/8/layout/radial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838E1AE-390D-45B9-AC1A-CD2DCA24B18C}"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28A46DAC-9351-4A4E-9221-17DC8AEC6C74}">
      <dgm:prSet/>
      <dgm:spPr/>
      <dgm:t>
        <a:bodyPr/>
        <a:lstStyle/>
        <a:p>
          <a:pPr rtl="0"/>
          <a:r>
            <a:rPr lang="en-US" dirty="0" smtClean="0"/>
            <a:t>5</a:t>
          </a:r>
          <a:endParaRPr lang="en-US" dirty="0"/>
        </a:p>
      </dgm:t>
    </dgm:pt>
    <dgm:pt modelId="{8CB2EF8A-6171-4372-9326-515A68E89983}" type="parTrans" cxnId="{5B48B6B1-0480-4CF6-8606-B573B393F1A9}">
      <dgm:prSet/>
      <dgm:spPr/>
      <dgm:t>
        <a:bodyPr/>
        <a:lstStyle/>
        <a:p>
          <a:endParaRPr lang="en-US"/>
        </a:p>
      </dgm:t>
    </dgm:pt>
    <dgm:pt modelId="{0E9A9D26-7F5A-4559-A07F-CEF165CBB2BA}" type="sibTrans" cxnId="{5B48B6B1-0480-4CF6-8606-B573B393F1A9}">
      <dgm:prSet/>
      <dgm:spPr/>
      <dgm:t>
        <a:bodyPr/>
        <a:lstStyle/>
        <a:p>
          <a:endParaRPr lang="en-US"/>
        </a:p>
      </dgm:t>
    </dgm:pt>
    <dgm:pt modelId="{9E27AF8D-D2AB-4AB4-9C2E-7C71C91654AF}" type="pres">
      <dgm:prSet presAssocID="{4838E1AE-390D-45B9-AC1A-CD2DCA24B18C}" presName="Name0" presStyleCnt="0">
        <dgm:presLayoutVars>
          <dgm:chPref val="3"/>
          <dgm:dir/>
          <dgm:animLvl val="lvl"/>
          <dgm:resizeHandles/>
        </dgm:presLayoutVars>
      </dgm:prSet>
      <dgm:spPr/>
      <dgm:t>
        <a:bodyPr/>
        <a:lstStyle/>
        <a:p>
          <a:endParaRPr lang="en-US"/>
        </a:p>
      </dgm:t>
    </dgm:pt>
    <dgm:pt modelId="{B309464E-DF5D-42E1-8B4B-1A92EF304423}" type="pres">
      <dgm:prSet presAssocID="{28A46DAC-9351-4A4E-9221-17DC8AEC6C74}" presName="horFlow" presStyleCnt="0"/>
      <dgm:spPr/>
    </dgm:pt>
    <dgm:pt modelId="{9E9F0CE0-CFCC-4A76-9BFB-8F4875CBADCE}" type="pres">
      <dgm:prSet presAssocID="{28A46DAC-9351-4A4E-9221-17DC8AEC6C74}" presName="bigChev" presStyleLbl="node1" presStyleIdx="0" presStyleCnt="1"/>
      <dgm:spPr/>
      <dgm:t>
        <a:bodyPr/>
        <a:lstStyle/>
        <a:p>
          <a:endParaRPr lang="en-US"/>
        </a:p>
      </dgm:t>
    </dgm:pt>
  </dgm:ptLst>
  <dgm:cxnLst>
    <dgm:cxn modelId="{C679A7A8-BE94-426D-B701-7F5D911381A6}" type="presOf" srcId="{4838E1AE-390D-45B9-AC1A-CD2DCA24B18C}" destId="{9E27AF8D-D2AB-4AB4-9C2E-7C71C91654AF}" srcOrd="0" destOrd="0" presId="urn:microsoft.com/office/officeart/2005/8/layout/lProcess3"/>
    <dgm:cxn modelId="{2BD86324-EE75-4E4B-ABCF-FCE685968793}" type="presOf" srcId="{28A46DAC-9351-4A4E-9221-17DC8AEC6C74}" destId="{9E9F0CE0-CFCC-4A76-9BFB-8F4875CBADCE}" srcOrd="0" destOrd="0" presId="urn:microsoft.com/office/officeart/2005/8/layout/lProcess3"/>
    <dgm:cxn modelId="{5B48B6B1-0480-4CF6-8606-B573B393F1A9}" srcId="{4838E1AE-390D-45B9-AC1A-CD2DCA24B18C}" destId="{28A46DAC-9351-4A4E-9221-17DC8AEC6C74}" srcOrd="0" destOrd="0" parTransId="{8CB2EF8A-6171-4372-9326-515A68E89983}" sibTransId="{0E9A9D26-7F5A-4559-A07F-CEF165CBB2BA}"/>
    <dgm:cxn modelId="{E4A022E5-6684-4341-847E-A33C92275FF3}" type="presParOf" srcId="{9E27AF8D-D2AB-4AB4-9C2E-7C71C91654AF}" destId="{B309464E-DF5D-42E1-8B4B-1A92EF304423}" srcOrd="0" destOrd="0" presId="urn:microsoft.com/office/officeart/2005/8/layout/lProcess3"/>
    <dgm:cxn modelId="{709A4EAE-A079-4B45-9483-347884EA43FF}" type="presParOf" srcId="{B309464E-DF5D-42E1-8B4B-1A92EF304423}" destId="{9E9F0CE0-CFCC-4A76-9BFB-8F4875CBADCE}" srcOrd="0" destOrd="0" presId="urn:microsoft.com/office/officeart/2005/8/layout/lProcess3"/>
  </dgm:cxnLst>
  <dgm:bg/>
  <dgm:whole/>
  <dgm:extLst>
    <a:ext uri="http://schemas.microsoft.com/office/drawing/2008/diagram">
      <dsp:dataModelExt xmlns:dsp="http://schemas.microsoft.com/office/drawing/2008/diagram" xmlns="" relId="rId11"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A56C052-3AAE-479D-AEFE-301DECB4A113}"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83C2F2BA-CB07-4A0F-BE9D-C8F7427086CB}">
      <dgm:prSet/>
      <dgm:spPr/>
      <dgm:t>
        <a:bodyPr/>
        <a:lstStyle/>
        <a:p>
          <a:pPr rtl="0"/>
          <a:r>
            <a:rPr lang="en-US" dirty="0" smtClean="0"/>
            <a:t>6</a:t>
          </a:r>
          <a:endParaRPr lang="en-US" dirty="0"/>
        </a:p>
      </dgm:t>
    </dgm:pt>
    <dgm:pt modelId="{DF28E714-70DA-45FC-9BB2-8F8D7BB6C80A}" type="parTrans" cxnId="{284908F8-F695-411C-977A-73FF83E2FE71}">
      <dgm:prSet/>
      <dgm:spPr/>
      <dgm:t>
        <a:bodyPr/>
        <a:lstStyle/>
        <a:p>
          <a:endParaRPr lang="en-US"/>
        </a:p>
      </dgm:t>
    </dgm:pt>
    <dgm:pt modelId="{27C09F91-72C5-4226-ADBE-BCF42D305452}" type="sibTrans" cxnId="{284908F8-F695-411C-977A-73FF83E2FE71}">
      <dgm:prSet/>
      <dgm:spPr/>
      <dgm:t>
        <a:bodyPr/>
        <a:lstStyle/>
        <a:p>
          <a:endParaRPr lang="en-US"/>
        </a:p>
      </dgm:t>
    </dgm:pt>
    <dgm:pt modelId="{927631FB-A249-4243-B137-D9889AF2E88F}" type="pres">
      <dgm:prSet presAssocID="{6A56C052-3AAE-479D-AEFE-301DECB4A113}" presName="Name0" presStyleCnt="0">
        <dgm:presLayoutVars>
          <dgm:chPref val="3"/>
          <dgm:dir/>
          <dgm:animLvl val="lvl"/>
          <dgm:resizeHandles/>
        </dgm:presLayoutVars>
      </dgm:prSet>
      <dgm:spPr/>
      <dgm:t>
        <a:bodyPr/>
        <a:lstStyle/>
        <a:p>
          <a:endParaRPr lang="en-US"/>
        </a:p>
      </dgm:t>
    </dgm:pt>
    <dgm:pt modelId="{154242A9-903E-42F3-8C7C-E50F520AC528}" type="pres">
      <dgm:prSet presAssocID="{83C2F2BA-CB07-4A0F-BE9D-C8F7427086CB}" presName="horFlow" presStyleCnt="0"/>
      <dgm:spPr/>
    </dgm:pt>
    <dgm:pt modelId="{10FAA4E6-4804-4FE4-A544-8D36DA69B5C3}" type="pres">
      <dgm:prSet presAssocID="{83C2F2BA-CB07-4A0F-BE9D-C8F7427086CB}" presName="bigChev" presStyleLbl="node1" presStyleIdx="0" presStyleCnt="1"/>
      <dgm:spPr/>
      <dgm:t>
        <a:bodyPr/>
        <a:lstStyle/>
        <a:p>
          <a:endParaRPr lang="en-US"/>
        </a:p>
      </dgm:t>
    </dgm:pt>
  </dgm:ptLst>
  <dgm:cxnLst>
    <dgm:cxn modelId="{71CD234F-BD0A-4261-9A58-828FBE63041A}" type="presOf" srcId="{83C2F2BA-CB07-4A0F-BE9D-C8F7427086CB}" destId="{10FAA4E6-4804-4FE4-A544-8D36DA69B5C3}" srcOrd="0" destOrd="0" presId="urn:microsoft.com/office/officeart/2005/8/layout/lProcess3"/>
    <dgm:cxn modelId="{284908F8-F695-411C-977A-73FF83E2FE71}" srcId="{6A56C052-3AAE-479D-AEFE-301DECB4A113}" destId="{83C2F2BA-CB07-4A0F-BE9D-C8F7427086CB}" srcOrd="0" destOrd="0" parTransId="{DF28E714-70DA-45FC-9BB2-8F8D7BB6C80A}" sibTransId="{27C09F91-72C5-4226-ADBE-BCF42D305452}"/>
    <dgm:cxn modelId="{29FBF9B6-D738-42E7-973A-3F6CA8A4D7BE}" type="presOf" srcId="{6A56C052-3AAE-479D-AEFE-301DECB4A113}" destId="{927631FB-A249-4243-B137-D9889AF2E88F}" srcOrd="0" destOrd="0" presId="urn:microsoft.com/office/officeart/2005/8/layout/lProcess3"/>
    <dgm:cxn modelId="{A9BF9B94-45E7-4B96-869A-9CC992BB2061}" type="presParOf" srcId="{927631FB-A249-4243-B137-D9889AF2E88F}" destId="{154242A9-903E-42F3-8C7C-E50F520AC528}" srcOrd="0" destOrd="0" presId="urn:microsoft.com/office/officeart/2005/8/layout/lProcess3"/>
    <dgm:cxn modelId="{92D36231-AE34-41A1-866E-7D3C7838AE6F}" type="presParOf" srcId="{154242A9-903E-42F3-8C7C-E50F520AC528}" destId="{10FAA4E6-4804-4FE4-A544-8D36DA69B5C3}" srcOrd="0" destOrd="0" presId="urn:microsoft.com/office/officeart/2005/8/layout/lProcess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0D28D5AE-17F8-4999-8AE4-E7A1A66CAD23}"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2CCCC207-3222-4407-93AA-60DA1485A5F2}">
      <dgm:prSet/>
      <dgm:spPr/>
      <dgm:t>
        <a:bodyPr/>
        <a:lstStyle/>
        <a:p>
          <a:pPr rtl="0"/>
          <a:r>
            <a:rPr lang="en-US" dirty="0" smtClean="0"/>
            <a:t>12</a:t>
          </a:r>
          <a:endParaRPr lang="en-US" dirty="0"/>
        </a:p>
      </dgm:t>
    </dgm:pt>
    <dgm:pt modelId="{7A19842C-965B-4A11-B902-D1166D478C88}" type="parTrans" cxnId="{0C049DE6-F47E-458C-9ECC-EA5AB3CE061D}">
      <dgm:prSet/>
      <dgm:spPr/>
      <dgm:t>
        <a:bodyPr/>
        <a:lstStyle/>
        <a:p>
          <a:endParaRPr lang="en-US"/>
        </a:p>
      </dgm:t>
    </dgm:pt>
    <dgm:pt modelId="{F85B3AB1-3A7F-4F7E-B8BC-5729572FE3BA}" type="sibTrans" cxnId="{0C049DE6-F47E-458C-9ECC-EA5AB3CE061D}">
      <dgm:prSet/>
      <dgm:spPr/>
      <dgm:t>
        <a:bodyPr/>
        <a:lstStyle/>
        <a:p>
          <a:endParaRPr lang="en-US"/>
        </a:p>
      </dgm:t>
    </dgm:pt>
    <dgm:pt modelId="{9D5D47DB-936D-486F-9BFD-741184EFEE24}" type="pres">
      <dgm:prSet presAssocID="{0D28D5AE-17F8-4999-8AE4-E7A1A66CAD23}" presName="Name0" presStyleCnt="0">
        <dgm:presLayoutVars>
          <dgm:chPref val="3"/>
          <dgm:dir/>
          <dgm:animLvl val="lvl"/>
          <dgm:resizeHandles/>
        </dgm:presLayoutVars>
      </dgm:prSet>
      <dgm:spPr/>
      <dgm:t>
        <a:bodyPr/>
        <a:lstStyle/>
        <a:p>
          <a:endParaRPr lang="en-US"/>
        </a:p>
      </dgm:t>
    </dgm:pt>
    <dgm:pt modelId="{96E52812-EF91-4B1A-BE9D-40492C86B65C}" type="pres">
      <dgm:prSet presAssocID="{2CCCC207-3222-4407-93AA-60DA1485A5F2}" presName="horFlow" presStyleCnt="0"/>
      <dgm:spPr/>
    </dgm:pt>
    <dgm:pt modelId="{5D470FC7-88B9-461E-800B-1034AF37690B}" type="pres">
      <dgm:prSet presAssocID="{2CCCC207-3222-4407-93AA-60DA1485A5F2}" presName="bigChev" presStyleLbl="node1" presStyleIdx="0" presStyleCnt="1"/>
      <dgm:spPr/>
      <dgm:t>
        <a:bodyPr/>
        <a:lstStyle/>
        <a:p>
          <a:endParaRPr lang="en-US"/>
        </a:p>
      </dgm:t>
    </dgm:pt>
  </dgm:ptLst>
  <dgm:cxnLst>
    <dgm:cxn modelId="{B6687F70-124D-46C7-BB1C-279C1E8D4935}" type="presOf" srcId="{0D28D5AE-17F8-4999-8AE4-E7A1A66CAD23}" destId="{9D5D47DB-936D-486F-9BFD-741184EFEE24}" srcOrd="0" destOrd="0" presId="urn:microsoft.com/office/officeart/2005/8/layout/lProcess3"/>
    <dgm:cxn modelId="{0C049DE6-F47E-458C-9ECC-EA5AB3CE061D}" srcId="{0D28D5AE-17F8-4999-8AE4-E7A1A66CAD23}" destId="{2CCCC207-3222-4407-93AA-60DA1485A5F2}" srcOrd="0" destOrd="0" parTransId="{7A19842C-965B-4A11-B902-D1166D478C88}" sibTransId="{F85B3AB1-3A7F-4F7E-B8BC-5729572FE3BA}"/>
    <dgm:cxn modelId="{52F26023-8A66-4E83-9759-5ADB17672A95}" type="presOf" srcId="{2CCCC207-3222-4407-93AA-60DA1485A5F2}" destId="{5D470FC7-88B9-461E-800B-1034AF37690B}" srcOrd="0" destOrd="0" presId="urn:microsoft.com/office/officeart/2005/8/layout/lProcess3"/>
    <dgm:cxn modelId="{6BE219FF-7E50-4BE7-935A-C4E3557FE680}" type="presParOf" srcId="{9D5D47DB-936D-486F-9BFD-741184EFEE24}" destId="{96E52812-EF91-4B1A-BE9D-40492C86B65C}" srcOrd="0" destOrd="0" presId="urn:microsoft.com/office/officeart/2005/8/layout/lProcess3"/>
    <dgm:cxn modelId="{6975183C-1A42-473C-8634-52122E2EDBB2}" type="presParOf" srcId="{96E52812-EF91-4B1A-BE9D-40492C86B65C}" destId="{5D470FC7-88B9-461E-800B-1034AF37690B}" srcOrd="0" destOrd="0" presId="urn:microsoft.com/office/officeart/2005/8/layout/lProcess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A0C3627B-0C95-416F-BB45-726B9895136B}"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963DDAAE-6858-4D81-9311-F8652DEE2537}">
      <dgm:prSet/>
      <dgm:spPr/>
      <dgm:t>
        <a:bodyPr/>
        <a:lstStyle/>
        <a:p>
          <a:pPr rtl="0"/>
          <a:r>
            <a:rPr lang="en-US" dirty="0" smtClean="0"/>
            <a:t>19</a:t>
          </a:r>
          <a:endParaRPr lang="en-US" dirty="0"/>
        </a:p>
      </dgm:t>
    </dgm:pt>
    <dgm:pt modelId="{ABBC6DD2-D6FA-4F6F-A8C9-F926156AE922}" type="parTrans" cxnId="{C9FB814F-4DDD-400D-A09E-E25C46151292}">
      <dgm:prSet/>
      <dgm:spPr/>
      <dgm:t>
        <a:bodyPr/>
        <a:lstStyle/>
        <a:p>
          <a:endParaRPr lang="en-US"/>
        </a:p>
      </dgm:t>
    </dgm:pt>
    <dgm:pt modelId="{197C05E8-DAC3-43C5-A384-904231077380}" type="sibTrans" cxnId="{C9FB814F-4DDD-400D-A09E-E25C46151292}">
      <dgm:prSet/>
      <dgm:spPr/>
      <dgm:t>
        <a:bodyPr/>
        <a:lstStyle/>
        <a:p>
          <a:endParaRPr lang="en-US"/>
        </a:p>
      </dgm:t>
    </dgm:pt>
    <dgm:pt modelId="{D57874AB-FC4B-422F-9F0B-485040069104}" type="pres">
      <dgm:prSet presAssocID="{A0C3627B-0C95-416F-BB45-726B9895136B}" presName="Name0" presStyleCnt="0">
        <dgm:presLayoutVars>
          <dgm:chPref val="3"/>
          <dgm:dir/>
          <dgm:animLvl val="lvl"/>
          <dgm:resizeHandles/>
        </dgm:presLayoutVars>
      </dgm:prSet>
      <dgm:spPr/>
      <dgm:t>
        <a:bodyPr/>
        <a:lstStyle/>
        <a:p>
          <a:endParaRPr lang="en-US"/>
        </a:p>
      </dgm:t>
    </dgm:pt>
    <dgm:pt modelId="{DC75F47B-0F03-4CB6-9FD0-C029D583CF57}" type="pres">
      <dgm:prSet presAssocID="{963DDAAE-6858-4D81-9311-F8652DEE2537}" presName="horFlow" presStyleCnt="0"/>
      <dgm:spPr/>
    </dgm:pt>
    <dgm:pt modelId="{615BDEAD-3050-40FC-94A0-918A33F583EE}" type="pres">
      <dgm:prSet presAssocID="{963DDAAE-6858-4D81-9311-F8652DEE2537}" presName="bigChev" presStyleLbl="node1" presStyleIdx="0" presStyleCnt="1"/>
      <dgm:spPr/>
      <dgm:t>
        <a:bodyPr/>
        <a:lstStyle/>
        <a:p>
          <a:endParaRPr lang="en-US"/>
        </a:p>
      </dgm:t>
    </dgm:pt>
  </dgm:ptLst>
  <dgm:cxnLst>
    <dgm:cxn modelId="{D00524DB-5FE5-446D-8D7E-07B996917B11}" type="presOf" srcId="{963DDAAE-6858-4D81-9311-F8652DEE2537}" destId="{615BDEAD-3050-40FC-94A0-918A33F583EE}" srcOrd="0" destOrd="0" presId="urn:microsoft.com/office/officeart/2005/8/layout/lProcess3"/>
    <dgm:cxn modelId="{C9FB814F-4DDD-400D-A09E-E25C46151292}" srcId="{A0C3627B-0C95-416F-BB45-726B9895136B}" destId="{963DDAAE-6858-4D81-9311-F8652DEE2537}" srcOrd="0" destOrd="0" parTransId="{ABBC6DD2-D6FA-4F6F-A8C9-F926156AE922}" sibTransId="{197C05E8-DAC3-43C5-A384-904231077380}"/>
    <dgm:cxn modelId="{3CE5EA01-8B43-49E4-9324-221B8554B6D5}" type="presOf" srcId="{A0C3627B-0C95-416F-BB45-726B9895136B}" destId="{D57874AB-FC4B-422F-9F0B-485040069104}" srcOrd="0" destOrd="0" presId="urn:microsoft.com/office/officeart/2005/8/layout/lProcess3"/>
    <dgm:cxn modelId="{DB270CCB-F854-414D-B322-05B13C543FE7}" type="presParOf" srcId="{D57874AB-FC4B-422F-9F0B-485040069104}" destId="{DC75F47B-0F03-4CB6-9FD0-C029D583CF57}" srcOrd="0" destOrd="0" presId="urn:microsoft.com/office/officeart/2005/8/layout/lProcess3"/>
    <dgm:cxn modelId="{B830ACB1-D1C5-4D3C-B95A-A365BB3FB623}" type="presParOf" srcId="{DC75F47B-0F03-4CB6-9FD0-C029D583CF57}" destId="{615BDEAD-3050-40FC-94A0-918A33F583EE}" srcOrd="0" destOrd="0" presId="urn:microsoft.com/office/officeart/2005/8/layout/lProcess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FD184310-D1AE-4070-A89B-4B31D562E1E5}"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A3EA4354-633C-4FFA-8290-18DD1CA81FDF}">
      <dgm:prSet/>
      <dgm:spPr/>
      <dgm:t>
        <a:bodyPr/>
        <a:lstStyle/>
        <a:p>
          <a:pPr rtl="0"/>
          <a:r>
            <a:rPr lang="en-US" dirty="0" smtClean="0"/>
            <a:t>45</a:t>
          </a:r>
          <a:endParaRPr lang="en-US" dirty="0"/>
        </a:p>
      </dgm:t>
    </dgm:pt>
    <dgm:pt modelId="{CA0E773E-41E6-479C-A19B-9996E5C76430}" type="parTrans" cxnId="{C164BA18-9D39-4868-A97B-A8664B0E59B5}">
      <dgm:prSet/>
      <dgm:spPr/>
      <dgm:t>
        <a:bodyPr/>
        <a:lstStyle/>
        <a:p>
          <a:endParaRPr lang="en-US"/>
        </a:p>
      </dgm:t>
    </dgm:pt>
    <dgm:pt modelId="{E2A0E40D-99FF-4800-8019-9136600671DB}" type="sibTrans" cxnId="{C164BA18-9D39-4868-A97B-A8664B0E59B5}">
      <dgm:prSet/>
      <dgm:spPr/>
      <dgm:t>
        <a:bodyPr/>
        <a:lstStyle/>
        <a:p>
          <a:endParaRPr lang="en-US"/>
        </a:p>
      </dgm:t>
    </dgm:pt>
    <dgm:pt modelId="{7725D1C5-C56E-49E2-B55F-72BFFCCFFD06}" type="pres">
      <dgm:prSet presAssocID="{FD184310-D1AE-4070-A89B-4B31D562E1E5}" presName="Name0" presStyleCnt="0">
        <dgm:presLayoutVars>
          <dgm:chPref val="3"/>
          <dgm:dir/>
          <dgm:animLvl val="lvl"/>
          <dgm:resizeHandles/>
        </dgm:presLayoutVars>
      </dgm:prSet>
      <dgm:spPr/>
      <dgm:t>
        <a:bodyPr/>
        <a:lstStyle/>
        <a:p>
          <a:endParaRPr lang="en-US"/>
        </a:p>
      </dgm:t>
    </dgm:pt>
    <dgm:pt modelId="{8CC39948-89B0-4670-A3FE-74F988481633}" type="pres">
      <dgm:prSet presAssocID="{A3EA4354-633C-4FFA-8290-18DD1CA81FDF}" presName="horFlow" presStyleCnt="0"/>
      <dgm:spPr/>
    </dgm:pt>
    <dgm:pt modelId="{C58DD477-6FE5-48B0-82FD-A66C6C0C7039}" type="pres">
      <dgm:prSet presAssocID="{A3EA4354-633C-4FFA-8290-18DD1CA81FDF}" presName="bigChev" presStyleLbl="node1" presStyleIdx="0" presStyleCnt="1"/>
      <dgm:spPr/>
      <dgm:t>
        <a:bodyPr/>
        <a:lstStyle/>
        <a:p>
          <a:endParaRPr lang="en-US"/>
        </a:p>
      </dgm:t>
    </dgm:pt>
  </dgm:ptLst>
  <dgm:cxnLst>
    <dgm:cxn modelId="{F048FDB3-AB2A-4D78-A52A-BED7E5AFBF1B}" type="presOf" srcId="{FD184310-D1AE-4070-A89B-4B31D562E1E5}" destId="{7725D1C5-C56E-49E2-B55F-72BFFCCFFD06}" srcOrd="0" destOrd="0" presId="urn:microsoft.com/office/officeart/2005/8/layout/lProcess3"/>
    <dgm:cxn modelId="{81F79DF9-F4EF-40BD-9ACE-615AE8857633}" type="presOf" srcId="{A3EA4354-633C-4FFA-8290-18DD1CA81FDF}" destId="{C58DD477-6FE5-48B0-82FD-A66C6C0C7039}" srcOrd="0" destOrd="0" presId="urn:microsoft.com/office/officeart/2005/8/layout/lProcess3"/>
    <dgm:cxn modelId="{C164BA18-9D39-4868-A97B-A8664B0E59B5}" srcId="{FD184310-D1AE-4070-A89B-4B31D562E1E5}" destId="{A3EA4354-633C-4FFA-8290-18DD1CA81FDF}" srcOrd="0" destOrd="0" parTransId="{CA0E773E-41E6-479C-A19B-9996E5C76430}" sibTransId="{E2A0E40D-99FF-4800-8019-9136600671DB}"/>
    <dgm:cxn modelId="{989C4DCA-D858-4103-9D65-3315B4DC2D59}" type="presParOf" srcId="{7725D1C5-C56E-49E2-B55F-72BFFCCFFD06}" destId="{8CC39948-89B0-4670-A3FE-74F988481633}" srcOrd="0" destOrd="0" presId="urn:microsoft.com/office/officeart/2005/8/layout/lProcess3"/>
    <dgm:cxn modelId="{140A688E-ADD4-45CC-BEE1-BB0E6DFC98D6}" type="presParOf" srcId="{8CC39948-89B0-4670-A3FE-74F988481633}" destId="{C58DD477-6FE5-48B0-82FD-A66C6C0C7039}" srcOrd="0" destOrd="0" presId="urn:microsoft.com/office/officeart/2005/8/layout/lProcess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FD184310-D1AE-4070-A89B-4B31D562E1E5}"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A3EA4354-633C-4FFA-8290-18DD1CA81FDF}">
      <dgm:prSet/>
      <dgm:spPr/>
      <dgm:t>
        <a:bodyPr/>
        <a:lstStyle/>
        <a:p>
          <a:pPr rtl="0"/>
          <a:r>
            <a:rPr lang="en-US" dirty="0" smtClean="0"/>
            <a:t>44</a:t>
          </a:r>
          <a:endParaRPr lang="en-US" dirty="0"/>
        </a:p>
      </dgm:t>
    </dgm:pt>
    <dgm:pt modelId="{CA0E773E-41E6-479C-A19B-9996E5C76430}" type="parTrans" cxnId="{C164BA18-9D39-4868-A97B-A8664B0E59B5}">
      <dgm:prSet/>
      <dgm:spPr/>
      <dgm:t>
        <a:bodyPr/>
        <a:lstStyle/>
        <a:p>
          <a:endParaRPr lang="en-US"/>
        </a:p>
      </dgm:t>
    </dgm:pt>
    <dgm:pt modelId="{E2A0E40D-99FF-4800-8019-9136600671DB}" type="sibTrans" cxnId="{C164BA18-9D39-4868-A97B-A8664B0E59B5}">
      <dgm:prSet/>
      <dgm:spPr/>
      <dgm:t>
        <a:bodyPr/>
        <a:lstStyle/>
        <a:p>
          <a:endParaRPr lang="en-US"/>
        </a:p>
      </dgm:t>
    </dgm:pt>
    <dgm:pt modelId="{7725D1C5-C56E-49E2-B55F-72BFFCCFFD06}" type="pres">
      <dgm:prSet presAssocID="{FD184310-D1AE-4070-A89B-4B31D562E1E5}" presName="Name0" presStyleCnt="0">
        <dgm:presLayoutVars>
          <dgm:chPref val="3"/>
          <dgm:dir/>
          <dgm:animLvl val="lvl"/>
          <dgm:resizeHandles/>
        </dgm:presLayoutVars>
      </dgm:prSet>
      <dgm:spPr/>
      <dgm:t>
        <a:bodyPr/>
        <a:lstStyle/>
        <a:p>
          <a:endParaRPr lang="en-US"/>
        </a:p>
      </dgm:t>
    </dgm:pt>
    <dgm:pt modelId="{8CC39948-89B0-4670-A3FE-74F988481633}" type="pres">
      <dgm:prSet presAssocID="{A3EA4354-633C-4FFA-8290-18DD1CA81FDF}" presName="horFlow" presStyleCnt="0"/>
      <dgm:spPr/>
    </dgm:pt>
    <dgm:pt modelId="{C58DD477-6FE5-48B0-82FD-A66C6C0C7039}" type="pres">
      <dgm:prSet presAssocID="{A3EA4354-633C-4FFA-8290-18DD1CA81FDF}" presName="bigChev" presStyleLbl="node1" presStyleIdx="0" presStyleCnt="1"/>
      <dgm:spPr/>
      <dgm:t>
        <a:bodyPr/>
        <a:lstStyle/>
        <a:p>
          <a:endParaRPr lang="en-US"/>
        </a:p>
      </dgm:t>
    </dgm:pt>
  </dgm:ptLst>
  <dgm:cxnLst>
    <dgm:cxn modelId="{F048FDB3-AB2A-4D78-A52A-BED7E5AFBF1B}" type="presOf" srcId="{FD184310-D1AE-4070-A89B-4B31D562E1E5}" destId="{7725D1C5-C56E-49E2-B55F-72BFFCCFFD06}" srcOrd="0" destOrd="0" presId="urn:microsoft.com/office/officeart/2005/8/layout/lProcess3"/>
    <dgm:cxn modelId="{81F79DF9-F4EF-40BD-9ACE-615AE8857633}" type="presOf" srcId="{A3EA4354-633C-4FFA-8290-18DD1CA81FDF}" destId="{C58DD477-6FE5-48B0-82FD-A66C6C0C7039}" srcOrd="0" destOrd="0" presId="urn:microsoft.com/office/officeart/2005/8/layout/lProcess3"/>
    <dgm:cxn modelId="{C164BA18-9D39-4868-A97B-A8664B0E59B5}" srcId="{FD184310-D1AE-4070-A89B-4B31D562E1E5}" destId="{A3EA4354-633C-4FFA-8290-18DD1CA81FDF}" srcOrd="0" destOrd="0" parTransId="{CA0E773E-41E6-479C-A19B-9996E5C76430}" sibTransId="{E2A0E40D-99FF-4800-8019-9136600671DB}"/>
    <dgm:cxn modelId="{989C4DCA-D858-4103-9D65-3315B4DC2D59}" type="presParOf" srcId="{7725D1C5-C56E-49E2-B55F-72BFFCCFFD06}" destId="{8CC39948-89B0-4670-A3FE-74F988481633}" srcOrd="0" destOrd="0" presId="urn:microsoft.com/office/officeart/2005/8/layout/lProcess3"/>
    <dgm:cxn modelId="{140A688E-ADD4-45CC-BEE1-BB0E6DFC98D6}" type="presParOf" srcId="{8CC39948-89B0-4670-A3FE-74F988481633}" destId="{C58DD477-6FE5-48B0-82FD-A66C6C0C7039}" srcOrd="0" destOrd="0" presId="urn:microsoft.com/office/officeart/2005/8/layout/lProcess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8DBEA04-DE07-41F1-8D10-5160E1745104}">
      <dsp:nvSpPr>
        <dsp:cNvPr id="0" name=""/>
        <dsp:cNvSpPr/>
      </dsp:nvSpPr>
      <dsp:spPr>
        <a:xfrm>
          <a:off x="0" y="45894"/>
          <a:ext cx="683338" cy="273335"/>
        </a:xfrm>
        <a:prstGeom prst="chevr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10795" rIns="0" bIns="10795" numCol="1" spcCol="1270" anchor="ctr" anchorCtr="0">
          <a:noAutofit/>
        </a:bodyPr>
        <a:lstStyle/>
        <a:p>
          <a:pPr lvl="0" algn="ctr" defTabSz="755650" rtl="0">
            <a:lnSpc>
              <a:spcPct val="90000"/>
            </a:lnSpc>
            <a:spcBef>
              <a:spcPct val="0"/>
            </a:spcBef>
            <a:spcAft>
              <a:spcPct val="35000"/>
            </a:spcAft>
          </a:pPr>
          <a:r>
            <a:rPr lang="ar-SA" sz="1700" kern="1200" smtClean="0"/>
            <a:t>1</a:t>
          </a:r>
          <a:endParaRPr lang="en-US" sz="1700" kern="1200"/>
        </a:p>
      </dsp:txBody>
      <dsp:txXfrm>
        <a:off x="0" y="45894"/>
        <a:ext cx="683338" cy="273335"/>
      </dsp:txXfrm>
    </dsp:sp>
  </dsp:spTree>
</dsp:drawing>
</file>

<file path=ppt/diagrams/drawing1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58DD477-6FE5-48B0-82FD-A66C6C0C7039}">
      <dsp:nvSpPr>
        <dsp:cNvPr id="0" name=""/>
        <dsp:cNvSpPr/>
      </dsp:nvSpPr>
      <dsp:spPr>
        <a:xfrm>
          <a:off x="0" y="45894"/>
          <a:ext cx="683338" cy="273335"/>
        </a:xfrm>
        <a:prstGeom prst="chevr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1430" rIns="0" bIns="11430" numCol="1" spcCol="1270" anchor="ctr" anchorCtr="0">
          <a:noAutofit/>
        </a:bodyPr>
        <a:lstStyle/>
        <a:p>
          <a:pPr lvl="0" algn="ctr" defTabSz="800100" rtl="0">
            <a:lnSpc>
              <a:spcPct val="90000"/>
            </a:lnSpc>
            <a:spcBef>
              <a:spcPct val="0"/>
            </a:spcBef>
            <a:spcAft>
              <a:spcPct val="35000"/>
            </a:spcAft>
          </a:pPr>
          <a:r>
            <a:rPr lang="en-US" sz="1800" kern="1200" dirty="0" smtClean="0"/>
            <a:t>43</a:t>
          </a:r>
          <a:endParaRPr lang="en-US" sz="1800" kern="1200" dirty="0"/>
        </a:p>
      </dsp:txBody>
      <dsp:txXfrm>
        <a:off x="0" y="45894"/>
        <a:ext cx="683338" cy="273335"/>
      </dsp:txXfrm>
    </dsp:sp>
  </dsp:spTree>
</dsp:drawing>
</file>

<file path=ppt/diagrams/drawing1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43FFF90-E95A-41D7-B5CD-CDDB52E43069}">
      <dsp:nvSpPr>
        <dsp:cNvPr id="0" name=""/>
        <dsp:cNvSpPr/>
      </dsp:nvSpPr>
      <dsp:spPr>
        <a:xfrm>
          <a:off x="0" y="45894"/>
          <a:ext cx="683338" cy="273335"/>
        </a:xfrm>
        <a:prstGeom prst="chevr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10795" rIns="0" bIns="10795" numCol="1" spcCol="1270" anchor="ctr" anchorCtr="0">
          <a:noAutofit/>
        </a:bodyPr>
        <a:lstStyle/>
        <a:p>
          <a:pPr lvl="0" algn="ctr" defTabSz="755650" rtl="0">
            <a:lnSpc>
              <a:spcPct val="90000"/>
            </a:lnSpc>
            <a:spcBef>
              <a:spcPct val="0"/>
            </a:spcBef>
            <a:spcAft>
              <a:spcPct val="35000"/>
            </a:spcAft>
          </a:pPr>
          <a:r>
            <a:rPr lang="ar-SA" sz="1700" kern="1200" smtClean="0"/>
            <a:t>2</a:t>
          </a:r>
          <a:endParaRPr lang="en-US" sz="1700" kern="1200"/>
        </a:p>
      </dsp:txBody>
      <dsp:txXfrm>
        <a:off x="0" y="45894"/>
        <a:ext cx="683338" cy="273335"/>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E066FF2-F1CC-7944-BEBB-098E843E5A3F}">
      <dsp:nvSpPr>
        <dsp:cNvPr id="0" name=""/>
        <dsp:cNvSpPr/>
      </dsp:nvSpPr>
      <dsp:spPr>
        <a:xfrm>
          <a:off x="3289724" y="2029584"/>
          <a:ext cx="1557454" cy="1557454"/>
        </a:xfrm>
        <a:prstGeom prst="ellipse">
          <a:avLst/>
        </a:prstGeom>
        <a:gradFill rotWithShape="1">
          <a:gsLst>
            <a:gs pos="0">
              <a:schemeClr val="accent2">
                <a:tint val="96000"/>
                <a:lumMod val="100000"/>
              </a:schemeClr>
            </a:gs>
            <a:gs pos="78000">
              <a:schemeClr val="accent2">
                <a:shade val="94000"/>
                <a:lumMod val="94000"/>
              </a:schemeClr>
            </a:gs>
          </a:gsLst>
          <a:lin ang="5400000" scaled="0"/>
        </a:gradFill>
        <a:ln w="12700" cap="rnd" cmpd="sng" algn="ctr">
          <a:solidFill>
            <a:schemeClr val="accent2"/>
          </a:solidFill>
          <a:prstDash val="solid"/>
        </a:ln>
        <a:effectLst>
          <a:outerShdw blurRad="38100" dist="25400" dir="5400000" rotWithShape="0">
            <a:srgbClr val="000000">
              <a:alpha val="35000"/>
            </a:srgbClr>
          </a:out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20955" tIns="20955" rIns="20955" bIns="20955" numCol="1" spcCol="1270" anchor="ctr" anchorCtr="0">
          <a:noAutofit/>
        </a:bodyPr>
        <a:lstStyle/>
        <a:p>
          <a:pPr lvl="0" algn="ctr" defTabSz="1466850">
            <a:lnSpc>
              <a:spcPct val="90000"/>
            </a:lnSpc>
            <a:spcBef>
              <a:spcPct val="0"/>
            </a:spcBef>
            <a:spcAft>
              <a:spcPct val="35000"/>
            </a:spcAft>
          </a:pPr>
          <a:r>
            <a:rPr lang="en-US" sz="3300" kern="1200" dirty="0" smtClean="0"/>
            <a:t>Study </a:t>
          </a:r>
          <a:r>
            <a:rPr lang="en-US" sz="3300" kern="1200" dirty="0" smtClean="0">
              <a:solidFill>
                <a:schemeClr val="bg1"/>
              </a:solidFill>
            </a:rPr>
            <a:t>area</a:t>
          </a:r>
          <a:endParaRPr lang="en-US" sz="3300" kern="1200" dirty="0">
            <a:solidFill>
              <a:schemeClr val="bg1"/>
            </a:solidFill>
          </a:endParaRPr>
        </a:p>
      </dsp:txBody>
      <dsp:txXfrm>
        <a:off x="3289724" y="2029584"/>
        <a:ext cx="1557454" cy="1557454"/>
      </dsp:txXfrm>
    </dsp:sp>
    <dsp:sp modelId="{27FB95FB-8336-5048-AD9A-21D893E549BA}">
      <dsp:nvSpPr>
        <dsp:cNvPr id="0" name=""/>
        <dsp:cNvSpPr/>
      </dsp:nvSpPr>
      <dsp:spPr>
        <a:xfrm rot="16200000">
          <a:off x="3833857" y="1777763"/>
          <a:ext cx="469188" cy="34453"/>
        </a:xfrm>
        <a:custGeom>
          <a:avLst/>
          <a:gdLst/>
          <a:ahLst/>
          <a:cxnLst/>
          <a:rect l="0" t="0" r="0" b="0"/>
          <a:pathLst>
            <a:path>
              <a:moveTo>
                <a:pt x="0" y="17226"/>
              </a:moveTo>
              <a:lnTo>
                <a:pt x="469188" y="17226"/>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6200000">
        <a:off x="4056722" y="1783260"/>
        <a:ext cx="23459" cy="23459"/>
      </dsp:txXfrm>
    </dsp:sp>
    <dsp:sp modelId="{A452297B-A580-CA46-8F05-9221D28DC4E9}">
      <dsp:nvSpPr>
        <dsp:cNvPr id="0" name=""/>
        <dsp:cNvSpPr/>
      </dsp:nvSpPr>
      <dsp:spPr>
        <a:xfrm>
          <a:off x="3289724" y="2941"/>
          <a:ext cx="1557454" cy="1557454"/>
        </a:xfrm>
        <a:prstGeom prst="ellipse">
          <a:avLst/>
        </a:prstGeom>
        <a:gradFill rotWithShape="1">
          <a:gsLst>
            <a:gs pos="0">
              <a:schemeClr val="accent2">
                <a:tint val="96000"/>
                <a:lumMod val="100000"/>
              </a:schemeClr>
            </a:gs>
            <a:gs pos="78000">
              <a:schemeClr val="accent2">
                <a:shade val="94000"/>
                <a:lumMod val="94000"/>
              </a:schemeClr>
            </a:gs>
          </a:gsLst>
          <a:lin ang="5400000" scaled="0"/>
        </a:gradFill>
        <a:ln w="12700" cap="rnd" cmpd="sng" algn="ctr">
          <a:solidFill>
            <a:schemeClr val="accent2"/>
          </a:solidFill>
          <a:prstDash val="solid"/>
        </a:ln>
        <a:effectLst>
          <a:outerShdw blurRad="38100" dist="25400" dir="5400000" rotWithShape="0">
            <a:srgbClr val="000000">
              <a:alpha val="35000"/>
            </a:srgbClr>
          </a:out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u="sng" kern="1200" dirty="0" smtClean="0">
              <a:solidFill>
                <a:srgbClr val="FF0000"/>
              </a:solidFill>
            </a:rPr>
            <a:t>Location</a:t>
          </a:r>
          <a:endParaRPr lang="en-US" sz="2000" u="sng" kern="1200" dirty="0">
            <a:solidFill>
              <a:srgbClr val="FF0000"/>
            </a:solidFill>
          </a:endParaRPr>
        </a:p>
      </dsp:txBody>
      <dsp:txXfrm>
        <a:off x="3289724" y="2941"/>
        <a:ext cx="1557454" cy="1557454"/>
      </dsp:txXfrm>
    </dsp:sp>
    <dsp:sp modelId="{01FE9CD8-F2F8-844E-8C0B-EC1C83E43D7E}">
      <dsp:nvSpPr>
        <dsp:cNvPr id="0" name=""/>
        <dsp:cNvSpPr/>
      </dsp:nvSpPr>
      <dsp:spPr>
        <a:xfrm>
          <a:off x="4847179" y="2791085"/>
          <a:ext cx="469188" cy="34453"/>
        </a:xfrm>
        <a:custGeom>
          <a:avLst/>
          <a:gdLst/>
          <a:ahLst/>
          <a:cxnLst/>
          <a:rect l="0" t="0" r="0" b="0"/>
          <a:pathLst>
            <a:path>
              <a:moveTo>
                <a:pt x="0" y="17226"/>
              </a:moveTo>
              <a:lnTo>
                <a:pt x="469188" y="17226"/>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5070043" y="2796582"/>
        <a:ext cx="23459" cy="23459"/>
      </dsp:txXfrm>
    </dsp:sp>
    <dsp:sp modelId="{4E8C4D48-2DD7-0B45-8E73-A8FE18D96BBE}">
      <dsp:nvSpPr>
        <dsp:cNvPr id="0" name=""/>
        <dsp:cNvSpPr/>
      </dsp:nvSpPr>
      <dsp:spPr>
        <a:xfrm>
          <a:off x="5316367" y="2029584"/>
          <a:ext cx="1557454" cy="1557454"/>
        </a:xfrm>
        <a:prstGeom prst="ellipse">
          <a:avLst/>
        </a:prstGeom>
        <a:gradFill rotWithShape="1">
          <a:gsLst>
            <a:gs pos="0">
              <a:schemeClr val="accent2">
                <a:tint val="96000"/>
                <a:lumMod val="100000"/>
              </a:schemeClr>
            </a:gs>
            <a:gs pos="78000">
              <a:schemeClr val="accent2">
                <a:shade val="94000"/>
                <a:lumMod val="94000"/>
              </a:schemeClr>
            </a:gs>
          </a:gsLst>
          <a:lin ang="5400000" scaled="0"/>
        </a:gradFill>
        <a:ln w="12700" cap="rnd" cmpd="sng" algn="ctr">
          <a:solidFill>
            <a:schemeClr val="accent2"/>
          </a:solidFill>
          <a:prstDash val="solid"/>
        </a:ln>
        <a:effectLst>
          <a:outerShdw blurRad="38100" dist="25400" dir="5400000" rotWithShape="0">
            <a:srgbClr val="000000">
              <a:alpha val="35000"/>
            </a:srgbClr>
          </a:out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u="none" kern="1200" dirty="0" smtClean="0">
              <a:solidFill>
                <a:srgbClr val="FFFFFF"/>
              </a:solidFill>
            </a:rPr>
            <a:t>Topography</a:t>
          </a:r>
          <a:endParaRPr lang="en-US" sz="1600" u="none" kern="1200" dirty="0">
            <a:solidFill>
              <a:srgbClr val="FFFFFF"/>
            </a:solidFill>
          </a:endParaRPr>
        </a:p>
      </dsp:txBody>
      <dsp:txXfrm>
        <a:off x="5316367" y="2029584"/>
        <a:ext cx="1557454" cy="1557454"/>
      </dsp:txXfrm>
    </dsp:sp>
    <dsp:sp modelId="{963B66FD-40B2-44CC-B28A-BF22B59CE682}">
      <dsp:nvSpPr>
        <dsp:cNvPr id="0" name=""/>
        <dsp:cNvSpPr/>
      </dsp:nvSpPr>
      <dsp:spPr>
        <a:xfrm rot="5400000">
          <a:off x="3833857" y="3804406"/>
          <a:ext cx="469188" cy="34453"/>
        </a:xfrm>
        <a:custGeom>
          <a:avLst/>
          <a:gdLst/>
          <a:ahLst/>
          <a:cxnLst/>
          <a:rect l="0" t="0" r="0" b="0"/>
          <a:pathLst>
            <a:path>
              <a:moveTo>
                <a:pt x="0" y="17226"/>
              </a:moveTo>
              <a:lnTo>
                <a:pt x="469188" y="17226"/>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5400000">
        <a:off x="4056722" y="3809903"/>
        <a:ext cx="23459" cy="23459"/>
      </dsp:txXfrm>
    </dsp:sp>
    <dsp:sp modelId="{71DCD34B-62A0-42DA-84F4-8D2E27BE316A}">
      <dsp:nvSpPr>
        <dsp:cNvPr id="0" name=""/>
        <dsp:cNvSpPr/>
      </dsp:nvSpPr>
      <dsp:spPr>
        <a:xfrm>
          <a:off x="3289724" y="4056227"/>
          <a:ext cx="1557454" cy="1557454"/>
        </a:xfrm>
        <a:prstGeom prst="ellipse">
          <a:avLst/>
        </a:prstGeom>
        <a:gradFill rotWithShape="1">
          <a:gsLst>
            <a:gs pos="0">
              <a:schemeClr val="accent2">
                <a:tint val="96000"/>
                <a:lumMod val="100000"/>
              </a:schemeClr>
            </a:gs>
            <a:gs pos="78000">
              <a:schemeClr val="accent2">
                <a:shade val="94000"/>
                <a:lumMod val="94000"/>
              </a:schemeClr>
            </a:gs>
          </a:gsLst>
          <a:lin ang="5400000" scaled="0"/>
        </a:gradFill>
        <a:ln w="12700" cap="rnd" cmpd="sng" algn="ctr">
          <a:solidFill>
            <a:schemeClr val="accent2"/>
          </a:solidFill>
          <a:prstDash val="solid"/>
        </a:ln>
        <a:effectLst>
          <a:outerShdw blurRad="38100" dist="25400" dir="5400000" rotWithShape="0">
            <a:srgbClr val="000000">
              <a:alpha val="35000"/>
            </a:srgbClr>
          </a:out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u="none" kern="1200" dirty="0" smtClean="0">
              <a:solidFill>
                <a:srgbClr val="FFFFFF"/>
              </a:solidFill>
            </a:rPr>
            <a:t>Population</a:t>
          </a:r>
          <a:endParaRPr lang="en-US" sz="1600" u="none" kern="1200" dirty="0">
            <a:solidFill>
              <a:srgbClr val="FFFFFF"/>
            </a:solidFill>
          </a:endParaRPr>
        </a:p>
      </dsp:txBody>
      <dsp:txXfrm>
        <a:off x="3289724" y="4056227"/>
        <a:ext cx="1557454" cy="1557454"/>
      </dsp:txXfrm>
    </dsp:sp>
    <dsp:sp modelId="{87245B57-6ACB-FE4F-89C4-434155935186}">
      <dsp:nvSpPr>
        <dsp:cNvPr id="0" name=""/>
        <dsp:cNvSpPr/>
      </dsp:nvSpPr>
      <dsp:spPr>
        <a:xfrm rot="10800000">
          <a:off x="2820536" y="2791085"/>
          <a:ext cx="469188" cy="34453"/>
        </a:xfrm>
        <a:custGeom>
          <a:avLst/>
          <a:gdLst/>
          <a:ahLst/>
          <a:cxnLst/>
          <a:rect l="0" t="0" r="0" b="0"/>
          <a:pathLst>
            <a:path>
              <a:moveTo>
                <a:pt x="0" y="17226"/>
              </a:moveTo>
              <a:lnTo>
                <a:pt x="469188" y="17226"/>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0800000">
        <a:off x="3043400" y="2796582"/>
        <a:ext cx="23459" cy="23459"/>
      </dsp:txXfrm>
    </dsp:sp>
    <dsp:sp modelId="{EAE1C34B-9C39-ED40-A672-19727C6E00D3}">
      <dsp:nvSpPr>
        <dsp:cNvPr id="0" name=""/>
        <dsp:cNvSpPr/>
      </dsp:nvSpPr>
      <dsp:spPr>
        <a:xfrm>
          <a:off x="1263081" y="2029584"/>
          <a:ext cx="1557454" cy="1557454"/>
        </a:xfrm>
        <a:prstGeom prst="ellipse">
          <a:avLst/>
        </a:prstGeom>
        <a:gradFill rotWithShape="1">
          <a:gsLst>
            <a:gs pos="0">
              <a:schemeClr val="accent2">
                <a:tint val="96000"/>
                <a:lumMod val="100000"/>
              </a:schemeClr>
            </a:gs>
            <a:gs pos="78000">
              <a:schemeClr val="accent2">
                <a:shade val="94000"/>
                <a:lumMod val="94000"/>
              </a:schemeClr>
            </a:gs>
          </a:gsLst>
          <a:lin ang="5400000" scaled="0"/>
        </a:gradFill>
        <a:ln w="12700" cap="rnd" cmpd="sng" algn="ctr">
          <a:solidFill>
            <a:schemeClr val="accent2"/>
          </a:solidFill>
          <a:prstDash val="solid"/>
        </a:ln>
        <a:effectLst>
          <a:outerShdw blurRad="38100" dist="25400" dir="5400000" rotWithShape="0">
            <a:srgbClr val="000000">
              <a:alpha val="35000"/>
            </a:srgbClr>
          </a:out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kern="1200" dirty="0" smtClean="0">
              <a:solidFill>
                <a:schemeClr val="bg1"/>
              </a:solidFill>
            </a:rPr>
            <a:t>Water resources</a:t>
          </a:r>
          <a:endParaRPr lang="en-US" sz="1600" kern="1200" dirty="0">
            <a:solidFill>
              <a:schemeClr val="bg1"/>
            </a:solidFill>
          </a:endParaRPr>
        </a:p>
      </dsp:txBody>
      <dsp:txXfrm>
        <a:off x="1263081" y="2029584"/>
        <a:ext cx="1557454" cy="1557454"/>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E9F0CE0-CFCC-4A76-9BFB-8F4875CBADCE}">
      <dsp:nvSpPr>
        <dsp:cNvPr id="0" name=""/>
        <dsp:cNvSpPr/>
      </dsp:nvSpPr>
      <dsp:spPr>
        <a:xfrm>
          <a:off x="0" y="45894"/>
          <a:ext cx="683338" cy="273335"/>
        </a:xfrm>
        <a:prstGeom prst="chevr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1430" rIns="0" bIns="11430" numCol="1" spcCol="1270" anchor="ctr" anchorCtr="0">
          <a:noAutofit/>
        </a:bodyPr>
        <a:lstStyle/>
        <a:p>
          <a:pPr lvl="0" algn="ctr" defTabSz="800100" rtl="0">
            <a:lnSpc>
              <a:spcPct val="90000"/>
            </a:lnSpc>
            <a:spcBef>
              <a:spcPct val="0"/>
            </a:spcBef>
            <a:spcAft>
              <a:spcPct val="35000"/>
            </a:spcAft>
          </a:pPr>
          <a:r>
            <a:rPr lang="en-US" sz="1800" kern="1200" dirty="0" smtClean="0"/>
            <a:t>5</a:t>
          </a:r>
          <a:endParaRPr lang="en-US" sz="1800" kern="1200" dirty="0"/>
        </a:p>
      </dsp:txBody>
      <dsp:txXfrm>
        <a:off x="0" y="45894"/>
        <a:ext cx="683338" cy="273335"/>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0FAA4E6-4804-4FE4-A544-8D36DA69B5C3}">
      <dsp:nvSpPr>
        <dsp:cNvPr id="0" name=""/>
        <dsp:cNvSpPr/>
      </dsp:nvSpPr>
      <dsp:spPr>
        <a:xfrm>
          <a:off x="0" y="45894"/>
          <a:ext cx="683338" cy="273335"/>
        </a:xfrm>
        <a:prstGeom prst="chevr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1430" rIns="0" bIns="11430" numCol="1" spcCol="1270" anchor="ctr" anchorCtr="0">
          <a:noAutofit/>
        </a:bodyPr>
        <a:lstStyle/>
        <a:p>
          <a:pPr lvl="0" algn="ctr" defTabSz="800100" rtl="0">
            <a:lnSpc>
              <a:spcPct val="90000"/>
            </a:lnSpc>
            <a:spcBef>
              <a:spcPct val="0"/>
            </a:spcBef>
            <a:spcAft>
              <a:spcPct val="35000"/>
            </a:spcAft>
          </a:pPr>
          <a:r>
            <a:rPr lang="en-US" sz="1800" kern="1200" dirty="0" smtClean="0"/>
            <a:t>6</a:t>
          </a:r>
          <a:endParaRPr lang="en-US" sz="1800" kern="1200" dirty="0"/>
        </a:p>
      </dsp:txBody>
      <dsp:txXfrm>
        <a:off x="0" y="45894"/>
        <a:ext cx="683338" cy="273335"/>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D470FC7-88B9-461E-800B-1034AF37690B}">
      <dsp:nvSpPr>
        <dsp:cNvPr id="0" name=""/>
        <dsp:cNvSpPr/>
      </dsp:nvSpPr>
      <dsp:spPr>
        <a:xfrm>
          <a:off x="0" y="45894"/>
          <a:ext cx="683338" cy="273335"/>
        </a:xfrm>
        <a:prstGeom prst="chevr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1430" rIns="0" bIns="11430" numCol="1" spcCol="1270" anchor="ctr" anchorCtr="0">
          <a:noAutofit/>
        </a:bodyPr>
        <a:lstStyle/>
        <a:p>
          <a:pPr lvl="0" algn="ctr" defTabSz="800100" rtl="0">
            <a:lnSpc>
              <a:spcPct val="90000"/>
            </a:lnSpc>
            <a:spcBef>
              <a:spcPct val="0"/>
            </a:spcBef>
            <a:spcAft>
              <a:spcPct val="35000"/>
            </a:spcAft>
          </a:pPr>
          <a:r>
            <a:rPr lang="en-US" sz="1800" kern="1200" dirty="0" smtClean="0"/>
            <a:t>12</a:t>
          </a:r>
          <a:endParaRPr lang="en-US" sz="1800" kern="1200" dirty="0"/>
        </a:p>
      </dsp:txBody>
      <dsp:txXfrm>
        <a:off x="0" y="45894"/>
        <a:ext cx="683338" cy="273335"/>
      </dsp:txXfrm>
    </dsp:sp>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15BDEAD-3050-40FC-94A0-918A33F583EE}">
      <dsp:nvSpPr>
        <dsp:cNvPr id="0" name=""/>
        <dsp:cNvSpPr/>
      </dsp:nvSpPr>
      <dsp:spPr>
        <a:xfrm>
          <a:off x="0" y="45894"/>
          <a:ext cx="683338" cy="273335"/>
        </a:xfrm>
        <a:prstGeom prst="chevr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1430" rIns="0" bIns="11430" numCol="1" spcCol="1270" anchor="ctr" anchorCtr="0">
          <a:noAutofit/>
        </a:bodyPr>
        <a:lstStyle/>
        <a:p>
          <a:pPr lvl="0" algn="ctr" defTabSz="800100" rtl="0">
            <a:lnSpc>
              <a:spcPct val="90000"/>
            </a:lnSpc>
            <a:spcBef>
              <a:spcPct val="0"/>
            </a:spcBef>
            <a:spcAft>
              <a:spcPct val="35000"/>
            </a:spcAft>
          </a:pPr>
          <a:r>
            <a:rPr lang="en-US" sz="1800" kern="1200" dirty="0" smtClean="0"/>
            <a:t>19</a:t>
          </a:r>
          <a:endParaRPr lang="en-US" sz="1800" kern="1200" dirty="0"/>
        </a:p>
      </dsp:txBody>
      <dsp:txXfrm>
        <a:off x="0" y="45894"/>
        <a:ext cx="683338" cy="273335"/>
      </dsp:txXfrm>
    </dsp:sp>
  </dsp:spTree>
</dsp:drawing>
</file>

<file path=ppt/diagrams/drawing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58DD477-6FE5-48B0-82FD-A66C6C0C7039}">
      <dsp:nvSpPr>
        <dsp:cNvPr id="0" name=""/>
        <dsp:cNvSpPr/>
      </dsp:nvSpPr>
      <dsp:spPr>
        <a:xfrm>
          <a:off x="0" y="45894"/>
          <a:ext cx="683338" cy="273335"/>
        </a:xfrm>
        <a:prstGeom prst="chevr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1430" rIns="0" bIns="11430" numCol="1" spcCol="1270" anchor="ctr" anchorCtr="0">
          <a:noAutofit/>
        </a:bodyPr>
        <a:lstStyle/>
        <a:p>
          <a:pPr lvl="0" algn="ctr" defTabSz="800100" rtl="0">
            <a:lnSpc>
              <a:spcPct val="90000"/>
            </a:lnSpc>
            <a:spcBef>
              <a:spcPct val="0"/>
            </a:spcBef>
            <a:spcAft>
              <a:spcPct val="35000"/>
            </a:spcAft>
          </a:pPr>
          <a:r>
            <a:rPr lang="en-US" sz="1800" kern="1200" dirty="0" smtClean="0"/>
            <a:t>45</a:t>
          </a:r>
          <a:endParaRPr lang="en-US" sz="1800" kern="1200" dirty="0"/>
        </a:p>
      </dsp:txBody>
      <dsp:txXfrm>
        <a:off x="0" y="45894"/>
        <a:ext cx="683338" cy="273335"/>
      </dsp:txXfrm>
    </dsp:sp>
  </dsp:spTree>
</dsp:drawing>
</file>

<file path=ppt/diagrams/drawing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58DD477-6FE5-48B0-82FD-A66C6C0C7039}">
      <dsp:nvSpPr>
        <dsp:cNvPr id="0" name=""/>
        <dsp:cNvSpPr/>
      </dsp:nvSpPr>
      <dsp:spPr>
        <a:xfrm>
          <a:off x="0" y="45894"/>
          <a:ext cx="683338" cy="273335"/>
        </a:xfrm>
        <a:prstGeom prst="chevr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1430" rIns="0" bIns="11430" numCol="1" spcCol="1270" anchor="ctr" anchorCtr="0">
          <a:noAutofit/>
        </a:bodyPr>
        <a:lstStyle/>
        <a:p>
          <a:pPr lvl="0" algn="ctr" defTabSz="800100" rtl="0">
            <a:lnSpc>
              <a:spcPct val="90000"/>
            </a:lnSpc>
            <a:spcBef>
              <a:spcPct val="0"/>
            </a:spcBef>
            <a:spcAft>
              <a:spcPct val="35000"/>
            </a:spcAft>
          </a:pPr>
          <a:r>
            <a:rPr lang="en-US" sz="1800" kern="1200" dirty="0" smtClean="0"/>
            <a:t>44</a:t>
          </a:r>
          <a:endParaRPr lang="en-US" sz="1800" kern="1200" dirty="0"/>
        </a:p>
      </dsp:txBody>
      <dsp:txXfrm>
        <a:off x="0" y="45894"/>
        <a:ext cx="683338" cy="273335"/>
      </dsp:txXfrm>
    </dsp:sp>
  </dsp:spTree>
</dsp:drawing>
</file>

<file path=ppt/diagrams/layout1.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9283C1D-8CC4-42F4-9A0B-8B93D12F1F37}" type="datetimeFigureOut">
              <a:rPr lang="en-US" smtClean="0"/>
              <a:pPr/>
              <a:t>12/24/2018</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260E6FB-51EE-42DC-96BE-4806D1729709}" type="slidenum">
              <a:rPr lang="en-US" smtClean="0"/>
              <a:pPr/>
              <a:t>‹#›</a:t>
            </a:fld>
            <a:endParaRPr lang="en-US"/>
          </a:p>
        </p:txBody>
      </p:sp>
    </p:spTree>
    <p:extLst>
      <p:ext uri="{BB962C8B-B14F-4D97-AF65-F5344CB8AC3E}">
        <p14:creationId xmlns="" xmlns:p14="http://schemas.microsoft.com/office/powerpoint/2010/main" val="156922565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4D8C95C-798C-45C0-B4EA-FE65142E20F1}" type="datetimeFigureOut">
              <a:rPr lang="en-US" smtClean="0"/>
              <a:pPr/>
              <a:t>12/24/2018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69B465B-983F-4EF7-8972-74173E9A32D5}" type="slidenum">
              <a:rPr lang="en-US" smtClean="0"/>
              <a:pPr/>
              <a:t>‹#›</a:t>
            </a:fld>
            <a:endParaRPr lang="en-US"/>
          </a:p>
        </p:txBody>
      </p:sp>
    </p:spTree>
    <p:extLst>
      <p:ext uri="{BB962C8B-B14F-4D97-AF65-F5344CB8AC3E}">
        <p14:creationId xmlns="" xmlns:p14="http://schemas.microsoft.com/office/powerpoint/2010/main" val="17691530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58FEAC1B-F009-415E-B287-4A2AA103D81E}" type="datetime1">
              <a:rPr lang="en-US" smtClean="0"/>
              <a:pPr/>
              <a:t>12/24/2018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mc:Choice xmlns="" xmlns:p14="http://schemas.microsoft.com/office/powerpoint/2010/main" Requires="p14">
      <p:transition spd="slow" p14:dur="900">
        <p14:warp dir="in"/>
      </p:transition>
    </mc:Choice>
    <mc:Fallback>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985638C9-5246-4AC8-971C-3157D5A49CB3}" type="datetime1">
              <a:rPr lang="en-US" smtClean="0"/>
              <a:pPr/>
              <a:t>12/24/2018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mc:Choice xmlns="" xmlns:p14="http://schemas.microsoft.com/office/powerpoint/2010/main" Requires="p14">
      <p:transition spd="slow" p14:dur="900">
        <p14:warp dir="in"/>
      </p:transition>
    </mc:Choice>
    <mc:Fallback>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07B90A2A-0706-48AF-94CE-0782E65A975C}" type="datetime1">
              <a:rPr lang="en-US" smtClean="0"/>
              <a:pPr/>
              <a:t>12/24/2018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mc:AlternateContent xmlns:mc="http://schemas.openxmlformats.org/markup-compatibility/2006">
    <mc:Choice xmlns="" xmlns:p14="http://schemas.microsoft.com/office/powerpoint/2010/main" Requires="p14">
      <p:transition spd="slow" p14:dur="900">
        <p14:warp dir="in"/>
      </p:transition>
    </mc:Choice>
    <mc:Fallback>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AEE9D3C-9D13-4CE6-AAE2-DF80F4D17D30}" type="datetime1">
              <a:rPr lang="en-US" smtClean="0"/>
              <a:pPr/>
              <a:t>12/24/2018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mc:Choice xmlns="" xmlns:p14="http://schemas.microsoft.com/office/powerpoint/2010/main" Requires="p14">
      <p:transition spd="slow" p14:dur="900">
        <p14:warp dir="in"/>
      </p:transition>
    </mc:Choice>
    <mc:Fallback>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08CD118-4FED-4066-A812-9677A17478B9}" type="datetime1">
              <a:rPr lang="en-US" smtClean="0"/>
              <a:pPr/>
              <a:t>12/24/2018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mc:AlternateContent xmlns:mc="http://schemas.openxmlformats.org/markup-compatibility/2006">
    <mc:Choice xmlns="" xmlns:p14="http://schemas.microsoft.com/office/powerpoint/2010/main" Requires="p14">
      <p:transition spd="slow" p14:dur="900">
        <p14:warp dir="in"/>
      </p:transition>
    </mc:Choice>
    <mc:Fallback>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E2782F57-10F5-4013-B8C2-A1717D15A818}" type="datetime1">
              <a:rPr lang="en-US" smtClean="0"/>
              <a:pPr/>
              <a:t>12/24/2018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mc:Choice xmlns="" xmlns:p14="http://schemas.microsoft.com/office/powerpoint/2010/main" Requires="p14">
      <p:transition spd="slow" p14:dur="900">
        <p14:warp dir="in"/>
      </p:transition>
    </mc:Choice>
    <mc:Fallback>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DF4BB4A-A14B-4A3C-AB62-832B92077D6E}" type="datetime1">
              <a:rPr lang="en-US" smtClean="0"/>
              <a:pPr/>
              <a:t>12/24/2018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pPr/>
              <a:t>‹#›</a:t>
            </a:fld>
            <a:endParaRPr lang="en-US" dirty="0"/>
          </a:p>
        </p:txBody>
      </p:sp>
    </p:spTree>
  </p:cSld>
  <p:clrMapOvr>
    <a:masterClrMapping/>
  </p:clrMapOvr>
  <mc:AlternateContent xmlns:mc="http://schemas.openxmlformats.org/markup-compatibility/2006">
    <mc:Choice xmlns="" xmlns:p14="http://schemas.microsoft.com/office/powerpoint/2010/main" Requires="p14">
      <p:transition spd="slow" p14:dur="900">
        <p14:warp dir="in"/>
      </p:transition>
    </mc:Choice>
    <mc:Fallback>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5958837-75C9-4866-A82C-F4037882DBD0}" type="datetime1">
              <a:rPr lang="en-US" smtClean="0"/>
              <a:pPr/>
              <a:t>12/24/2018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mc:Choice xmlns="" xmlns:p14="http://schemas.microsoft.com/office/powerpoint/2010/main" Requires="p14">
      <p:transition spd="slow" p14:dur="900">
        <p14:warp dir="in"/>
      </p:transition>
    </mc:Choice>
    <mc:Fallback>
      <p:transition spd="slow">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pic>
        <p:nvPicPr>
          <p:cNvPr id="7" name="Picture 6" descr="Droplets-SD-Content-R1d.png"/>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12" name="Content Placeholder 2"/>
          <p:cNvSpPr>
            <a:spLocks noGrp="1"/>
          </p:cNvSpPr>
          <p:nvPr>
            <p:ph sz="quarter" idx="13"/>
          </p:nvPr>
        </p:nvSpPr>
        <p:spPr>
          <a:xfrm>
            <a:off x="913773" y="2367094"/>
            <a:ext cx="10363827" cy="342410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CABF044-0CCD-43DF-84A6-250B3EA9BF63}" type="datetimeFigureOut">
              <a:rPr lang="en-US" smtClean="0"/>
              <a:pPr/>
              <a:t>12/24/2018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59F9A7-D09B-438E-BF3D-4F9B8A1F2332}" type="slidenum">
              <a:rPr lang="en-US" smtClean="0"/>
              <a:pPr/>
              <a:t>‹#›</a:t>
            </a:fld>
            <a:endParaRPr lang="en-US"/>
          </a:p>
        </p:txBody>
      </p:sp>
    </p:spTree>
    <p:extLst>
      <p:ext uri="{BB962C8B-B14F-4D97-AF65-F5344CB8AC3E}">
        <p14:creationId xmlns="" xmlns:p14="http://schemas.microsoft.com/office/powerpoint/2010/main" val="3229469286"/>
      </p:ext>
    </p:extLst>
  </p:cSld>
  <p:clrMapOvr>
    <a:masterClrMapping/>
  </p:clrMapOvr>
  <p:transition spd="med">
    <p:pull/>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AB45878-42B3-4127-9E40-89E07A880197}" type="datetime1">
              <a:rPr lang="en-US" smtClean="0"/>
              <a:pPr/>
              <a:t>12/24/2018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dirty="0"/>
              <a:pPr/>
              <a:t>‹#›</a:t>
            </a:fld>
            <a:endParaRPr lang="en-US" dirty="0"/>
          </a:p>
        </p:txBody>
      </p:sp>
    </p:spTree>
  </p:cSld>
  <p:clrMapOvr>
    <a:masterClrMapping/>
  </p:clrMapOvr>
  <mc:AlternateContent xmlns:mc="http://schemas.openxmlformats.org/markup-compatibility/2006">
    <mc:Choice xmlns="" xmlns:p14="http://schemas.microsoft.com/office/powerpoint/2010/main" Requires="p14">
      <p:transition spd="slow" p14:dur="900">
        <p14:warp dir="in"/>
      </p:transition>
    </mc:Choice>
    <mc:Fallback>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384DA907-982D-4ADC-886C-13DC2A398625}" type="datetime1">
              <a:rPr lang="en-US" smtClean="0"/>
              <a:pPr/>
              <a:t>12/24/2018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mc:Choice xmlns="" xmlns:p14="http://schemas.microsoft.com/office/powerpoint/2010/main" Requires="p14">
      <p:transition spd="slow" p14:dur="900">
        <p14:warp dir="in"/>
      </p:transition>
    </mc:Choice>
    <mc:Fallback>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C0DFAB3-F8D1-46A0-B6F1-0ECC90F23CD6}" type="datetime1">
              <a:rPr lang="en-US" smtClean="0"/>
              <a:pPr/>
              <a:t>12/24/2018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pPr/>
              <a:t>‹#›</a:t>
            </a:fld>
            <a:endParaRPr lang="en-US" dirty="0"/>
          </a:p>
        </p:txBody>
      </p:sp>
    </p:spTree>
  </p:cSld>
  <p:clrMapOvr>
    <a:masterClrMapping/>
  </p:clrMapOvr>
  <mc:AlternateContent xmlns:mc="http://schemas.openxmlformats.org/markup-compatibility/2006">
    <mc:Choice xmlns="" xmlns:p14="http://schemas.microsoft.com/office/powerpoint/2010/main" Requires="p14">
      <p:transition spd="slow" p14:dur="900">
        <p14:warp dir="in"/>
      </p:transition>
    </mc:Choice>
    <mc:Fallback>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87E639C-CC91-4FD6-8B1E-C8857DF4F00E}" type="datetime1">
              <a:rPr lang="en-US" smtClean="0"/>
              <a:pPr/>
              <a:t>12/24/2018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mc:Choice xmlns="" xmlns:p14="http://schemas.microsoft.com/office/powerpoint/2010/main" Requires="p14">
      <p:transition spd="slow" p14:dur="900">
        <p14:warp dir="in"/>
      </p:transition>
    </mc:Choice>
    <mc:Fallback>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7A191FFA-3983-49EF-8D08-389E018420D1}" type="datetime1">
              <a:rPr lang="en-US" smtClean="0"/>
              <a:pPr/>
              <a:t>12/24/2018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mc:Choice xmlns="" xmlns:p14="http://schemas.microsoft.com/office/powerpoint/2010/main" Requires="p14">
      <p:transition spd="slow" p14:dur="900">
        <p14:warp dir="in"/>
      </p:transition>
    </mc:Choice>
    <mc:Fallback>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516D1F0-B415-4048-8725-BDE8CF49B9E6}" type="datetime1">
              <a:rPr lang="en-US" smtClean="0"/>
              <a:pPr/>
              <a:t>12/24/2018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mc:Choice xmlns="" xmlns:p14="http://schemas.microsoft.com/office/powerpoint/2010/main" Requires="p14">
      <p:transition spd="slow" p14:dur="900">
        <p14:warp dir="in"/>
      </p:transition>
    </mc:Choice>
    <mc:Fallback>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E3BB0BED-C893-4482-B258-08BE88F8D8AC}" type="datetime1">
              <a:rPr lang="en-US" smtClean="0"/>
              <a:pPr/>
              <a:t>12/24/2018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pPr/>
              <a:t>‹#›</a:t>
            </a:fld>
            <a:endParaRPr lang="en-US" dirty="0"/>
          </a:p>
        </p:txBody>
      </p:sp>
    </p:spTree>
  </p:cSld>
  <p:clrMapOvr>
    <a:masterClrMapping/>
  </p:clrMapOvr>
  <mc:AlternateContent xmlns:mc="http://schemas.openxmlformats.org/markup-compatibility/2006">
    <mc:Choice xmlns="" xmlns:p14="http://schemas.microsoft.com/office/powerpoint/2010/main" Requires="p14">
      <p:transition spd="slow" p14:dur="900">
        <p14:warp dir="in"/>
      </p:transition>
    </mc:Choice>
    <mc:Fallback>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
        <p:nvSpPr>
          <p:cNvPr id="5" name="Date Placeholder 4"/>
          <p:cNvSpPr>
            <a:spLocks noGrp="1"/>
          </p:cNvSpPr>
          <p:nvPr>
            <p:ph type="dt" sz="half" idx="10"/>
          </p:nvPr>
        </p:nvSpPr>
        <p:spPr/>
        <p:txBody>
          <a:bodyPr/>
          <a:lstStyle/>
          <a:p>
            <a:fld id="{975A6782-3701-4163-8F13-F76A7DB1BE61}" type="datetime1">
              <a:rPr lang="en-US" smtClean="0"/>
              <a:pPr/>
              <a:t>12/24/2018</a:t>
            </a:fld>
            <a:endParaRPr lang="en-US" dirty="0"/>
          </a:p>
        </p:txBody>
      </p:sp>
    </p:spTree>
  </p:cSld>
  <p:clrMapOvr>
    <a:masterClrMapping/>
  </p:clrMapOvr>
  <mc:AlternateContent xmlns:mc="http://schemas.openxmlformats.org/markup-compatibility/2006">
    <mc:Choice xmlns="" xmlns:p14="http://schemas.microsoft.com/office/powerpoint/2010/main" Requires="p14">
      <p:transition spd="slow" p14:dur="900">
        <p14:warp dir="in"/>
      </p:transition>
    </mc:Choice>
    <mc:Fallback>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83BC80B-553E-47BF-9C19-E6F3FE05F602}" type="datetime1">
              <a:rPr lang="en-US" smtClean="0"/>
              <a:pPr/>
              <a:t>12/24/2018</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5" r:id="rId2"/>
    <p:sldLayoutId id="2147483651" r:id="rId3"/>
    <p:sldLayoutId id="2147483666" r:id="rId4"/>
    <p:sldLayoutId id="2147483653" r:id="rId5"/>
    <p:sldLayoutId id="2147483654" r:id="rId6"/>
    <p:sldLayoutId id="2147483655" r:id="rId7"/>
    <p:sldLayoutId id="2147483667" r:id="rId8"/>
    <p:sldLayoutId id="2147483657" r:id="rId9"/>
    <p:sldLayoutId id="2147483660" r:id="rId10"/>
    <p:sldLayoutId id="2147483661" r:id="rId11"/>
    <p:sldLayoutId id="2147483662" r:id="rId12"/>
    <p:sldLayoutId id="2147483663" r:id="rId13"/>
    <p:sldLayoutId id="2147483664" r:id="rId14"/>
    <p:sldLayoutId id="2147483668" r:id="rId15"/>
    <p:sldLayoutId id="2147483659" r:id="rId16"/>
    <p:sldLayoutId id="2147483669" r:id="rId17"/>
  </p:sldLayoutIdLst>
  <mc:AlternateContent xmlns:mc="http://schemas.openxmlformats.org/markup-compatibility/2006">
    <mc:Choice xmlns="" xmlns:p14="http://schemas.microsoft.com/office/powerpoint/2010/main" Requires="p14">
      <p:transition spd="slow" p14:dur="900">
        <p14:warp dir="in"/>
      </p:transition>
    </mc:Choice>
    <mc:Fallback>
      <p:transition spd="slow">
        <p:fade/>
      </p:transition>
    </mc:Fallback>
  </mc:AlternateContent>
  <p:hf hdr="0" ftr="0" dt="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2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7.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2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image" Target="../media/image11.png"/><Relationship Id="rId1" Type="http://schemas.openxmlformats.org/officeDocument/2006/relationships/slideLayout" Target="../slideLayouts/slideLayout7.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2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5.png"/></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image" Target="../media/image19.jpeg"/><Relationship Id="rId1" Type="http://schemas.openxmlformats.org/officeDocument/2006/relationships/slideLayout" Target="../slideLayouts/slideLayout2.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4.xml.rels><?xml version="1.0" encoding="UTF-8" standalone="yes"?>
<Relationships xmlns="http://schemas.openxmlformats.org/package/2006/relationships"><Relationship Id="rId8" Type="http://schemas.openxmlformats.org/officeDocument/2006/relationships/diagramLayout" Target="../diagrams/layout4.xml"/><Relationship Id="rId3" Type="http://schemas.openxmlformats.org/officeDocument/2006/relationships/diagramLayout" Target="../diagrams/layout3.xml"/><Relationship Id="rId7" Type="http://schemas.openxmlformats.org/officeDocument/2006/relationships/diagramData" Target="../diagrams/data4.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11" Type="http://schemas.microsoft.com/office/2007/relationships/diagramDrawing" Target="../diagrams/drawing4.xml"/><Relationship Id="rId5" Type="http://schemas.openxmlformats.org/officeDocument/2006/relationships/diagramColors" Target="../diagrams/colors3.xml"/><Relationship Id="rId10" Type="http://schemas.openxmlformats.org/officeDocument/2006/relationships/diagramColors" Target="../diagrams/colors4.xml"/><Relationship Id="rId4" Type="http://schemas.openxmlformats.org/officeDocument/2006/relationships/diagramQuickStyle" Target="../diagrams/quickStyle3.xml"/><Relationship Id="rId9" Type="http://schemas.openxmlformats.org/officeDocument/2006/relationships/diagramQuickStyle" Target="../diagrams/quickStyle4.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5.xml"/><Relationship Id="rId7" Type="http://schemas.openxmlformats.org/officeDocument/2006/relationships/image" Target="../media/image3.png"/><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a:extLst>
              <a:ext uri="{FF2B5EF4-FFF2-40B4-BE49-F238E27FC236}">
                <a16:creationId xmlns="" xmlns:a16="http://schemas.microsoft.com/office/drawing/2014/main" id="{052F54CB-F85C-4889-BDD1-6A6A6990B07F}"/>
              </a:ext>
            </a:extLst>
          </p:cNvPr>
          <p:cNvSpPr txBox="1">
            <a:spLocks/>
          </p:cNvSpPr>
          <p:nvPr/>
        </p:nvSpPr>
        <p:spPr>
          <a:xfrm>
            <a:off x="1866900" y="152400"/>
            <a:ext cx="8458200" cy="6400800"/>
          </a:xfrm>
          <a:prstGeom prst="rect">
            <a:avLst/>
          </a:prstGeom>
        </p:spPr>
        <p:txBody>
          <a:bodyPr vert="horz" lIns="91440" tIns="45720" rIns="91440" bIns="45720" rtlCol="0">
            <a:normAutofit fontScale="85000" lnSpcReduction="20000"/>
          </a:bodyPr>
          <a:lstStyle>
            <a:lvl1pPr marL="0" indent="0" algn="ctr" defTabSz="914400" rtl="0" eaLnBrk="1" latinLnBrk="0" hangingPunct="1">
              <a:lnSpc>
                <a:spcPct val="120000"/>
              </a:lnSpc>
              <a:spcBef>
                <a:spcPts val="1000"/>
              </a:spcBef>
              <a:buClr>
                <a:schemeClr val="tx1"/>
              </a:buClr>
              <a:buFont typeface="Arial" panose="020B0604020202020204" pitchFamily="34" charset="0"/>
              <a:buNone/>
              <a:defRPr sz="2200" kern="1200" cap="all" baseline="0">
                <a:solidFill>
                  <a:schemeClr val="bg1">
                    <a:lumMod val="50000"/>
                  </a:schemeClr>
                </a:solidFill>
                <a:effectLst/>
                <a:latin typeface="+mn-lt"/>
                <a:ea typeface="+mn-ea"/>
                <a:cs typeface="+mn-cs"/>
              </a:defRPr>
            </a:lvl1pPr>
            <a:lvl2pPr marL="457200" indent="0" algn="ctr" defTabSz="914400" rtl="0" eaLnBrk="1" latinLnBrk="0" hangingPunct="1">
              <a:lnSpc>
                <a:spcPct val="120000"/>
              </a:lnSpc>
              <a:spcBef>
                <a:spcPts val="500"/>
              </a:spcBef>
              <a:buClr>
                <a:schemeClr val="tx1"/>
              </a:buClr>
              <a:buFont typeface="Arial" panose="020B0604020202020204" pitchFamily="34" charset="0"/>
              <a:buNone/>
              <a:defRPr sz="2000" kern="1200" cap="all" baseline="0">
                <a:solidFill>
                  <a:schemeClr val="tx1"/>
                </a:solidFill>
                <a:effectLst/>
                <a:latin typeface="+mn-lt"/>
                <a:ea typeface="+mn-ea"/>
                <a:cs typeface="+mn-cs"/>
              </a:defRPr>
            </a:lvl2pPr>
            <a:lvl3pPr marL="914400" indent="0" algn="ctr" defTabSz="914400" rtl="0" eaLnBrk="1" latinLnBrk="0" hangingPunct="1">
              <a:lnSpc>
                <a:spcPct val="120000"/>
              </a:lnSpc>
              <a:spcBef>
                <a:spcPts val="500"/>
              </a:spcBef>
              <a:buClr>
                <a:schemeClr val="tx1"/>
              </a:buClr>
              <a:buFont typeface="Arial" panose="020B0604020202020204" pitchFamily="34" charset="0"/>
              <a:buNone/>
              <a:defRPr sz="1800" kern="1200" cap="all" baseline="0">
                <a:solidFill>
                  <a:schemeClr val="tx1"/>
                </a:solidFill>
                <a:effectLst/>
                <a:latin typeface="+mn-lt"/>
                <a:ea typeface="+mn-ea"/>
                <a:cs typeface="+mn-cs"/>
              </a:defRPr>
            </a:lvl3pPr>
            <a:lvl4pPr marL="1371600" indent="0" algn="ctr" defTabSz="914400" rtl="0" eaLnBrk="1" latinLnBrk="0" hangingPunct="1">
              <a:lnSpc>
                <a:spcPct val="120000"/>
              </a:lnSpc>
              <a:spcBef>
                <a:spcPts val="500"/>
              </a:spcBef>
              <a:buClr>
                <a:schemeClr val="tx1"/>
              </a:buClr>
              <a:buFont typeface="Arial" panose="020B0604020202020204" pitchFamily="34" charset="0"/>
              <a:buNone/>
              <a:defRPr sz="1600" kern="1200" cap="all" baseline="0">
                <a:solidFill>
                  <a:schemeClr val="tx1"/>
                </a:solidFill>
                <a:effectLst/>
                <a:latin typeface="+mn-lt"/>
                <a:ea typeface="+mn-ea"/>
                <a:cs typeface="+mn-cs"/>
              </a:defRPr>
            </a:lvl4pPr>
            <a:lvl5pPr marL="1828800" indent="0" algn="ctr" defTabSz="914400" rtl="0" eaLnBrk="1" latinLnBrk="0" hangingPunct="1">
              <a:lnSpc>
                <a:spcPct val="120000"/>
              </a:lnSpc>
              <a:spcBef>
                <a:spcPts val="500"/>
              </a:spcBef>
              <a:buClr>
                <a:schemeClr val="tx1"/>
              </a:buClr>
              <a:buFont typeface="Arial" panose="020B0604020202020204" pitchFamily="34" charset="0"/>
              <a:buNone/>
              <a:defRPr sz="1600" kern="1200" cap="all" baseline="0">
                <a:solidFill>
                  <a:schemeClr val="tx1"/>
                </a:solidFill>
                <a:effectLst/>
                <a:latin typeface="+mn-lt"/>
                <a:ea typeface="+mn-ea"/>
                <a:cs typeface="+mn-cs"/>
              </a:defRPr>
            </a:lvl5pPr>
            <a:lvl6pPr marL="2286000" indent="0" algn="ctr" defTabSz="914400" rtl="0" eaLnBrk="1" latinLnBrk="0" hangingPunct="1">
              <a:lnSpc>
                <a:spcPct val="120000"/>
              </a:lnSpc>
              <a:spcBef>
                <a:spcPts val="500"/>
              </a:spcBef>
              <a:buClr>
                <a:schemeClr val="tx1"/>
              </a:buClr>
              <a:buFont typeface="Arial" panose="020B0604020202020204" pitchFamily="34" charset="0"/>
              <a:buNone/>
              <a:defRPr sz="1600" kern="1200" cap="all" baseline="0">
                <a:solidFill>
                  <a:schemeClr val="tx1"/>
                </a:solidFill>
                <a:effectLst/>
                <a:latin typeface="+mn-lt"/>
                <a:ea typeface="+mn-ea"/>
                <a:cs typeface="+mn-cs"/>
              </a:defRPr>
            </a:lvl6pPr>
            <a:lvl7pPr marL="2743200" indent="0" algn="ctr" defTabSz="914400" rtl="0" eaLnBrk="1" latinLnBrk="0" hangingPunct="1">
              <a:lnSpc>
                <a:spcPct val="120000"/>
              </a:lnSpc>
              <a:spcBef>
                <a:spcPts val="500"/>
              </a:spcBef>
              <a:buClr>
                <a:schemeClr val="tx1"/>
              </a:buClr>
              <a:buFont typeface="Arial" panose="020B0604020202020204" pitchFamily="34" charset="0"/>
              <a:buNone/>
              <a:defRPr sz="1600" kern="1200" cap="all" baseline="0">
                <a:solidFill>
                  <a:schemeClr val="tx1"/>
                </a:solidFill>
                <a:effectLst/>
                <a:latin typeface="+mn-lt"/>
                <a:ea typeface="+mn-ea"/>
                <a:cs typeface="+mn-cs"/>
              </a:defRPr>
            </a:lvl7pPr>
            <a:lvl8pPr marL="3200400" indent="0" algn="ctr" defTabSz="914400" rtl="0" eaLnBrk="1" latinLnBrk="0" hangingPunct="1">
              <a:lnSpc>
                <a:spcPct val="120000"/>
              </a:lnSpc>
              <a:spcBef>
                <a:spcPts val="500"/>
              </a:spcBef>
              <a:buClr>
                <a:schemeClr val="tx1"/>
              </a:buClr>
              <a:buFont typeface="Arial" panose="020B0604020202020204" pitchFamily="34" charset="0"/>
              <a:buNone/>
              <a:defRPr sz="1600" kern="1200" cap="all" baseline="0">
                <a:solidFill>
                  <a:schemeClr val="tx1"/>
                </a:solidFill>
                <a:effectLst/>
                <a:latin typeface="+mn-lt"/>
                <a:ea typeface="+mn-ea"/>
                <a:cs typeface="+mn-cs"/>
              </a:defRPr>
            </a:lvl8pPr>
            <a:lvl9pPr marL="3657600" indent="0" algn="ctr" defTabSz="914400" rtl="0" eaLnBrk="1" latinLnBrk="0" hangingPunct="1">
              <a:lnSpc>
                <a:spcPct val="120000"/>
              </a:lnSpc>
              <a:spcBef>
                <a:spcPts val="500"/>
              </a:spcBef>
              <a:buClr>
                <a:schemeClr val="tx1"/>
              </a:buClr>
              <a:buFont typeface="Arial" panose="020B0604020202020204" pitchFamily="34" charset="0"/>
              <a:buNone/>
              <a:defRPr sz="1600" kern="1200" cap="all" baseline="0">
                <a:solidFill>
                  <a:schemeClr val="tx1"/>
                </a:solidFill>
                <a:effectLst/>
                <a:latin typeface="+mn-lt"/>
                <a:ea typeface="+mn-ea"/>
                <a:cs typeface="+mn-cs"/>
              </a:defRPr>
            </a:lvl9pPr>
          </a:lstStyle>
          <a:p>
            <a:r>
              <a:rPr lang="ar-JO" b="1" dirty="0">
                <a:solidFill>
                  <a:schemeClr val="tx1"/>
                </a:solidFill>
              </a:rPr>
              <a:t>بسم الله الرحمن الرحيم</a:t>
            </a:r>
            <a:endParaRPr lang="en-US" b="1" dirty="0">
              <a:solidFill>
                <a:schemeClr val="tx1"/>
              </a:solidFill>
            </a:endParaRPr>
          </a:p>
          <a:p>
            <a:endParaRPr lang="en-US" b="1" dirty="0">
              <a:solidFill>
                <a:schemeClr val="tx1"/>
              </a:solidFill>
            </a:endParaRPr>
          </a:p>
          <a:p>
            <a:endParaRPr lang="en-US" b="1" dirty="0">
              <a:solidFill>
                <a:schemeClr val="tx1"/>
              </a:solidFill>
            </a:endParaRPr>
          </a:p>
          <a:p>
            <a:endParaRPr lang="en-US" b="1" dirty="0">
              <a:solidFill>
                <a:schemeClr val="tx1"/>
              </a:solidFill>
            </a:endParaRPr>
          </a:p>
          <a:p>
            <a:endParaRPr lang="en-US" b="1" dirty="0">
              <a:solidFill>
                <a:schemeClr val="tx1"/>
              </a:solidFill>
            </a:endParaRPr>
          </a:p>
          <a:p>
            <a:endParaRPr lang="en-US" b="1" dirty="0">
              <a:solidFill>
                <a:schemeClr val="tx1"/>
              </a:solidFill>
            </a:endParaRPr>
          </a:p>
          <a:p>
            <a:r>
              <a:rPr lang="en-US" sz="2800" b="1" dirty="0">
                <a:solidFill>
                  <a:schemeClr val="tx1"/>
                </a:solidFill>
                <a:latin typeface="Times New Roman" pitchFamily="18" charset="0"/>
                <a:cs typeface="Times New Roman" pitchFamily="18" charset="0"/>
              </a:rPr>
              <a:t>Water and Wastewater Distribution network for </a:t>
            </a:r>
            <a:r>
              <a:rPr lang="en-US" sz="2800" b="1" dirty="0" err="1">
                <a:solidFill>
                  <a:schemeClr val="tx1"/>
                </a:solidFill>
                <a:latin typeface="Times New Roman" pitchFamily="18" charset="0"/>
                <a:cs typeface="Times New Roman" pitchFamily="18" charset="0"/>
              </a:rPr>
              <a:t>ajram</a:t>
            </a:r>
            <a:r>
              <a:rPr lang="en-US" sz="2800" b="1" dirty="0">
                <a:solidFill>
                  <a:schemeClr val="tx1"/>
                </a:solidFill>
                <a:latin typeface="Times New Roman" pitchFamily="18" charset="0"/>
                <a:cs typeface="Times New Roman" pitchFamily="18" charset="0"/>
              </a:rPr>
              <a:t> </a:t>
            </a:r>
            <a:r>
              <a:rPr lang="en-US" sz="2800" b="1" dirty="0" smtClean="0">
                <a:solidFill>
                  <a:schemeClr val="tx1"/>
                </a:solidFill>
                <a:latin typeface="Times New Roman" pitchFamily="18" charset="0"/>
                <a:cs typeface="Times New Roman" pitchFamily="18" charset="0"/>
              </a:rPr>
              <a:t>area</a:t>
            </a:r>
            <a:endParaRPr lang="en-US" sz="2800" b="1" dirty="0">
              <a:solidFill>
                <a:schemeClr val="tx1"/>
              </a:solidFill>
              <a:latin typeface="Times New Roman" pitchFamily="18" charset="0"/>
              <a:cs typeface="Times New Roman" pitchFamily="18" charset="0"/>
            </a:endParaRPr>
          </a:p>
          <a:p>
            <a:endParaRPr lang="en-US" b="1" dirty="0">
              <a:solidFill>
                <a:schemeClr val="tx1"/>
              </a:solidFill>
            </a:endParaRPr>
          </a:p>
          <a:p>
            <a:r>
              <a:rPr lang="en-US" b="1" dirty="0">
                <a:solidFill>
                  <a:schemeClr val="tx1"/>
                </a:solidFill>
                <a:latin typeface="Times New Roman" pitchFamily="18" charset="0"/>
                <a:cs typeface="Times New Roman" pitchFamily="18" charset="0"/>
              </a:rPr>
              <a:t>Prepared by</a:t>
            </a:r>
          </a:p>
          <a:p>
            <a:r>
              <a:rPr lang="en-US" sz="2400" b="1" dirty="0" err="1">
                <a:solidFill>
                  <a:schemeClr val="tx1"/>
                </a:solidFill>
                <a:latin typeface="Times New Roman" pitchFamily="18" charset="0"/>
                <a:cs typeface="Times New Roman" pitchFamily="18" charset="0"/>
              </a:rPr>
              <a:t>SAlman</a:t>
            </a:r>
            <a:r>
              <a:rPr lang="en-US" sz="2400" b="1" dirty="0">
                <a:solidFill>
                  <a:schemeClr val="tx1"/>
                </a:solidFill>
                <a:latin typeface="Times New Roman" pitchFamily="18" charset="0"/>
                <a:cs typeface="Times New Roman" pitchFamily="18" charset="0"/>
              </a:rPr>
              <a:t> </a:t>
            </a:r>
            <a:r>
              <a:rPr lang="en-US" sz="2400" b="1" dirty="0" err="1">
                <a:solidFill>
                  <a:schemeClr val="tx1"/>
                </a:solidFill>
                <a:latin typeface="Times New Roman" pitchFamily="18" charset="0"/>
                <a:cs typeface="Times New Roman" pitchFamily="18" charset="0"/>
              </a:rPr>
              <a:t>Khatib</a:t>
            </a:r>
            <a:r>
              <a:rPr lang="en-US" sz="2400" b="1" dirty="0">
                <a:solidFill>
                  <a:schemeClr val="tx1"/>
                </a:solidFill>
                <a:latin typeface="Times New Roman" pitchFamily="18" charset="0"/>
                <a:cs typeface="Times New Roman" pitchFamily="18" charset="0"/>
              </a:rPr>
              <a:t>                                 </a:t>
            </a:r>
            <a:r>
              <a:rPr lang="en-US" sz="2400" b="1" dirty="0" err="1">
                <a:solidFill>
                  <a:schemeClr val="tx1"/>
                </a:solidFill>
                <a:latin typeface="Times New Roman" pitchFamily="18" charset="0"/>
                <a:cs typeface="Times New Roman" pitchFamily="18" charset="0"/>
              </a:rPr>
              <a:t>Ghaleb</a:t>
            </a:r>
            <a:r>
              <a:rPr lang="en-US" sz="2400" b="1" dirty="0">
                <a:solidFill>
                  <a:schemeClr val="tx1"/>
                </a:solidFill>
                <a:latin typeface="Times New Roman" pitchFamily="18" charset="0"/>
                <a:cs typeface="Times New Roman" pitchFamily="18" charset="0"/>
              </a:rPr>
              <a:t> </a:t>
            </a:r>
            <a:r>
              <a:rPr lang="en-US" sz="2400" b="1" dirty="0" err="1">
                <a:solidFill>
                  <a:schemeClr val="tx1"/>
                </a:solidFill>
                <a:latin typeface="Times New Roman" pitchFamily="18" charset="0"/>
                <a:cs typeface="Times New Roman" pitchFamily="18" charset="0"/>
              </a:rPr>
              <a:t>awada</a:t>
            </a:r>
            <a:r>
              <a:rPr lang="en-US" sz="2400" b="1" dirty="0">
                <a:solidFill>
                  <a:schemeClr val="tx1"/>
                </a:solidFill>
                <a:latin typeface="Times New Roman" pitchFamily="18" charset="0"/>
                <a:cs typeface="Times New Roman" pitchFamily="18" charset="0"/>
              </a:rPr>
              <a:t> </a:t>
            </a:r>
            <a:endParaRPr lang="en-US" sz="2400" b="1" dirty="0" smtClean="0">
              <a:solidFill>
                <a:schemeClr val="tx1"/>
              </a:solidFill>
              <a:latin typeface="Times New Roman" pitchFamily="18" charset="0"/>
              <a:cs typeface="Times New Roman" pitchFamily="18" charset="0"/>
            </a:endParaRPr>
          </a:p>
          <a:p>
            <a:r>
              <a:rPr lang="en-US" sz="2400" b="1" dirty="0" smtClean="0">
                <a:solidFill>
                  <a:schemeClr val="tx1"/>
                </a:solidFill>
                <a:latin typeface="Times New Roman" pitchFamily="18" charset="0"/>
                <a:cs typeface="Times New Roman" pitchFamily="18" charset="0"/>
              </a:rPr>
              <a:t> Mohammad </a:t>
            </a:r>
            <a:r>
              <a:rPr lang="en-US" sz="2400" b="1" dirty="0" err="1" smtClean="0">
                <a:solidFill>
                  <a:schemeClr val="tx1"/>
                </a:solidFill>
                <a:latin typeface="Times New Roman" pitchFamily="18" charset="0"/>
                <a:cs typeface="Times New Roman" pitchFamily="18" charset="0"/>
              </a:rPr>
              <a:t>ZaqQa</a:t>
            </a:r>
            <a:r>
              <a:rPr lang="en-US" sz="2400" b="1" dirty="0" smtClean="0">
                <a:solidFill>
                  <a:schemeClr val="tx1"/>
                </a:solidFill>
                <a:latin typeface="Times New Roman" pitchFamily="18" charset="0"/>
                <a:cs typeface="Times New Roman" pitchFamily="18" charset="0"/>
              </a:rPr>
              <a:t>                            Bara </a:t>
            </a:r>
            <a:r>
              <a:rPr lang="en-US" sz="2400" b="1" dirty="0" err="1" smtClean="0">
                <a:solidFill>
                  <a:schemeClr val="tx1"/>
                </a:solidFill>
                <a:latin typeface="Times New Roman" pitchFamily="18" charset="0"/>
                <a:cs typeface="Times New Roman" pitchFamily="18" charset="0"/>
              </a:rPr>
              <a:t>Salah</a:t>
            </a:r>
            <a:endParaRPr lang="ar-JO" b="1" dirty="0" smtClean="0">
              <a:solidFill>
                <a:schemeClr val="tx1"/>
              </a:solidFill>
            </a:endParaRPr>
          </a:p>
          <a:p>
            <a:endParaRPr lang="en-US" b="1" dirty="0">
              <a:solidFill>
                <a:schemeClr val="tx1"/>
              </a:solidFill>
              <a:latin typeface="Times New Roman" pitchFamily="18" charset="0"/>
              <a:cs typeface="Times New Roman" pitchFamily="18" charset="0"/>
            </a:endParaRPr>
          </a:p>
          <a:p>
            <a:r>
              <a:rPr lang="en-US" b="1" dirty="0">
                <a:solidFill>
                  <a:schemeClr val="tx1"/>
                </a:solidFill>
                <a:latin typeface="Times New Roman" pitchFamily="18" charset="0"/>
                <a:cs typeface="Times New Roman" pitchFamily="18" charset="0"/>
              </a:rPr>
              <a:t>Supervisor</a:t>
            </a:r>
          </a:p>
          <a:p>
            <a:r>
              <a:rPr lang="en-US" sz="2800" b="1" dirty="0">
                <a:solidFill>
                  <a:schemeClr val="tx1"/>
                </a:solidFill>
                <a:latin typeface="Times New Roman" pitchFamily="18" charset="0"/>
                <a:cs typeface="Times New Roman" pitchFamily="18" charset="0"/>
              </a:rPr>
              <a:t>Dr. Sameer </a:t>
            </a:r>
            <a:r>
              <a:rPr lang="en-US" sz="2800" b="1" dirty="0" err="1">
                <a:solidFill>
                  <a:schemeClr val="tx1"/>
                </a:solidFill>
                <a:latin typeface="Times New Roman" pitchFamily="18" charset="0"/>
                <a:cs typeface="Times New Roman" pitchFamily="18" charset="0"/>
              </a:rPr>
              <a:t>shadeed</a:t>
            </a:r>
            <a:endParaRPr lang="en-US" sz="2800" b="1" dirty="0">
              <a:solidFill>
                <a:schemeClr val="tx1"/>
              </a:solidFill>
              <a:latin typeface="Times New Roman" pitchFamily="18" charset="0"/>
              <a:cs typeface="Times New Roman" pitchFamily="18" charset="0"/>
            </a:endParaRPr>
          </a:p>
          <a:p>
            <a:endParaRPr lang="en-US" b="1" dirty="0">
              <a:solidFill>
                <a:schemeClr val="tx1"/>
              </a:solidFill>
            </a:endParaRPr>
          </a:p>
        </p:txBody>
      </p:sp>
      <p:pic>
        <p:nvPicPr>
          <p:cNvPr id="5" name="صورة 4" descr="logo. najah.png">
            <a:extLst>
              <a:ext uri="{FF2B5EF4-FFF2-40B4-BE49-F238E27FC236}">
                <a16:creationId xmlns="" xmlns:a16="http://schemas.microsoft.com/office/drawing/2014/main" id="{39923324-AABE-4F91-B4F5-9E49EBBC1153}"/>
              </a:ext>
            </a:extLst>
          </p:cNvPr>
          <p:cNvPicPr>
            <a:picLocks noChangeAspect="1"/>
          </p:cNvPicPr>
          <p:nvPr/>
        </p:nvPicPr>
        <p:blipFill>
          <a:blip r:embed="rId2" cstate="print"/>
          <a:stretch>
            <a:fillRect/>
          </a:stretch>
        </p:blipFill>
        <p:spPr>
          <a:xfrm>
            <a:off x="5029202" y="533400"/>
            <a:ext cx="1904999" cy="1788610"/>
          </a:xfrm>
          <a:prstGeom prst="rect">
            <a:avLst/>
          </a:prstGeom>
        </p:spPr>
      </p:pic>
    </p:spTree>
    <p:extLst>
      <p:ext uri="{BB962C8B-B14F-4D97-AF65-F5344CB8AC3E}">
        <p14:creationId xmlns="" xmlns:p14="http://schemas.microsoft.com/office/powerpoint/2010/main" val="426134762"/>
      </p:ext>
    </p:extLst>
  </p:cSld>
  <p:clrMapOvr>
    <a:masterClrMapping/>
  </p:clrMapOvr>
  <p:transition spd="slow">
    <p:wip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814646" y="691279"/>
            <a:ext cx="8079971" cy="4339650"/>
          </a:xfrm>
          <a:prstGeom prst="rect">
            <a:avLst/>
          </a:prstGeom>
        </p:spPr>
        <p:txBody>
          <a:bodyPr wrap="square">
            <a:spAutoFit/>
          </a:bodyPr>
          <a:lstStyle/>
          <a:p>
            <a:pPr marL="64008"/>
            <a:r>
              <a:rPr lang="en-US" sz="3600" dirty="0">
                <a:solidFill>
                  <a:schemeClr val="accent1"/>
                </a:solidFill>
                <a:latin typeface="+mj-lt"/>
                <a:ea typeface="+mj-ea"/>
                <a:cs typeface="+mj-cs"/>
              </a:rPr>
              <a:t>Water Resources </a:t>
            </a:r>
            <a:r>
              <a:rPr lang="en-US" sz="2400" b="1" dirty="0" smtClean="0"/>
              <a:t>:</a:t>
            </a:r>
          </a:p>
          <a:p>
            <a:pPr marL="64008"/>
            <a:endParaRPr lang="en-US" sz="2400" b="1" dirty="0"/>
          </a:p>
          <a:p>
            <a:r>
              <a:rPr lang="en-US" sz="2400" b="1" dirty="0"/>
              <a:t>The main source of water in </a:t>
            </a:r>
            <a:r>
              <a:rPr lang="en-US" sz="2400" b="1" dirty="0" err="1"/>
              <a:t>Ajram</a:t>
            </a:r>
            <a:r>
              <a:rPr lang="en-US" sz="2400" b="1" dirty="0"/>
              <a:t> area comes from groundwater, wells and springs the municipality of Nablus city uses this water resources to supply water for </a:t>
            </a:r>
            <a:r>
              <a:rPr lang="en-US" sz="2400" b="1" dirty="0" smtClean="0"/>
              <a:t>Nablus</a:t>
            </a:r>
          </a:p>
          <a:p>
            <a:endParaRPr lang="en-US" sz="2400" b="1" dirty="0"/>
          </a:p>
          <a:p>
            <a:r>
              <a:rPr lang="en-US" sz="2400" b="1" dirty="0"/>
              <a:t>In summer season the demand increase so additional water will be required, Nablus Municipality </a:t>
            </a:r>
            <a:r>
              <a:rPr lang="en-US" sz="2400" b="1" dirty="0" smtClean="0"/>
              <a:t>bought </a:t>
            </a:r>
            <a:r>
              <a:rPr lang="en-US" sz="2400" b="1" dirty="0"/>
              <a:t>from private wells</a:t>
            </a:r>
          </a:p>
          <a:p>
            <a:r>
              <a:rPr lang="en-US" sz="2400" b="1" dirty="0" smtClean="0"/>
              <a:t> </a:t>
            </a:r>
            <a:endParaRPr lang="en-US" sz="2400" b="1" dirty="0"/>
          </a:p>
        </p:txBody>
      </p:sp>
      <p:graphicFrame>
        <p:nvGraphicFramePr>
          <p:cNvPr id="4" name="Diagram 3"/>
          <p:cNvGraphicFramePr/>
          <p:nvPr>
            <p:extLst/>
          </p:nvPr>
        </p:nvGraphicFramePr>
        <p:xfrm>
          <a:off x="11508661" y="6269962"/>
          <a:ext cx="683339" cy="3651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203978299"/>
      </p:ext>
    </p:extLst>
  </p:cSld>
  <p:clrMapOvr>
    <a:masterClrMapping/>
  </p:clrMapOvr>
  <p:transition spd="slow">
    <p:wip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2854036"/>
            <a:ext cx="8596668" cy="1634837"/>
          </a:xfrm>
        </p:spPr>
        <p:txBody>
          <a:bodyPr>
            <a:normAutofit/>
          </a:bodyPr>
          <a:lstStyle/>
          <a:p>
            <a:pPr algn="ctr"/>
            <a:r>
              <a:rPr lang="en-US" sz="5400" dirty="0"/>
              <a:t>P</a:t>
            </a:r>
            <a:r>
              <a:rPr lang="en-US" sz="5400" dirty="0" smtClean="0"/>
              <a:t>roject 1</a:t>
            </a:r>
            <a:endParaRPr lang="ar-SA" sz="5400" dirty="0"/>
          </a:p>
        </p:txBody>
      </p:sp>
      <p:sp>
        <p:nvSpPr>
          <p:cNvPr id="4" name="Slide Number Placeholder 3"/>
          <p:cNvSpPr>
            <a:spLocks noGrp="1"/>
          </p:cNvSpPr>
          <p:nvPr>
            <p:ph type="sldNum" sz="quarter" idx="12"/>
          </p:nvPr>
        </p:nvSpPr>
        <p:spPr/>
        <p:txBody>
          <a:bodyPr/>
          <a:lstStyle/>
          <a:p>
            <a:fld id="{7559F9A7-D09B-438E-BF3D-4F9B8A1F2332}" type="slidenum">
              <a:rPr lang="en-US" smtClean="0"/>
              <a:pPr/>
              <a:t>11</a:t>
            </a:fld>
            <a:endParaRPr lang="en-US"/>
          </a:p>
        </p:txBody>
      </p:sp>
    </p:spTree>
    <p:extLst>
      <p:ext uri="{BB962C8B-B14F-4D97-AF65-F5344CB8AC3E}">
        <p14:creationId xmlns="" xmlns:p14="http://schemas.microsoft.com/office/powerpoint/2010/main" val="2929860441"/>
      </p:ext>
    </p:extLst>
  </p:cSld>
  <p:clrMapOvr>
    <a:masterClrMapping/>
  </p:clrMapOvr>
  <p:transition spd="slow">
    <p:wip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065120" y="867691"/>
            <a:ext cx="6910251" cy="646331"/>
          </a:xfrm>
          <a:prstGeom prst="rect">
            <a:avLst/>
          </a:prstGeom>
          <a:noFill/>
        </p:spPr>
        <p:txBody>
          <a:bodyPr wrap="square" rtlCol="1">
            <a:spAutoFit/>
          </a:bodyPr>
          <a:lstStyle/>
          <a:p>
            <a:r>
              <a:rPr lang="en-US" sz="3600" b="1" cap="all" dirty="0">
                <a:solidFill>
                  <a:srgbClr val="0070C0"/>
                </a:solidFill>
                <a:latin typeface="+mj-lt"/>
                <a:ea typeface="+mj-ea"/>
                <a:cs typeface="+mj-cs"/>
              </a:rPr>
              <a:t>Equations Used In </a:t>
            </a:r>
            <a:r>
              <a:rPr lang="en-US" sz="3600" b="1" cap="all" dirty="0" err="1">
                <a:solidFill>
                  <a:srgbClr val="0070C0"/>
                </a:solidFill>
                <a:latin typeface="+mj-lt"/>
                <a:ea typeface="+mj-ea"/>
                <a:cs typeface="+mj-cs"/>
              </a:rPr>
              <a:t>WaterCAD</a:t>
            </a:r>
            <a:endParaRPr lang="ar-SA" sz="3600" b="1" cap="all" dirty="0">
              <a:solidFill>
                <a:srgbClr val="0070C0"/>
              </a:solidFill>
              <a:latin typeface="+mj-lt"/>
              <a:ea typeface="+mj-ea"/>
              <a:cs typeface="+mj-cs"/>
            </a:endParaRPr>
          </a:p>
        </p:txBody>
      </p:sp>
      <p:sp>
        <p:nvSpPr>
          <p:cNvPr id="5" name="TextBox 4"/>
          <p:cNvSpPr txBox="1"/>
          <p:nvPr/>
        </p:nvSpPr>
        <p:spPr>
          <a:xfrm>
            <a:off x="2555967" y="2011678"/>
            <a:ext cx="6779623" cy="2677656"/>
          </a:xfrm>
          <a:prstGeom prst="rect">
            <a:avLst/>
          </a:prstGeom>
          <a:noFill/>
        </p:spPr>
        <p:txBody>
          <a:bodyPr wrap="square" rtlCol="1">
            <a:spAutoFit/>
          </a:bodyPr>
          <a:lstStyle/>
          <a:p>
            <a:pPr marL="285750" indent="-285750">
              <a:buFont typeface="Arial" panose="020B0604020202020204" pitchFamily="34" charset="0"/>
              <a:buChar char="•"/>
            </a:pPr>
            <a:r>
              <a:rPr lang="en-US" sz="2800" dirty="0"/>
              <a:t>Energy Equation </a:t>
            </a:r>
          </a:p>
          <a:p>
            <a:pPr marL="285750" indent="-285750">
              <a:buFont typeface="Arial" panose="020B0604020202020204" pitchFamily="34" charset="0"/>
              <a:buChar char="•"/>
            </a:pPr>
            <a:r>
              <a:rPr lang="en-US" sz="2800" i="1" dirty="0"/>
              <a:t>Darcy-</a:t>
            </a:r>
            <a:r>
              <a:rPr lang="en-US" sz="2800" i="1" dirty="0" err="1"/>
              <a:t>Weisbach</a:t>
            </a:r>
            <a:r>
              <a:rPr lang="en-US" sz="2800" i="1" dirty="0"/>
              <a:t> Equation</a:t>
            </a:r>
          </a:p>
          <a:p>
            <a:pPr marL="285750" indent="-285750">
              <a:buFont typeface="Arial" panose="020B0604020202020204" pitchFamily="34" charset="0"/>
              <a:buChar char="•"/>
            </a:pPr>
            <a:r>
              <a:rPr lang="en-US" sz="2800" i="1" dirty="0"/>
              <a:t>Continuity</a:t>
            </a:r>
            <a:r>
              <a:rPr lang="en-US" sz="2800" dirty="0"/>
              <a:t> </a:t>
            </a:r>
            <a:r>
              <a:rPr lang="en-US" sz="2800" i="1" dirty="0"/>
              <a:t>Equation</a:t>
            </a:r>
            <a:r>
              <a:rPr lang="en-US" sz="2800" dirty="0"/>
              <a:t> </a:t>
            </a:r>
          </a:p>
          <a:p>
            <a:pPr marL="285750" indent="-285750">
              <a:buFont typeface="Arial" panose="020B0604020202020204" pitchFamily="34" charset="0"/>
              <a:buChar char="•"/>
            </a:pPr>
            <a:r>
              <a:rPr lang="en-US" sz="2800" i="1" dirty="0"/>
              <a:t>Hazen-William Equation</a:t>
            </a:r>
          </a:p>
          <a:p>
            <a:pPr marL="285750" indent="-285750">
              <a:buFont typeface="Arial" panose="020B0604020202020204" pitchFamily="34" charset="0"/>
              <a:buChar char="•"/>
            </a:pPr>
            <a:r>
              <a:rPr lang="en-US" sz="2800" i="1" dirty="0"/>
              <a:t>Energy conservation </a:t>
            </a:r>
            <a:endParaRPr lang="en-US" sz="2800" dirty="0"/>
          </a:p>
          <a:p>
            <a:pPr marL="285750" indent="-285750">
              <a:buFont typeface="Arial" panose="020B0604020202020204" pitchFamily="34" charset="0"/>
              <a:buChar char="•"/>
            </a:pPr>
            <a:endParaRPr lang="ar-SA" sz="2800" dirty="0"/>
          </a:p>
        </p:txBody>
      </p:sp>
    </p:spTree>
    <p:extLst>
      <p:ext uri="{BB962C8B-B14F-4D97-AF65-F5344CB8AC3E}">
        <p14:creationId xmlns="" xmlns:p14="http://schemas.microsoft.com/office/powerpoint/2010/main" val="950122602"/>
      </p:ext>
    </p:extLst>
  </p:cSld>
  <p:clrMapOvr>
    <a:masterClrMapping/>
  </p:clrMapOvr>
  <p:transition spd="slow">
    <p:wip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1"/>
          <p:cNvSpPr>
            <a:spLocks noGrp="1"/>
          </p:cNvSpPr>
          <p:nvPr>
            <p:ph type="title"/>
          </p:nvPr>
        </p:nvSpPr>
        <p:spPr>
          <a:xfrm>
            <a:off x="677334" y="609600"/>
            <a:ext cx="8596668" cy="807076"/>
          </a:xfrm>
        </p:spPr>
        <p:txBody>
          <a:bodyPr/>
          <a:lstStyle/>
          <a:p>
            <a:r>
              <a:rPr lang="en-US"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r>
              <a:rPr lang="en-US" dirty="0" smtClean="0">
                <a:solidFill>
                  <a:schemeClr val="accent2">
                    <a:lumMod val="75000"/>
                  </a:schemeClr>
                </a:solidFill>
                <a:latin typeface="Lucida Calligraphy" panose="03010101010101010101" pitchFamily="66" charset="0"/>
                <a:cs typeface="Tahoma" panose="020B0604030504040204" pitchFamily="34" charset="0"/>
              </a:rPr>
              <a:t>WDN </a:t>
            </a:r>
            <a:r>
              <a:rPr lang="en-US" dirty="0">
                <a:solidFill>
                  <a:schemeClr val="accent2">
                    <a:lumMod val="75000"/>
                  </a:schemeClr>
                </a:solidFill>
                <a:latin typeface="Lucida Calligraphy" panose="03010101010101010101" pitchFamily="66" charset="0"/>
                <a:cs typeface="Tahoma" panose="020B0604030504040204" pitchFamily="34" charset="0"/>
              </a:rPr>
              <a:t>:</a:t>
            </a:r>
            <a:endParaRPr lang="ar-SA"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6" name="عنصر نائب للمحتوى 2"/>
          <p:cNvSpPr>
            <a:spLocks noGrp="1"/>
          </p:cNvSpPr>
          <p:nvPr>
            <p:ph idx="1"/>
          </p:nvPr>
        </p:nvSpPr>
        <p:spPr>
          <a:xfrm>
            <a:off x="677334" y="1578511"/>
            <a:ext cx="5474084" cy="2730254"/>
          </a:xfrm>
        </p:spPr>
        <p:txBody>
          <a:bodyPr>
            <a:noAutofit/>
          </a:bodyPr>
          <a:lstStyle/>
          <a:p>
            <a:pPr>
              <a:lnSpc>
                <a:spcPct val="150000"/>
              </a:lnSpc>
              <a:buFont typeface="Wingdings" panose="05000000000000000000" pitchFamily="2" charset="2"/>
              <a:buChar char="v"/>
            </a:pPr>
            <a:r>
              <a:rPr lang="en-US" altLang="ar-SA" sz="2400" b="1" dirty="0" smtClean="0">
                <a:latin typeface="Times New Roman" panose="02020603050405020304" pitchFamily="18" charset="0"/>
                <a:cs typeface="Times New Roman" panose="02020603050405020304" pitchFamily="18" charset="0"/>
              </a:rPr>
              <a:t>Design </a:t>
            </a:r>
            <a:r>
              <a:rPr lang="en-US" altLang="ar-SA" sz="2400" b="1" dirty="0">
                <a:latin typeface="Times New Roman" panose="02020603050405020304" pitchFamily="18" charset="0"/>
                <a:cs typeface="Times New Roman" panose="02020603050405020304" pitchFamily="18" charset="0"/>
              </a:rPr>
              <a:t>constraints</a:t>
            </a:r>
            <a:r>
              <a:rPr lang="en-US" altLang="ar-SA" sz="2400" b="1" dirty="0" smtClean="0">
                <a:latin typeface="Times New Roman" panose="02020603050405020304" pitchFamily="18" charset="0"/>
                <a:cs typeface="Times New Roman" panose="02020603050405020304" pitchFamily="18" charset="0"/>
              </a:rPr>
              <a:t>:</a:t>
            </a:r>
          </a:p>
          <a:p>
            <a:pPr marL="0" indent="0" algn="l" rtl="0">
              <a:lnSpc>
                <a:spcPct val="150000"/>
              </a:lnSpc>
            </a:pPr>
            <a:r>
              <a:rPr lang="en-US" altLang="en-US" sz="2000" dirty="0" smtClean="0">
                <a:latin typeface="Times New Roman" panose="02020603050405020304" pitchFamily="18" charset="0"/>
                <a:cs typeface="Times New Roman" panose="02020603050405020304" pitchFamily="18" charset="0"/>
              </a:rPr>
              <a:t>Pressure at junction between (20-80) m.H</a:t>
            </a:r>
            <a:r>
              <a:rPr lang="en-US" altLang="en-US" sz="2000" baseline="-25000" dirty="0" smtClean="0">
                <a:latin typeface="Times New Roman" panose="02020603050405020304" pitchFamily="18" charset="0"/>
                <a:cs typeface="Times New Roman" panose="02020603050405020304" pitchFamily="18" charset="0"/>
              </a:rPr>
              <a:t>2</a:t>
            </a:r>
            <a:r>
              <a:rPr lang="en-US" altLang="en-US" sz="2000" dirty="0" smtClean="0">
                <a:latin typeface="Times New Roman" panose="02020603050405020304" pitchFamily="18" charset="0"/>
                <a:cs typeface="Times New Roman" panose="02020603050405020304" pitchFamily="18" charset="0"/>
              </a:rPr>
              <a:t>O. </a:t>
            </a:r>
          </a:p>
          <a:p>
            <a:pPr marL="0" indent="0" algn="l" rtl="0">
              <a:lnSpc>
                <a:spcPct val="150000"/>
              </a:lnSpc>
            </a:pPr>
            <a:r>
              <a:rPr lang="en-US" altLang="en-US" sz="2000" dirty="0" smtClean="0">
                <a:latin typeface="Times New Roman" panose="02020603050405020304" pitchFamily="18" charset="0"/>
                <a:cs typeface="Times New Roman" panose="02020603050405020304" pitchFamily="18" charset="0"/>
              </a:rPr>
              <a:t>Velocity in pipe (0.6-3.0) m/s.</a:t>
            </a:r>
            <a:endParaRPr lang="en-US" altLang="ar-SA" sz="2000" dirty="0" smtClean="0">
              <a:latin typeface="Times New Roman" panose="02020603050405020304" pitchFamily="18" charset="0"/>
              <a:cs typeface="Times New Roman" panose="02020603050405020304" pitchFamily="18" charset="0"/>
            </a:endParaRPr>
          </a:p>
          <a:p>
            <a:pPr marL="0" indent="0" algn="l" eaLnBrk="1" hangingPunct="1">
              <a:lnSpc>
                <a:spcPct val="150000"/>
              </a:lnSpc>
              <a:buFont typeface="Wingdings 3" panose="05040102010807070707" pitchFamily="18" charset="2"/>
              <a:buNone/>
            </a:pPr>
            <a:r>
              <a:rPr lang="en-US" altLang="ar-SA" sz="2000" dirty="0" smtClean="0">
                <a:latin typeface="Times New Roman" panose="02020603050405020304" pitchFamily="18" charset="0"/>
                <a:cs typeface="Times New Roman" panose="02020603050405020304" pitchFamily="18" charset="0"/>
              </a:rPr>
              <a:t> </a:t>
            </a:r>
            <a:endParaRPr lang="ar-SA" altLang="ar-SA" sz="2000" dirty="0" smtClean="0">
              <a:latin typeface="Times New Roman" panose="02020603050405020304" pitchFamily="18" charset="0"/>
              <a:cs typeface="Times New Roman" panose="02020603050405020304" pitchFamily="18" charset="0"/>
            </a:endParaRPr>
          </a:p>
        </p:txBody>
      </p:sp>
      <p:graphicFrame>
        <p:nvGraphicFramePr>
          <p:cNvPr id="4" name="Diagram 3"/>
          <p:cNvGraphicFramePr/>
          <p:nvPr>
            <p:extLst>
              <p:ext uri="{D42A27DB-BD31-4B8C-83A1-F6EECF244321}">
                <p14:modId xmlns="" xmlns:p14="http://schemas.microsoft.com/office/powerpoint/2010/main" val="3897613810"/>
              </p:ext>
            </p:extLst>
          </p:nvPr>
        </p:nvGraphicFramePr>
        <p:xfrm>
          <a:off x="11508661" y="6336405"/>
          <a:ext cx="683339" cy="3651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1508526388"/>
      </p:ext>
    </p:extLst>
  </p:cSld>
  <p:clrMapOvr>
    <a:masterClrMapping/>
  </p:clrMapOvr>
  <p:transition spd="slow">
    <p:wip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26452" y="305010"/>
            <a:ext cx="7773338" cy="1596177"/>
          </a:xfrm>
        </p:spPr>
        <p:txBody>
          <a:bodyPr>
            <a:normAutofit/>
          </a:bodyPr>
          <a:lstStyle/>
          <a:p>
            <a:r>
              <a:rPr lang="en-US" sz="4000" b="1" dirty="0">
                <a:solidFill>
                  <a:srgbClr val="0070C0"/>
                </a:solidFill>
              </a:rPr>
              <a:t>WDN</a:t>
            </a:r>
            <a:endParaRPr lang="ar-SA" sz="4000" dirty="0"/>
          </a:p>
        </p:txBody>
      </p:sp>
      <p:pic>
        <p:nvPicPr>
          <p:cNvPr id="4" name="Content Placeholder 3"/>
          <p:cNvPicPr>
            <a:picLocks noGrp="1" noChangeAspect="1"/>
          </p:cNvPicPr>
          <p:nvPr>
            <p:ph sz="quarter" idx="13"/>
          </p:nvPr>
        </p:nvPicPr>
        <p:blipFill>
          <a:blip r:embed="rId2" cstate="print"/>
          <a:stretch>
            <a:fillRect/>
          </a:stretch>
        </p:blipFill>
        <p:spPr>
          <a:xfrm>
            <a:off x="1605229" y="2020733"/>
            <a:ext cx="5462489" cy="2867265"/>
          </a:xfrm>
          <a:prstGeom prst="rect">
            <a:avLst/>
          </a:prstGeom>
        </p:spPr>
      </p:pic>
    </p:spTree>
    <p:extLst>
      <p:ext uri="{BB962C8B-B14F-4D97-AF65-F5344CB8AC3E}">
        <p14:creationId xmlns="" xmlns:p14="http://schemas.microsoft.com/office/powerpoint/2010/main" val="2709875410"/>
      </p:ext>
    </p:extLst>
  </p:cSld>
  <p:clrMapOvr>
    <a:masterClrMapping/>
  </p:clrMapOvr>
  <p:transition spd="slow">
    <p:wip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en-US" dirty="0" smtClean="0"/>
              <a:t>Pressure Results</a:t>
            </a:r>
            <a:endParaRPr lang="ar-SA" dirty="0"/>
          </a:p>
        </p:txBody>
      </p:sp>
      <p:sp>
        <p:nvSpPr>
          <p:cNvPr id="4" name="عنصر نائب لرقم الشريحة 3"/>
          <p:cNvSpPr>
            <a:spLocks noGrp="1"/>
          </p:cNvSpPr>
          <p:nvPr>
            <p:ph type="sldNum" sz="quarter" idx="12"/>
          </p:nvPr>
        </p:nvSpPr>
        <p:spPr/>
        <p:txBody>
          <a:bodyPr/>
          <a:lstStyle/>
          <a:p>
            <a:fld id="{7559F9A7-D09B-438E-BF3D-4F9B8A1F2332}" type="slidenum">
              <a:rPr lang="en-US" smtClean="0"/>
              <a:pPr/>
              <a:t>15</a:t>
            </a:fld>
            <a:endParaRPr lang="en-US"/>
          </a:p>
        </p:txBody>
      </p:sp>
      <p:graphicFrame>
        <p:nvGraphicFramePr>
          <p:cNvPr id="5" name="Chart 9"/>
          <p:cNvGraphicFramePr>
            <a:graphicFrameLocks noGrp="1"/>
          </p:cNvGraphicFramePr>
          <p:nvPr>
            <p:ph sz="quarter" idx="13"/>
          </p:nvPr>
        </p:nvGraphicFramePr>
        <p:xfrm>
          <a:off x="914400" y="2175165"/>
          <a:ext cx="8520545" cy="3616036"/>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ransition spd="med">
    <p:pull/>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Velocity Results</a:t>
            </a:r>
            <a:endParaRPr lang="ar-SA" dirty="0"/>
          </a:p>
        </p:txBody>
      </p:sp>
      <p:sp>
        <p:nvSpPr>
          <p:cNvPr id="4" name="عنصر نائب لرقم الشريحة 3"/>
          <p:cNvSpPr>
            <a:spLocks noGrp="1"/>
          </p:cNvSpPr>
          <p:nvPr>
            <p:ph type="sldNum" sz="quarter" idx="12"/>
          </p:nvPr>
        </p:nvSpPr>
        <p:spPr/>
        <p:txBody>
          <a:bodyPr/>
          <a:lstStyle/>
          <a:p>
            <a:fld id="{7559F9A7-D09B-438E-BF3D-4F9B8A1F2332}" type="slidenum">
              <a:rPr lang="en-US" smtClean="0"/>
              <a:pPr/>
              <a:t>16</a:t>
            </a:fld>
            <a:endParaRPr lang="en-US"/>
          </a:p>
        </p:txBody>
      </p:sp>
      <p:graphicFrame>
        <p:nvGraphicFramePr>
          <p:cNvPr id="5" name="Chart 44"/>
          <p:cNvGraphicFramePr>
            <a:graphicFrameLocks noGrp="1"/>
          </p:cNvGraphicFramePr>
          <p:nvPr>
            <p:ph sz="quarter" idx="13"/>
          </p:nvPr>
        </p:nvGraphicFramePr>
        <p:xfrm>
          <a:off x="914400" y="1828799"/>
          <a:ext cx="8548255" cy="3962401"/>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ransition spd="med">
    <p:pull/>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 </a:t>
            </a:r>
            <a:r>
              <a:rPr lang="en-US" b="1" dirty="0"/>
              <a:t>Estimation of population</a:t>
            </a:r>
            <a:r>
              <a:rPr lang="en-US" dirty="0"/>
              <a:t/>
            </a:r>
            <a:br>
              <a:rPr lang="en-US" dirty="0"/>
            </a:br>
            <a:endParaRPr lang="ar-SA" dirty="0"/>
          </a:p>
        </p:txBody>
      </p:sp>
      <p:sp>
        <p:nvSpPr>
          <p:cNvPr id="3" name="Content Placeholder 2"/>
          <p:cNvSpPr>
            <a:spLocks noGrp="1"/>
          </p:cNvSpPr>
          <p:nvPr>
            <p:ph idx="1"/>
          </p:nvPr>
        </p:nvSpPr>
        <p:spPr/>
        <p:txBody>
          <a:bodyPr/>
          <a:lstStyle/>
          <a:p>
            <a:r>
              <a:rPr lang="en-US" dirty="0"/>
              <a:t>We estimated population using the following equation:</a:t>
            </a:r>
            <a:br>
              <a:rPr lang="en-US" dirty="0"/>
            </a:br>
            <a:r>
              <a:rPr lang="en-US" dirty="0" err="1"/>
              <a:t>P</a:t>
            </a:r>
            <a:r>
              <a:rPr lang="en-US" baseline="-25000" dirty="0" err="1"/>
              <a:t>future</a:t>
            </a:r>
            <a:r>
              <a:rPr lang="en-US" dirty="0"/>
              <a:t>= P</a:t>
            </a:r>
            <a:r>
              <a:rPr lang="en-US" baseline="-25000" dirty="0"/>
              <a:t>0</a:t>
            </a:r>
            <a:r>
              <a:rPr lang="en-US" dirty="0"/>
              <a:t> (1+i)</a:t>
            </a:r>
            <a:r>
              <a:rPr lang="en-US" baseline="30000" dirty="0"/>
              <a:t>n</a:t>
            </a:r>
            <a:r>
              <a:rPr lang="en-US" dirty="0"/>
              <a:t>							</a:t>
            </a:r>
          </a:p>
          <a:p>
            <a:r>
              <a:rPr lang="en-US" dirty="0"/>
              <a:t>Where, 	</a:t>
            </a:r>
            <a:br>
              <a:rPr lang="en-US" dirty="0"/>
            </a:br>
            <a:r>
              <a:rPr lang="en-US" dirty="0"/>
              <a:t>	n = number of years (22 years)</a:t>
            </a:r>
            <a:br>
              <a:rPr lang="en-US" dirty="0"/>
            </a:br>
            <a:r>
              <a:rPr lang="en-US" dirty="0"/>
              <a:t>	</a:t>
            </a:r>
            <a:r>
              <a:rPr lang="en-US" dirty="0" err="1"/>
              <a:t>i</a:t>
            </a:r>
            <a:r>
              <a:rPr lang="en-US" dirty="0"/>
              <a:t>= growth rate (2.5 %)</a:t>
            </a:r>
            <a:br>
              <a:rPr lang="en-US" dirty="0"/>
            </a:br>
            <a:r>
              <a:rPr lang="en-US" dirty="0"/>
              <a:t>	P</a:t>
            </a:r>
            <a:r>
              <a:rPr lang="en-US" baseline="-25000" dirty="0"/>
              <a:t>0</a:t>
            </a:r>
            <a:r>
              <a:rPr lang="en-US" dirty="0"/>
              <a:t>= population in 2016 (2275)</a:t>
            </a:r>
          </a:p>
          <a:p>
            <a:r>
              <a:rPr lang="en-US" dirty="0" err="1"/>
              <a:t>P</a:t>
            </a:r>
            <a:r>
              <a:rPr lang="en-US" baseline="-25000" dirty="0" err="1"/>
              <a:t>future</a:t>
            </a:r>
            <a:r>
              <a:rPr lang="en-US" baseline="-25000" dirty="0"/>
              <a:t> </a:t>
            </a:r>
            <a:r>
              <a:rPr lang="en-US" dirty="0"/>
              <a:t>= 2275*(1+0.025)</a:t>
            </a:r>
            <a:r>
              <a:rPr lang="en-US" baseline="30000" dirty="0"/>
              <a:t>22</a:t>
            </a:r>
            <a:endParaRPr lang="en-US" dirty="0"/>
          </a:p>
          <a:p>
            <a:r>
              <a:rPr lang="en-US" dirty="0" err="1"/>
              <a:t>P</a:t>
            </a:r>
            <a:r>
              <a:rPr lang="en-US" baseline="-25000" dirty="0" err="1"/>
              <a:t>future</a:t>
            </a:r>
            <a:r>
              <a:rPr lang="en-US" dirty="0"/>
              <a:t>=3,917 people</a:t>
            </a:r>
          </a:p>
          <a:p>
            <a:pPr marL="0" indent="0">
              <a:buNone/>
            </a:pPr>
            <a:endParaRPr lang="en-US" dirty="0"/>
          </a:p>
        </p:txBody>
      </p:sp>
      <p:sp>
        <p:nvSpPr>
          <p:cNvPr id="4" name="Slide Number Placeholder 3"/>
          <p:cNvSpPr>
            <a:spLocks noGrp="1"/>
          </p:cNvSpPr>
          <p:nvPr>
            <p:ph type="sldNum" sz="quarter" idx="12"/>
          </p:nvPr>
        </p:nvSpPr>
        <p:spPr/>
        <p:txBody>
          <a:bodyPr/>
          <a:lstStyle/>
          <a:p>
            <a:fld id="{519954A3-9DFD-4C44-94BA-B95130A3BA1C}" type="slidenum">
              <a:rPr lang="en-US" smtClean="0"/>
              <a:pPr/>
              <a:t>17</a:t>
            </a:fld>
            <a:endParaRPr lang="en-US" dirty="0"/>
          </a:p>
        </p:txBody>
      </p:sp>
    </p:spTree>
    <p:extLst>
      <p:ext uri="{BB962C8B-B14F-4D97-AF65-F5344CB8AC3E}">
        <p14:creationId xmlns="" xmlns:p14="http://schemas.microsoft.com/office/powerpoint/2010/main" val="358942479"/>
      </p:ext>
    </p:extLst>
  </p:cSld>
  <p:clrMapOvr>
    <a:masterClrMapping/>
  </p:clrMapOvr>
  <p:transition spd="slow">
    <p:wip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Estimation </a:t>
            </a:r>
            <a:r>
              <a:rPr lang="en-US" b="1" dirty="0"/>
              <a:t>of hourly peak factor</a:t>
            </a:r>
            <a:r>
              <a:rPr lang="en-US" dirty="0"/>
              <a:t/>
            </a:r>
            <a:br>
              <a:rPr lang="en-US" dirty="0"/>
            </a:br>
            <a:endParaRPr lang="ar-SA" dirty="0"/>
          </a:p>
        </p:txBody>
      </p:sp>
      <p:sp>
        <p:nvSpPr>
          <p:cNvPr id="3" name="Content Placeholder 2"/>
          <p:cNvSpPr>
            <a:spLocks noGrp="1"/>
          </p:cNvSpPr>
          <p:nvPr>
            <p:ph idx="1"/>
          </p:nvPr>
        </p:nvSpPr>
        <p:spPr/>
        <p:txBody>
          <a:bodyPr>
            <a:noAutofit/>
          </a:bodyPr>
          <a:lstStyle/>
          <a:p>
            <a:r>
              <a:rPr lang="en-US" sz="1600" b="1" dirty="0"/>
              <a:t> In order to be in the safe side in sewerage system design then the flow must be multiplied by a factor to simulate the peaking situation. In Palestine, the peak factor (PF) can be estimated from</a:t>
            </a:r>
            <a:r>
              <a:rPr lang="en-US" sz="1600" b="1" dirty="0" smtClean="0"/>
              <a:t>:</a:t>
            </a:r>
            <a:r>
              <a:rPr lang="en-US" sz="1600" b="1" dirty="0"/>
              <a:t> </a:t>
            </a:r>
          </a:p>
          <a:p>
            <a:r>
              <a:rPr lang="en-US" sz="1600" b="1" dirty="0"/>
              <a:t>PF = </a:t>
            </a:r>
            <a:r>
              <a:rPr lang="en-US" sz="1600" b="1" dirty="0" smtClean="0"/>
              <a:t>14P</a:t>
            </a:r>
            <a:r>
              <a:rPr lang="en-US" sz="1600" b="1" baseline="30000" dirty="0" smtClean="0"/>
              <a:t>–1/6</a:t>
            </a:r>
            <a:endParaRPr lang="en-US" sz="1600" b="1" dirty="0"/>
          </a:p>
          <a:p>
            <a:r>
              <a:rPr lang="en-US" sz="1600" b="1" dirty="0"/>
              <a:t>Where:</a:t>
            </a:r>
          </a:p>
          <a:p>
            <a:r>
              <a:rPr lang="en-US" sz="1600" b="1" dirty="0"/>
              <a:t> P is the population at the end of the design period</a:t>
            </a:r>
            <a:r>
              <a:rPr lang="en-US" sz="1600" b="1" dirty="0" smtClean="0"/>
              <a:t>.</a:t>
            </a:r>
            <a:r>
              <a:rPr lang="en-US" sz="1600" b="1" dirty="0"/>
              <a:t>	 </a:t>
            </a:r>
          </a:p>
          <a:p>
            <a:r>
              <a:rPr lang="en-US" sz="1600" b="1" dirty="0"/>
              <a:t>PF = 14P</a:t>
            </a:r>
            <a:r>
              <a:rPr lang="en-US" sz="1600" b="1" baseline="30000" dirty="0"/>
              <a:t>–1/6	</a:t>
            </a:r>
            <a:endParaRPr lang="en-US" sz="1600" b="1" dirty="0"/>
          </a:p>
          <a:p>
            <a:r>
              <a:rPr lang="en-US" sz="1600" b="1" dirty="0"/>
              <a:t> </a:t>
            </a:r>
            <a:r>
              <a:rPr lang="en-US" sz="1600" b="1" dirty="0" smtClean="0"/>
              <a:t>PF </a:t>
            </a:r>
            <a:r>
              <a:rPr lang="en-US" sz="1600" b="1" dirty="0"/>
              <a:t>= 14(3719 people)</a:t>
            </a:r>
            <a:r>
              <a:rPr lang="en-US" sz="1600" b="1" baseline="30000" dirty="0"/>
              <a:t>–</a:t>
            </a:r>
            <a:r>
              <a:rPr lang="en-US" sz="1600" b="1" baseline="30000" dirty="0" smtClean="0"/>
              <a:t>1/6</a:t>
            </a:r>
            <a:r>
              <a:rPr lang="en-US" sz="1600" b="1" dirty="0"/>
              <a:t> </a:t>
            </a:r>
          </a:p>
          <a:p>
            <a:r>
              <a:rPr lang="en-US" sz="1600" b="1" dirty="0"/>
              <a:t>PF = </a:t>
            </a:r>
            <a:r>
              <a:rPr lang="en-US" sz="1600" b="1" dirty="0" smtClean="0"/>
              <a:t>3.5</a:t>
            </a:r>
            <a:endParaRPr lang="ar-SA" sz="1600" b="1" dirty="0"/>
          </a:p>
        </p:txBody>
      </p:sp>
      <p:sp>
        <p:nvSpPr>
          <p:cNvPr id="4" name="Slide Number Placeholder 3"/>
          <p:cNvSpPr>
            <a:spLocks noGrp="1"/>
          </p:cNvSpPr>
          <p:nvPr>
            <p:ph type="sldNum" sz="quarter" idx="12"/>
          </p:nvPr>
        </p:nvSpPr>
        <p:spPr/>
        <p:txBody>
          <a:bodyPr/>
          <a:lstStyle/>
          <a:p>
            <a:fld id="{519954A3-9DFD-4C44-94BA-B95130A3BA1C}" type="slidenum">
              <a:rPr lang="en-US" smtClean="0"/>
              <a:pPr/>
              <a:t>18</a:t>
            </a:fld>
            <a:endParaRPr lang="en-US" dirty="0"/>
          </a:p>
        </p:txBody>
      </p:sp>
    </p:spTree>
    <p:extLst>
      <p:ext uri="{BB962C8B-B14F-4D97-AF65-F5344CB8AC3E}">
        <p14:creationId xmlns="" xmlns:p14="http://schemas.microsoft.com/office/powerpoint/2010/main" val="993655490"/>
      </p:ext>
    </p:extLst>
  </p:cSld>
  <p:clrMapOvr>
    <a:masterClrMapping/>
  </p:clrMapOvr>
  <p:transition spd="slow">
    <p:wip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Load Calculations.</a:t>
            </a:r>
            <a:endParaRPr lang="en-US" dirty="0"/>
          </a:p>
        </p:txBody>
      </p:sp>
      <p:sp>
        <p:nvSpPr>
          <p:cNvPr id="3" name="عنصر نائب للمحتوى 2"/>
          <p:cNvSpPr>
            <a:spLocks noGrp="1"/>
          </p:cNvSpPr>
          <p:nvPr>
            <p:ph idx="1"/>
          </p:nvPr>
        </p:nvSpPr>
        <p:spPr>
          <a:xfrm>
            <a:off x="677334" y="1634837"/>
            <a:ext cx="8596668" cy="4406526"/>
          </a:xfrm>
        </p:spPr>
        <p:txBody>
          <a:bodyPr/>
          <a:lstStyle/>
          <a:p>
            <a:pPr marL="0" indent="0">
              <a:buNone/>
            </a:pPr>
            <a:endParaRPr lang="en-US" dirty="0"/>
          </a:p>
          <a:p>
            <a:r>
              <a:rPr lang="en-US" b="1" dirty="0"/>
              <a:t>Q </a:t>
            </a:r>
            <a:r>
              <a:rPr lang="en-US" b="1" baseline="-25000" dirty="0"/>
              <a:t>manholes </a:t>
            </a:r>
            <a:r>
              <a:rPr lang="en-US" b="1" dirty="0"/>
              <a:t>(m</a:t>
            </a:r>
            <a:r>
              <a:rPr lang="en-US" b="1" baseline="30000" dirty="0"/>
              <a:t>3</a:t>
            </a:r>
            <a:r>
              <a:rPr lang="en-US" b="1" dirty="0"/>
              <a:t>/day)</a:t>
            </a:r>
            <a:r>
              <a:rPr lang="en-US" dirty="0"/>
              <a:t>= (No. of Homes in the zone) * (No. of capita per house) * (Per capita water demand) (L/</a:t>
            </a:r>
            <a:r>
              <a:rPr lang="en-US" dirty="0" err="1"/>
              <a:t>c.d</a:t>
            </a:r>
            <a:r>
              <a:rPr lang="en-US" dirty="0"/>
              <a:t>) * (% of produced wastewater to consumed water) * (</a:t>
            </a:r>
            <a:r>
              <a:rPr lang="en-US" dirty="0" err="1"/>
              <a:t>PF</a:t>
            </a:r>
            <a:r>
              <a:rPr lang="en-US" baseline="-25000" dirty="0" err="1"/>
              <a:t>h</a:t>
            </a:r>
            <a:r>
              <a:rPr lang="en-US" dirty="0"/>
              <a:t>) * (1/1000)+.2 (No. of Homes in the zone) * (No. of capita per house) * (Per capita water demand) (L/</a:t>
            </a:r>
            <a:r>
              <a:rPr lang="en-US" dirty="0" err="1"/>
              <a:t>c.d</a:t>
            </a:r>
            <a:r>
              <a:rPr lang="en-US" dirty="0"/>
              <a:t>) * (% of produced wastewater to consumed water) </a:t>
            </a:r>
            <a:r>
              <a:rPr lang="en-US" dirty="0" smtClean="0"/>
              <a:t>*(1/1000)</a:t>
            </a:r>
            <a:endParaRPr lang="en-US" dirty="0"/>
          </a:p>
        </p:txBody>
      </p:sp>
    </p:spTree>
    <p:extLst>
      <p:ext uri="{BB962C8B-B14F-4D97-AF65-F5344CB8AC3E}">
        <p14:creationId xmlns="" xmlns:p14="http://schemas.microsoft.com/office/powerpoint/2010/main" val="322386799"/>
      </p:ext>
    </p:extLst>
  </p:cSld>
  <p:clrMapOvr>
    <a:masterClrMapping/>
  </p:clrMapOvr>
  <p:transition spd="slow">
    <p:wip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idx="1"/>
          </p:nvPr>
        </p:nvSpPr>
        <p:spPr>
          <a:xfrm>
            <a:off x="457200" y="1481328"/>
            <a:ext cx="8229600" cy="4525963"/>
          </a:xfrm>
        </p:spPr>
        <p:txBody>
          <a:bodyPr>
            <a:normAutofit/>
          </a:bodyPr>
          <a:lstStyle/>
          <a:p>
            <a:r>
              <a:rPr lang="en-US" sz="2600" dirty="0" smtClean="0">
                <a:solidFill>
                  <a:schemeClr val="tx1"/>
                </a:solidFill>
              </a:rPr>
              <a:t>Objectives and significance of the project</a:t>
            </a:r>
          </a:p>
          <a:p>
            <a:r>
              <a:rPr lang="en-US" sz="2600" dirty="0" smtClean="0">
                <a:solidFill>
                  <a:schemeClr val="tx1"/>
                </a:solidFill>
              </a:rPr>
              <a:t>Methodology</a:t>
            </a:r>
          </a:p>
          <a:p>
            <a:r>
              <a:rPr lang="en-US" sz="2600" dirty="0" smtClean="0">
                <a:solidFill>
                  <a:schemeClr val="tx1"/>
                </a:solidFill>
              </a:rPr>
              <a:t>Study Area</a:t>
            </a:r>
          </a:p>
          <a:p>
            <a:r>
              <a:rPr lang="en-US" sz="2600" dirty="0" smtClean="0">
                <a:solidFill>
                  <a:schemeClr val="tx1"/>
                </a:solidFill>
              </a:rPr>
              <a:t>Design a New WDN </a:t>
            </a:r>
          </a:p>
          <a:p>
            <a:r>
              <a:rPr lang="en-US" sz="2600" dirty="0" smtClean="0">
                <a:solidFill>
                  <a:schemeClr val="tx1"/>
                </a:solidFill>
              </a:rPr>
              <a:t>Design Sewer Network System</a:t>
            </a:r>
          </a:p>
          <a:p>
            <a:r>
              <a:rPr lang="en-US" sz="2600" dirty="0" smtClean="0">
                <a:solidFill>
                  <a:schemeClr val="tx1"/>
                </a:solidFill>
              </a:rPr>
              <a:t>Model Analysis Results</a:t>
            </a:r>
          </a:p>
          <a:p>
            <a:r>
              <a:rPr lang="en-US" sz="2600" dirty="0" smtClean="0">
                <a:solidFill>
                  <a:schemeClr val="tx1"/>
                </a:solidFill>
              </a:rPr>
              <a:t>Conclusion and Recommendations </a:t>
            </a:r>
          </a:p>
          <a:p>
            <a:pPr marL="0" indent="0">
              <a:buNone/>
            </a:pPr>
            <a:endParaRPr lang="en-US" dirty="0" smtClean="0">
              <a:solidFill>
                <a:schemeClr val="tx1"/>
              </a:solidFill>
            </a:endParaRPr>
          </a:p>
        </p:txBody>
      </p:sp>
      <p:sp>
        <p:nvSpPr>
          <p:cNvPr id="6" name="Title 1"/>
          <p:cNvSpPr>
            <a:spLocks noGrp="1"/>
          </p:cNvSpPr>
          <p:nvPr>
            <p:ph type="title"/>
          </p:nvPr>
        </p:nvSpPr>
        <p:spPr>
          <a:xfrm>
            <a:off x="457200" y="274638"/>
            <a:ext cx="8229600" cy="1143000"/>
          </a:xfrm>
        </p:spPr>
        <p:txBody>
          <a:bodyPr/>
          <a:lstStyle/>
          <a:p>
            <a:r>
              <a:rPr lang="en-US" altLang="en-US" dirty="0" smtClean="0">
                <a:solidFill>
                  <a:schemeClr val="accent2">
                    <a:lumMod val="75000"/>
                  </a:schemeClr>
                </a:solidFill>
                <a:latin typeface="Lucida Calligraphy" panose="03010101010101010101" pitchFamily="66" charset="0"/>
                <a:cs typeface="Tahoma" panose="020B0604030504040204" pitchFamily="34" charset="0"/>
              </a:rPr>
              <a:t>Outline</a:t>
            </a:r>
            <a:endParaRPr lang="en-US" dirty="0"/>
          </a:p>
        </p:txBody>
      </p:sp>
      <p:graphicFrame>
        <p:nvGraphicFramePr>
          <p:cNvPr id="4" name="Diagram 3"/>
          <p:cNvGraphicFramePr/>
          <p:nvPr/>
        </p:nvGraphicFramePr>
        <p:xfrm>
          <a:off x="11508661" y="6257931"/>
          <a:ext cx="683339" cy="3651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435017405"/>
      </p:ext>
    </p:extLst>
  </p:cSld>
  <p:clrMapOvr>
    <a:masterClrMapping/>
  </p:clrMapOvr>
  <p:transition spd="slow">
    <p:wip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dirty="0"/>
          </a:p>
        </p:txBody>
      </p:sp>
      <p:sp>
        <p:nvSpPr>
          <p:cNvPr id="3" name="Content Placeholder 2"/>
          <p:cNvSpPr>
            <a:spLocks noGrp="1"/>
          </p:cNvSpPr>
          <p:nvPr>
            <p:ph idx="1"/>
          </p:nvPr>
        </p:nvSpPr>
        <p:spPr/>
        <p:txBody>
          <a:bodyPr/>
          <a:lstStyle/>
          <a:p>
            <a:r>
              <a:rPr lang="en-US" dirty="0"/>
              <a:t>● No. of Homes: expected number of houses connected at that manhole in the selected   zones.</a:t>
            </a:r>
          </a:p>
          <a:p>
            <a:pPr marL="0" indent="0">
              <a:buNone/>
            </a:pPr>
            <a:r>
              <a:rPr lang="en-US" dirty="0" smtClean="0"/>
              <a:t>        </a:t>
            </a:r>
            <a:endParaRPr lang="en-US" dirty="0"/>
          </a:p>
          <a:p>
            <a:r>
              <a:rPr lang="en-US" dirty="0"/>
              <a:t>● No. of capita per house: number of capita at each house, assume = 7   </a:t>
            </a:r>
          </a:p>
          <a:p>
            <a:pPr marL="0" indent="0">
              <a:buNone/>
            </a:pPr>
            <a:r>
              <a:rPr lang="en-US" dirty="0" smtClean="0"/>
              <a:t>Capita/house</a:t>
            </a:r>
            <a:r>
              <a:rPr lang="en-US" dirty="0"/>
              <a:t>.</a:t>
            </a:r>
          </a:p>
          <a:p>
            <a:r>
              <a:rPr lang="en-US" dirty="0"/>
              <a:t>● Per capita water demand =120 L/c.d.</a:t>
            </a:r>
          </a:p>
          <a:p>
            <a:r>
              <a:rPr lang="en-US" dirty="0"/>
              <a:t>● % of produced wastewater to consumed water = 90%</a:t>
            </a:r>
          </a:p>
          <a:p>
            <a:r>
              <a:rPr lang="en-US" dirty="0"/>
              <a:t>● </a:t>
            </a:r>
            <a:r>
              <a:rPr lang="en-US" dirty="0" err="1"/>
              <a:t>PFh</a:t>
            </a:r>
            <a:r>
              <a:rPr lang="en-US" dirty="0"/>
              <a:t>: Hourly Peaking Factor = </a:t>
            </a:r>
            <a:r>
              <a:rPr lang="en-US" dirty="0" smtClean="0"/>
              <a:t>3.55</a:t>
            </a:r>
            <a:endParaRPr lang="ar-SA" dirty="0"/>
          </a:p>
        </p:txBody>
      </p:sp>
      <p:sp>
        <p:nvSpPr>
          <p:cNvPr id="4" name="Slide Number Placeholder 3"/>
          <p:cNvSpPr>
            <a:spLocks noGrp="1"/>
          </p:cNvSpPr>
          <p:nvPr>
            <p:ph type="sldNum" sz="quarter" idx="12"/>
          </p:nvPr>
        </p:nvSpPr>
        <p:spPr/>
        <p:txBody>
          <a:bodyPr/>
          <a:lstStyle/>
          <a:p>
            <a:fld id="{519954A3-9DFD-4C44-94BA-B95130A3BA1C}" type="slidenum">
              <a:rPr lang="en-US" smtClean="0"/>
              <a:pPr/>
              <a:t>20</a:t>
            </a:fld>
            <a:endParaRPr lang="en-US" dirty="0"/>
          </a:p>
        </p:txBody>
      </p:sp>
    </p:spTree>
    <p:extLst>
      <p:ext uri="{BB962C8B-B14F-4D97-AF65-F5344CB8AC3E}">
        <p14:creationId xmlns="" xmlns:p14="http://schemas.microsoft.com/office/powerpoint/2010/main" val="830025533"/>
      </p:ext>
    </p:extLst>
  </p:cSld>
  <p:clrMapOvr>
    <a:masterClrMapping/>
  </p:clrMapOvr>
  <p:transition spd="slow">
    <p:wip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54728" y="1136073"/>
            <a:ext cx="8229600" cy="3810000"/>
          </a:xfrm>
        </p:spPr>
        <p:txBody>
          <a:bodyPr>
            <a:noAutofit/>
          </a:bodyPr>
          <a:lstStyle/>
          <a:p>
            <a:r>
              <a:rPr lang="en-US" sz="6600" dirty="0"/>
              <a:t>Sewer Drainage system Design for </a:t>
            </a:r>
            <a:r>
              <a:rPr lang="en-US" sz="6600" dirty="0" err="1" smtClean="0"/>
              <a:t>Ajram</a:t>
            </a:r>
            <a:r>
              <a:rPr lang="en-US" sz="6600" dirty="0" smtClean="0"/>
              <a:t> and </a:t>
            </a:r>
            <a:r>
              <a:rPr lang="en-US" sz="6600" dirty="0" err="1" smtClean="0"/>
              <a:t>Zawata</a:t>
            </a:r>
            <a:r>
              <a:rPr lang="en-US" sz="6600" dirty="0" smtClean="0"/>
              <a:t> </a:t>
            </a:r>
            <a:r>
              <a:rPr lang="en-US" sz="6600" dirty="0"/>
              <a:t>Town.</a:t>
            </a:r>
            <a:br>
              <a:rPr lang="en-US" sz="6600" dirty="0"/>
            </a:br>
            <a:r>
              <a:rPr lang="en-US" sz="6600" dirty="0"/>
              <a:t/>
            </a:r>
            <a:br>
              <a:rPr lang="en-US" sz="6600" dirty="0"/>
            </a:br>
            <a:r>
              <a:rPr lang="en-US" sz="2000" dirty="0" smtClean="0"/>
              <a:t>.</a:t>
            </a:r>
            <a:endParaRPr lang="en-US" sz="6600" dirty="0"/>
          </a:p>
        </p:txBody>
      </p:sp>
    </p:spTree>
    <p:extLst>
      <p:ext uri="{BB962C8B-B14F-4D97-AF65-F5344CB8AC3E}">
        <p14:creationId xmlns="" xmlns:p14="http://schemas.microsoft.com/office/powerpoint/2010/main" val="4266824071"/>
      </p:ext>
    </p:extLst>
  </p:cSld>
  <p:clrMapOvr>
    <a:masterClrMapping/>
  </p:clrMapOvr>
  <p:transition spd="slow">
    <p:wip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Methodology</a:t>
            </a:r>
            <a:endParaRPr lang="en-US" dirty="0"/>
          </a:p>
        </p:txBody>
      </p:sp>
      <p:sp>
        <p:nvSpPr>
          <p:cNvPr id="3" name="عنصر نائب للمحتوى 2"/>
          <p:cNvSpPr>
            <a:spLocks noGrp="1"/>
          </p:cNvSpPr>
          <p:nvPr>
            <p:ph idx="1"/>
          </p:nvPr>
        </p:nvSpPr>
        <p:spPr>
          <a:xfrm>
            <a:off x="552643" y="1930400"/>
            <a:ext cx="8596668" cy="3880773"/>
          </a:xfrm>
        </p:spPr>
        <p:txBody>
          <a:bodyPr/>
          <a:lstStyle/>
          <a:p>
            <a:r>
              <a:rPr lang="en-US" b="1" dirty="0" smtClean="0"/>
              <a:t>Doing calculations </a:t>
            </a:r>
            <a:r>
              <a:rPr lang="en-US" b="1" dirty="0"/>
              <a:t>to find the expected population of the town in the future </a:t>
            </a:r>
          </a:p>
          <a:p>
            <a:r>
              <a:rPr lang="en-US" b="1" dirty="0" smtClean="0"/>
              <a:t>Finding </a:t>
            </a:r>
            <a:r>
              <a:rPr lang="en-US" b="1" dirty="0"/>
              <a:t>the expected produced waste water in the future </a:t>
            </a:r>
          </a:p>
          <a:p>
            <a:r>
              <a:rPr lang="en-US" b="1" dirty="0" smtClean="0"/>
              <a:t>Preparing </a:t>
            </a:r>
            <a:r>
              <a:rPr lang="en-US" b="1" dirty="0"/>
              <a:t>data as layers of the town </a:t>
            </a:r>
          </a:p>
          <a:p>
            <a:r>
              <a:rPr lang="en-US" b="1" dirty="0" smtClean="0"/>
              <a:t>Using </a:t>
            </a:r>
            <a:r>
              <a:rPr lang="en-US" b="1" dirty="0"/>
              <a:t>sewer cad to design the network depending on layers of (contour, building, road)</a:t>
            </a:r>
          </a:p>
          <a:p>
            <a:r>
              <a:rPr lang="en-US" b="1" dirty="0" smtClean="0"/>
              <a:t>Checking </a:t>
            </a:r>
            <a:r>
              <a:rPr lang="en-US" b="1" dirty="0"/>
              <a:t>the design to </a:t>
            </a:r>
            <a:r>
              <a:rPr lang="en-US" b="1" dirty="0" smtClean="0"/>
              <a:t>achieve </a:t>
            </a:r>
            <a:r>
              <a:rPr lang="en-US" b="1" dirty="0"/>
              <a:t>the criteria of velocity and cover.</a:t>
            </a:r>
          </a:p>
          <a:p>
            <a:endParaRPr lang="en-US" b="1" dirty="0"/>
          </a:p>
          <a:p>
            <a:endParaRPr lang="en-US" b="1" dirty="0"/>
          </a:p>
        </p:txBody>
      </p:sp>
    </p:spTree>
    <p:extLst>
      <p:ext uri="{BB962C8B-B14F-4D97-AF65-F5344CB8AC3E}">
        <p14:creationId xmlns="" xmlns:p14="http://schemas.microsoft.com/office/powerpoint/2010/main" val="862472417"/>
      </p:ext>
    </p:extLst>
  </p:cSld>
  <p:clrMapOvr>
    <a:masterClrMapping/>
  </p:clrMapOvr>
  <mc:AlternateContent xmlns:mc="http://schemas.openxmlformats.org/markup-compatibility/2006">
    <mc:Choice xmlns=""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Criteria of the Design.</a:t>
            </a:r>
            <a:endParaRPr lang="en-US" dirty="0"/>
          </a:p>
        </p:txBody>
      </p:sp>
      <p:graphicFrame>
        <p:nvGraphicFramePr>
          <p:cNvPr id="4" name="عنصر نائب للمحتوى 3"/>
          <p:cNvGraphicFramePr>
            <a:graphicFrameLocks noGrp="1"/>
          </p:cNvGraphicFramePr>
          <p:nvPr>
            <p:ph idx="1"/>
            <p:extLst>
              <p:ext uri="{D42A27DB-BD31-4B8C-83A1-F6EECF244321}">
                <p14:modId xmlns="" xmlns:p14="http://schemas.microsoft.com/office/powerpoint/2010/main" val="2530003005"/>
              </p:ext>
            </p:extLst>
          </p:nvPr>
        </p:nvGraphicFramePr>
        <p:xfrm>
          <a:off x="1717963" y="1717961"/>
          <a:ext cx="6992735" cy="3913827"/>
        </p:xfrm>
        <a:graphic>
          <a:graphicData uri="http://schemas.openxmlformats.org/drawingml/2006/table">
            <a:tbl>
              <a:tblPr firstRow="1" firstCol="1" bandRow="1">
                <a:tableStyleId>{5C22544A-7EE6-4342-B048-85BDC9FD1C3A}</a:tableStyleId>
              </a:tblPr>
              <a:tblGrid>
                <a:gridCol w="3530981">
                  <a:extLst>
                    <a:ext uri="{9D8B030D-6E8A-4147-A177-3AD203B41FA5}">
                      <a16:colId xmlns="" xmlns:a16="http://schemas.microsoft.com/office/drawing/2014/main" val="20000"/>
                    </a:ext>
                  </a:extLst>
                </a:gridCol>
                <a:gridCol w="3461754">
                  <a:extLst>
                    <a:ext uri="{9D8B030D-6E8A-4147-A177-3AD203B41FA5}">
                      <a16:colId xmlns="" xmlns:a16="http://schemas.microsoft.com/office/drawing/2014/main" val="20001"/>
                    </a:ext>
                  </a:extLst>
                </a:gridCol>
              </a:tblGrid>
              <a:tr h="488356">
                <a:tc>
                  <a:txBody>
                    <a:bodyPr/>
                    <a:lstStyle/>
                    <a:p>
                      <a:pPr marL="0" marR="0">
                        <a:lnSpc>
                          <a:spcPct val="107000"/>
                        </a:lnSpc>
                        <a:spcBef>
                          <a:spcPts val="0"/>
                        </a:spcBef>
                        <a:spcAft>
                          <a:spcPts val="0"/>
                        </a:spcAft>
                      </a:pPr>
                      <a:r>
                        <a:rPr lang="en-US" sz="1600">
                          <a:effectLst/>
                        </a:rPr>
                        <a:t>Natural water consumption (L/capita/day)</a:t>
                      </a:r>
                      <a:endParaRPr lang="en-US" sz="1600">
                        <a:solidFill>
                          <a:srgbClr val="000000"/>
                        </a:solidFill>
                        <a:effectLst/>
                        <a:latin typeface="Calibri"/>
                        <a:ea typeface="Calibri"/>
                        <a:cs typeface="Arial"/>
                      </a:endParaRPr>
                    </a:p>
                  </a:txBody>
                  <a:tcPr marL="68580" marR="68580" marT="0" marB="0"/>
                </a:tc>
                <a:tc>
                  <a:txBody>
                    <a:bodyPr/>
                    <a:lstStyle/>
                    <a:p>
                      <a:pPr marL="0" marR="0">
                        <a:lnSpc>
                          <a:spcPct val="107000"/>
                        </a:lnSpc>
                        <a:spcBef>
                          <a:spcPts val="0"/>
                        </a:spcBef>
                        <a:spcAft>
                          <a:spcPts val="0"/>
                        </a:spcAft>
                      </a:pPr>
                      <a:r>
                        <a:rPr lang="en-US" sz="1600">
                          <a:effectLst/>
                        </a:rPr>
                        <a:t>120</a:t>
                      </a:r>
                      <a:endParaRPr lang="en-US" sz="1600">
                        <a:solidFill>
                          <a:srgbClr val="000000"/>
                        </a:solidFill>
                        <a:effectLst/>
                        <a:latin typeface="Calibri"/>
                        <a:ea typeface="Calibri"/>
                        <a:cs typeface="Arial"/>
                      </a:endParaRPr>
                    </a:p>
                  </a:txBody>
                  <a:tcPr marL="68580" marR="68580" marT="0" marB="0"/>
                </a:tc>
                <a:extLst>
                  <a:ext uri="{0D108BD9-81ED-4DB2-BD59-A6C34878D82A}">
                    <a16:rowId xmlns="" xmlns:a16="http://schemas.microsoft.com/office/drawing/2014/main" val="10000"/>
                  </a:ext>
                </a:extLst>
              </a:tr>
              <a:tr h="238669">
                <a:tc>
                  <a:txBody>
                    <a:bodyPr/>
                    <a:lstStyle/>
                    <a:p>
                      <a:pPr marL="0" marR="0">
                        <a:lnSpc>
                          <a:spcPct val="107000"/>
                        </a:lnSpc>
                        <a:spcBef>
                          <a:spcPts val="0"/>
                        </a:spcBef>
                        <a:spcAft>
                          <a:spcPts val="0"/>
                        </a:spcAft>
                      </a:pPr>
                      <a:r>
                        <a:rPr lang="en-US" sz="1600">
                          <a:effectLst/>
                        </a:rPr>
                        <a:t>Growth rate (%)</a:t>
                      </a:r>
                      <a:endParaRPr lang="en-US" sz="1600">
                        <a:solidFill>
                          <a:srgbClr val="000000"/>
                        </a:solidFill>
                        <a:effectLst/>
                        <a:latin typeface="Calibri"/>
                        <a:ea typeface="Calibri"/>
                        <a:cs typeface="Arial"/>
                      </a:endParaRPr>
                    </a:p>
                  </a:txBody>
                  <a:tcPr marL="68580" marR="68580" marT="0" marB="0"/>
                </a:tc>
                <a:tc>
                  <a:txBody>
                    <a:bodyPr/>
                    <a:lstStyle/>
                    <a:p>
                      <a:pPr marL="0" marR="0">
                        <a:lnSpc>
                          <a:spcPct val="107000"/>
                        </a:lnSpc>
                        <a:spcBef>
                          <a:spcPts val="0"/>
                        </a:spcBef>
                        <a:spcAft>
                          <a:spcPts val="0"/>
                        </a:spcAft>
                      </a:pPr>
                      <a:r>
                        <a:rPr lang="en-US" sz="1600" dirty="0" smtClean="0">
                          <a:effectLst/>
                        </a:rPr>
                        <a:t>2.5</a:t>
                      </a:r>
                      <a:endParaRPr lang="en-US" sz="1600" dirty="0">
                        <a:solidFill>
                          <a:srgbClr val="000000"/>
                        </a:solidFill>
                        <a:effectLst/>
                        <a:latin typeface="Calibri"/>
                        <a:ea typeface="Calibri"/>
                        <a:cs typeface="Arial"/>
                      </a:endParaRPr>
                    </a:p>
                  </a:txBody>
                  <a:tcPr marL="68580" marR="68580" marT="0" marB="0"/>
                </a:tc>
                <a:extLst>
                  <a:ext uri="{0D108BD9-81ED-4DB2-BD59-A6C34878D82A}">
                    <a16:rowId xmlns="" xmlns:a16="http://schemas.microsoft.com/office/drawing/2014/main" val="10001"/>
                  </a:ext>
                </a:extLst>
              </a:tr>
              <a:tr h="238669">
                <a:tc>
                  <a:txBody>
                    <a:bodyPr/>
                    <a:lstStyle/>
                    <a:p>
                      <a:pPr marL="0" marR="0">
                        <a:lnSpc>
                          <a:spcPct val="107000"/>
                        </a:lnSpc>
                        <a:spcBef>
                          <a:spcPts val="0"/>
                        </a:spcBef>
                        <a:spcAft>
                          <a:spcPts val="0"/>
                        </a:spcAft>
                      </a:pPr>
                      <a:r>
                        <a:rPr lang="en-US" sz="1600" dirty="0">
                          <a:effectLst/>
                        </a:rPr>
                        <a:t>Design period(years)</a:t>
                      </a:r>
                      <a:endParaRPr lang="en-US" sz="1600" dirty="0">
                        <a:solidFill>
                          <a:srgbClr val="000000"/>
                        </a:solidFill>
                        <a:effectLst/>
                        <a:latin typeface="Calibri"/>
                        <a:ea typeface="Calibri"/>
                        <a:cs typeface="Arial"/>
                      </a:endParaRPr>
                    </a:p>
                  </a:txBody>
                  <a:tcPr marL="68580" marR="68580" marT="0" marB="0"/>
                </a:tc>
                <a:tc>
                  <a:txBody>
                    <a:bodyPr/>
                    <a:lstStyle/>
                    <a:p>
                      <a:pPr marL="0" marR="0">
                        <a:lnSpc>
                          <a:spcPct val="107000"/>
                        </a:lnSpc>
                        <a:spcBef>
                          <a:spcPts val="0"/>
                        </a:spcBef>
                        <a:spcAft>
                          <a:spcPts val="0"/>
                        </a:spcAft>
                      </a:pPr>
                      <a:r>
                        <a:rPr lang="en-US" sz="1600" dirty="0" smtClean="0">
                          <a:effectLst/>
                        </a:rPr>
                        <a:t>20</a:t>
                      </a:r>
                      <a:endParaRPr lang="en-US" sz="1600" dirty="0">
                        <a:solidFill>
                          <a:srgbClr val="000000"/>
                        </a:solidFill>
                        <a:effectLst/>
                        <a:latin typeface="Calibri"/>
                        <a:ea typeface="Calibri"/>
                        <a:cs typeface="Arial"/>
                      </a:endParaRPr>
                    </a:p>
                  </a:txBody>
                  <a:tcPr marL="68580" marR="68580" marT="0" marB="0"/>
                </a:tc>
                <a:extLst>
                  <a:ext uri="{0D108BD9-81ED-4DB2-BD59-A6C34878D82A}">
                    <a16:rowId xmlns="" xmlns:a16="http://schemas.microsoft.com/office/drawing/2014/main" val="10003"/>
                  </a:ext>
                </a:extLst>
              </a:tr>
              <a:tr h="238669">
                <a:tc>
                  <a:txBody>
                    <a:bodyPr/>
                    <a:lstStyle/>
                    <a:p>
                      <a:pPr marL="0" marR="0">
                        <a:lnSpc>
                          <a:spcPct val="107000"/>
                        </a:lnSpc>
                        <a:spcBef>
                          <a:spcPts val="0"/>
                        </a:spcBef>
                        <a:spcAft>
                          <a:spcPts val="0"/>
                        </a:spcAft>
                      </a:pPr>
                      <a:r>
                        <a:rPr lang="en-US" sz="1600" dirty="0">
                          <a:effectLst/>
                        </a:rPr>
                        <a:t>% product waste</a:t>
                      </a:r>
                      <a:endParaRPr lang="en-US" sz="1600" dirty="0">
                        <a:solidFill>
                          <a:srgbClr val="000000"/>
                        </a:solidFill>
                        <a:effectLst/>
                        <a:latin typeface="Calibri"/>
                        <a:ea typeface="Calibri"/>
                        <a:cs typeface="Arial"/>
                      </a:endParaRPr>
                    </a:p>
                  </a:txBody>
                  <a:tcPr marL="68580" marR="68580" marT="0" marB="0"/>
                </a:tc>
                <a:tc>
                  <a:txBody>
                    <a:bodyPr/>
                    <a:lstStyle/>
                    <a:p>
                      <a:pPr marL="0" marR="0">
                        <a:lnSpc>
                          <a:spcPct val="107000"/>
                        </a:lnSpc>
                        <a:spcBef>
                          <a:spcPts val="0"/>
                        </a:spcBef>
                        <a:spcAft>
                          <a:spcPts val="0"/>
                        </a:spcAft>
                      </a:pPr>
                      <a:r>
                        <a:rPr lang="en-US" sz="1600" dirty="0" smtClean="0">
                          <a:effectLst/>
                        </a:rPr>
                        <a:t>90%</a:t>
                      </a:r>
                      <a:endParaRPr lang="en-US" sz="1600" dirty="0">
                        <a:solidFill>
                          <a:srgbClr val="000000"/>
                        </a:solidFill>
                        <a:effectLst/>
                        <a:latin typeface="Calibri"/>
                        <a:ea typeface="Calibri"/>
                        <a:cs typeface="Arial"/>
                      </a:endParaRPr>
                    </a:p>
                  </a:txBody>
                  <a:tcPr marL="68580" marR="68580" marT="0" marB="0"/>
                </a:tc>
                <a:extLst>
                  <a:ext uri="{0D108BD9-81ED-4DB2-BD59-A6C34878D82A}">
                    <a16:rowId xmlns="" xmlns:a16="http://schemas.microsoft.com/office/drawing/2014/main" val="10004"/>
                  </a:ext>
                </a:extLst>
              </a:tr>
              <a:tr h="238669">
                <a:tc>
                  <a:txBody>
                    <a:bodyPr/>
                    <a:lstStyle/>
                    <a:p>
                      <a:pPr marL="0" marR="0">
                        <a:lnSpc>
                          <a:spcPct val="107000"/>
                        </a:lnSpc>
                        <a:spcBef>
                          <a:spcPts val="0"/>
                        </a:spcBef>
                        <a:spcAft>
                          <a:spcPts val="0"/>
                        </a:spcAft>
                      </a:pPr>
                      <a:r>
                        <a:rPr lang="en-US" sz="1600" dirty="0">
                          <a:effectLst/>
                        </a:rPr>
                        <a:t>Maximum velocity in conduits(m/sec)</a:t>
                      </a:r>
                      <a:endParaRPr lang="en-US" sz="1600" dirty="0">
                        <a:solidFill>
                          <a:srgbClr val="000000"/>
                        </a:solidFill>
                        <a:effectLst/>
                        <a:latin typeface="Calibri"/>
                        <a:ea typeface="Calibri"/>
                        <a:cs typeface="Arial"/>
                      </a:endParaRPr>
                    </a:p>
                  </a:txBody>
                  <a:tcPr marL="68580" marR="68580" marT="0" marB="0"/>
                </a:tc>
                <a:tc>
                  <a:txBody>
                    <a:bodyPr/>
                    <a:lstStyle/>
                    <a:p>
                      <a:pPr marL="0" marR="0">
                        <a:lnSpc>
                          <a:spcPct val="107000"/>
                        </a:lnSpc>
                        <a:spcBef>
                          <a:spcPts val="0"/>
                        </a:spcBef>
                        <a:spcAft>
                          <a:spcPts val="0"/>
                        </a:spcAft>
                      </a:pPr>
                      <a:r>
                        <a:rPr lang="en-US" sz="1600">
                          <a:effectLst/>
                        </a:rPr>
                        <a:t>3</a:t>
                      </a:r>
                      <a:endParaRPr lang="en-US" sz="1600">
                        <a:solidFill>
                          <a:srgbClr val="000000"/>
                        </a:solidFill>
                        <a:effectLst/>
                        <a:latin typeface="Calibri"/>
                        <a:ea typeface="Calibri"/>
                        <a:cs typeface="Arial"/>
                      </a:endParaRPr>
                    </a:p>
                  </a:txBody>
                  <a:tcPr marL="68580" marR="68580" marT="0" marB="0"/>
                </a:tc>
                <a:extLst>
                  <a:ext uri="{0D108BD9-81ED-4DB2-BD59-A6C34878D82A}">
                    <a16:rowId xmlns="" xmlns:a16="http://schemas.microsoft.com/office/drawing/2014/main" val="10005"/>
                  </a:ext>
                </a:extLst>
              </a:tr>
              <a:tr h="238669">
                <a:tc>
                  <a:txBody>
                    <a:bodyPr/>
                    <a:lstStyle/>
                    <a:p>
                      <a:pPr marL="0" marR="0">
                        <a:lnSpc>
                          <a:spcPct val="107000"/>
                        </a:lnSpc>
                        <a:spcBef>
                          <a:spcPts val="0"/>
                        </a:spcBef>
                        <a:spcAft>
                          <a:spcPts val="0"/>
                        </a:spcAft>
                      </a:pPr>
                      <a:r>
                        <a:rPr lang="en-US" sz="1600" dirty="0">
                          <a:effectLst/>
                        </a:rPr>
                        <a:t>Minimum velocity in conduits (m/sec)</a:t>
                      </a:r>
                      <a:endParaRPr lang="en-US" sz="1600" dirty="0">
                        <a:solidFill>
                          <a:srgbClr val="000000"/>
                        </a:solidFill>
                        <a:effectLst/>
                        <a:latin typeface="Calibri"/>
                        <a:ea typeface="Calibri"/>
                        <a:cs typeface="Arial"/>
                      </a:endParaRPr>
                    </a:p>
                  </a:txBody>
                  <a:tcPr marL="68580" marR="68580" marT="0" marB="0"/>
                </a:tc>
                <a:tc>
                  <a:txBody>
                    <a:bodyPr/>
                    <a:lstStyle/>
                    <a:p>
                      <a:pPr marL="0" marR="0">
                        <a:lnSpc>
                          <a:spcPct val="107000"/>
                        </a:lnSpc>
                        <a:spcBef>
                          <a:spcPts val="0"/>
                        </a:spcBef>
                        <a:spcAft>
                          <a:spcPts val="0"/>
                        </a:spcAft>
                      </a:pPr>
                      <a:r>
                        <a:rPr lang="en-US" sz="1600">
                          <a:effectLst/>
                        </a:rPr>
                        <a:t>0.6</a:t>
                      </a:r>
                      <a:endParaRPr lang="en-US" sz="1600">
                        <a:solidFill>
                          <a:srgbClr val="000000"/>
                        </a:solidFill>
                        <a:effectLst/>
                        <a:latin typeface="Calibri"/>
                        <a:ea typeface="Calibri"/>
                        <a:cs typeface="Arial"/>
                      </a:endParaRPr>
                    </a:p>
                  </a:txBody>
                  <a:tcPr marL="68580" marR="68580" marT="0" marB="0"/>
                </a:tc>
                <a:extLst>
                  <a:ext uri="{0D108BD9-81ED-4DB2-BD59-A6C34878D82A}">
                    <a16:rowId xmlns="" xmlns:a16="http://schemas.microsoft.com/office/drawing/2014/main" val="10006"/>
                  </a:ext>
                </a:extLst>
              </a:tr>
              <a:tr h="238669">
                <a:tc>
                  <a:txBody>
                    <a:bodyPr/>
                    <a:lstStyle/>
                    <a:p>
                      <a:pPr marL="0" marR="0">
                        <a:lnSpc>
                          <a:spcPct val="107000"/>
                        </a:lnSpc>
                        <a:spcBef>
                          <a:spcPts val="0"/>
                        </a:spcBef>
                        <a:spcAft>
                          <a:spcPts val="0"/>
                        </a:spcAft>
                      </a:pPr>
                      <a:r>
                        <a:rPr lang="en-US" sz="1600" dirty="0">
                          <a:effectLst/>
                        </a:rPr>
                        <a:t>Maximum allowable cover (m) </a:t>
                      </a:r>
                      <a:endParaRPr lang="en-US" sz="1600" dirty="0">
                        <a:solidFill>
                          <a:srgbClr val="000000"/>
                        </a:solidFill>
                        <a:effectLst/>
                        <a:latin typeface="Calibri"/>
                        <a:ea typeface="Calibri"/>
                        <a:cs typeface="Arial"/>
                      </a:endParaRPr>
                    </a:p>
                  </a:txBody>
                  <a:tcPr marL="68580" marR="68580" marT="0" marB="0"/>
                </a:tc>
                <a:tc>
                  <a:txBody>
                    <a:bodyPr/>
                    <a:lstStyle/>
                    <a:p>
                      <a:pPr marL="0" marR="0">
                        <a:lnSpc>
                          <a:spcPct val="107000"/>
                        </a:lnSpc>
                        <a:spcBef>
                          <a:spcPts val="0"/>
                        </a:spcBef>
                        <a:spcAft>
                          <a:spcPts val="0"/>
                        </a:spcAft>
                      </a:pPr>
                      <a:r>
                        <a:rPr lang="en-US" sz="1600">
                          <a:effectLst/>
                        </a:rPr>
                        <a:t>6</a:t>
                      </a:r>
                      <a:endParaRPr lang="en-US" sz="1600">
                        <a:solidFill>
                          <a:srgbClr val="000000"/>
                        </a:solidFill>
                        <a:effectLst/>
                        <a:latin typeface="Calibri"/>
                        <a:ea typeface="Calibri"/>
                        <a:cs typeface="Arial"/>
                      </a:endParaRPr>
                    </a:p>
                  </a:txBody>
                  <a:tcPr marL="68580" marR="68580" marT="0" marB="0"/>
                </a:tc>
                <a:extLst>
                  <a:ext uri="{0D108BD9-81ED-4DB2-BD59-A6C34878D82A}">
                    <a16:rowId xmlns="" xmlns:a16="http://schemas.microsoft.com/office/drawing/2014/main" val="10007"/>
                  </a:ext>
                </a:extLst>
              </a:tr>
              <a:tr h="238669">
                <a:tc>
                  <a:txBody>
                    <a:bodyPr/>
                    <a:lstStyle/>
                    <a:p>
                      <a:pPr marL="0" marR="0">
                        <a:lnSpc>
                          <a:spcPct val="107000"/>
                        </a:lnSpc>
                        <a:spcBef>
                          <a:spcPts val="0"/>
                        </a:spcBef>
                        <a:spcAft>
                          <a:spcPts val="0"/>
                        </a:spcAft>
                      </a:pPr>
                      <a:r>
                        <a:rPr lang="en-US" sz="1600" dirty="0">
                          <a:effectLst/>
                        </a:rPr>
                        <a:t>Minimum allowable cover(m)</a:t>
                      </a:r>
                      <a:endParaRPr lang="en-US" sz="1600" dirty="0">
                        <a:solidFill>
                          <a:srgbClr val="000000"/>
                        </a:solidFill>
                        <a:effectLst/>
                        <a:latin typeface="Calibri"/>
                        <a:ea typeface="Calibri"/>
                        <a:cs typeface="Arial"/>
                      </a:endParaRPr>
                    </a:p>
                  </a:txBody>
                  <a:tcPr marL="68580" marR="68580" marT="0" marB="0"/>
                </a:tc>
                <a:tc>
                  <a:txBody>
                    <a:bodyPr/>
                    <a:lstStyle/>
                    <a:p>
                      <a:pPr marL="0" marR="0">
                        <a:lnSpc>
                          <a:spcPct val="107000"/>
                        </a:lnSpc>
                        <a:spcBef>
                          <a:spcPts val="0"/>
                        </a:spcBef>
                        <a:spcAft>
                          <a:spcPts val="0"/>
                        </a:spcAft>
                      </a:pPr>
                      <a:r>
                        <a:rPr lang="en-US" sz="1600" dirty="0" smtClean="0">
                          <a:effectLst/>
                        </a:rPr>
                        <a:t>1</a:t>
                      </a:r>
                      <a:endParaRPr lang="en-US" sz="1600" dirty="0">
                        <a:solidFill>
                          <a:srgbClr val="000000"/>
                        </a:solidFill>
                        <a:effectLst/>
                        <a:latin typeface="Calibri"/>
                        <a:ea typeface="Calibri"/>
                        <a:cs typeface="Arial"/>
                      </a:endParaRPr>
                    </a:p>
                  </a:txBody>
                  <a:tcPr marL="68580" marR="68580" marT="0" marB="0"/>
                </a:tc>
                <a:extLst>
                  <a:ext uri="{0D108BD9-81ED-4DB2-BD59-A6C34878D82A}">
                    <a16:rowId xmlns="" xmlns:a16="http://schemas.microsoft.com/office/drawing/2014/main" val="10008"/>
                  </a:ext>
                </a:extLst>
              </a:tr>
              <a:tr h="238669">
                <a:tc>
                  <a:txBody>
                    <a:bodyPr/>
                    <a:lstStyle/>
                    <a:p>
                      <a:pPr marL="0" marR="0">
                        <a:lnSpc>
                          <a:spcPct val="107000"/>
                        </a:lnSpc>
                        <a:spcBef>
                          <a:spcPts val="0"/>
                        </a:spcBef>
                        <a:spcAft>
                          <a:spcPts val="0"/>
                        </a:spcAft>
                      </a:pPr>
                      <a:r>
                        <a:rPr lang="en-US" sz="1600" dirty="0">
                          <a:effectLst/>
                        </a:rPr>
                        <a:t>Minimum allowable slope (%)</a:t>
                      </a:r>
                      <a:endParaRPr lang="en-US" sz="1600" dirty="0">
                        <a:solidFill>
                          <a:srgbClr val="000000"/>
                        </a:solidFill>
                        <a:effectLst/>
                        <a:latin typeface="Calibri"/>
                        <a:ea typeface="Calibri"/>
                        <a:cs typeface="Arial"/>
                      </a:endParaRPr>
                    </a:p>
                  </a:txBody>
                  <a:tcPr marL="68580" marR="68580" marT="0" marB="0"/>
                </a:tc>
                <a:tc>
                  <a:txBody>
                    <a:bodyPr/>
                    <a:lstStyle/>
                    <a:p>
                      <a:pPr marL="0" marR="0">
                        <a:lnSpc>
                          <a:spcPct val="107000"/>
                        </a:lnSpc>
                        <a:spcBef>
                          <a:spcPts val="0"/>
                        </a:spcBef>
                        <a:spcAft>
                          <a:spcPts val="0"/>
                        </a:spcAft>
                      </a:pPr>
                      <a:r>
                        <a:rPr lang="en-US" sz="1600">
                          <a:effectLst/>
                        </a:rPr>
                        <a:t>1</a:t>
                      </a:r>
                      <a:endParaRPr lang="en-US" sz="1600">
                        <a:solidFill>
                          <a:srgbClr val="000000"/>
                        </a:solidFill>
                        <a:effectLst/>
                        <a:latin typeface="Calibri"/>
                        <a:ea typeface="Calibri"/>
                        <a:cs typeface="Arial"/>
                      </a:endParaRPr>
                    </a:p>
                  </a:txBody>
                  <a:tcPr marL="68580" marR="68580" marT="0" marB="0"/>
                </a:tc>
                <a:extLst>
                  <a:ext uri="{0D108BD9-81ED-4DB2-BD59-A6C34878D82A}">
                    <a16:rowId xmlns="" xmlns:a16="http://schemas.microsoft.com/office/drawing/2014/main" val="10009"/>
                  </a:ext>
                </a:extLst>
              </a:tr>
              <a:tr h="238669">
                <a:tc>
                  <a:txBody>
                    <a:bodyPr/>
                    <a:lstStyle/>
                    <a:p>
                      <a:pPr marL="0" marR="0">
                        <a:lnSpc>
                          <a:spcPct val="107000"/>
                        </a:lnSpc>
                        <a:spcBef>
                          <a:spcPts val="0"/>
                        </a:spcBef>
                        <a:spcAft>
                          <a:spcPts val="0"/>
                        </a:spcAft>
                      </a:pPr>
                      <a:r>
                        <a:rPr lang="en-US" sz="1600" dirty="0">
                          <a:effectLst/>
                        </a:rPr>
                        <a:t>Maximum allowable slope (%)</a:t>
                      </a:r>
                      <a:endParaRPr lang="en-US" sz="1600" dirty="0">
                        <a:solidFill>
                          <a:srgbClr val="000000"/>
                        </a:solidFill>
                        <a:effectLst/>
                        <a:latin typeface="Calibri"/>
                        <a:ea typeface="Calibri"/>
                        <a:cs typeface="Arial"/>
                      </a:endParaRPr>
                    </a:p>
                  </a:txBody>
                  <a:tcPr marL="68580" marR="68580" marT="0" marB="0"/>
                </a:tc>
                <a:tc>
                  <a:txBody>
                    <a:bodyPr/>
                    <a:lstStyle/>
                    <a:p>
                      <a:pPr marL="0" marR="0">
                        <a:lnSpc>
                          <a:spcPct val="107000"/>
                        </a:lnSpc>
                        <a:spcBef>
                          <a:spcPts val="0"/>
                        </a:spcBef>
                        <a:spcAft>
                          <a:spcPts val="0"/>
                        </a:spcAft>
                      </a:pPr>
                      <a:r>
                        <a:rPr lang="en-US" sz="1600">
                          <a:effectLst/>
                        </a:rPr>
                        <a:t>12</a:t>
                      </a:r>
                      <a:endParaRPr lang="en-US" sz="1600">
                        <a:solidFill>
                          <a:srgbClr val="000000"/>
                        </a:solidFill>
                        <a:effectLst/>
                        <a:latin typeface="Calibri"/>
                        <a:ea typeface="Calibri"/>
                        <a:cs typeface="Arial"/>
                      </a:endParaRPr>
                    </a:p>
                  </a:txBody>
                  <a:tcPr marL="68580" marR="68580" marT="0" marB="0"/>
                </a:tc>
                <a:extLst>
                  <a:ext uri="{0D108BD9-81ED-4DB2-BD59-A6C34878D82A}">
                    <a16:rowId xmlns="" xmlns:a16="http://schemas.microsoft.com/office/drawing/2014/main" val="10010"/>
                  </a:ext>
                </a:extLst>
              </a:tr>
              <a:tr h="247885">
                <a:tc>
                  <a:txBody>
                    <a:bodyPr/>
                    <a:lstStyle/>
                    <a:p>
                      <a:pPr marL="0" marR="0">
                        <a:lnSpc>
                          <a:spcPct val="107000"/>
                        </a:lnSpc>
                        <a:spcBef>
                          <a:spcPts val="0"/>
                        </a:spcBef>
                        <a:spcAft>
                          <a:spcPts val="0"/>
                        </a:spcAft>
                      </a:pPr>
                      <a:r>
                        <a:rPr lang="en-US" sz="1600" dirty="0">
                          <a:effectLst/>
                        </a:rPr>
                        <a:t>Infiltration (%)</a:t>
                      </a:r>
                      <a:endParaRPr lang="en-US" sz="1600" dirty="0">
                        <a:solidFill>
                          <a:srgbClr val="000000"/>
                        </a:solidFill>
                        <a:effectLst/>
                        <a:latin typeface="Calibri"/>
                        <a:ea typeface="Calibri"/>
                        <a:cs typeface="Arial"/>
                      </a:endParaRPr>
                    </a:p>
                  </a:txBody>
                  <a:tcPr marL="68580" marR="68580" marT="0" marB="0"/>
                </a:tc>
                <a:tc>
                  <a:txBody>
                    <a:bodyPr/>
                    <a:lstStyle/>
                    <a:p>
                      <a:pPr marL="0" marR="0">
                        <a:lnSpc>
                          <a:spcPct val="107000"/>
                        </a:lnSpc>
                        <a:spcBef>
                          <a:spcPts val="0"/>
                        </a:spcBef>
                        <a:spcAft>
                          <a:spcPts val="0"/>
                        </a:spcAft>
                      </a:pPr>
                      <a:r>
                        <a:rPr lang="en-US" sz="1600">
                          <a:effectLst/>
                        </a:rPr>
                        <a:t>20</a:t>
                      </a:r>
                      <a:endParaRPr lang="en-US" sz="1600">
                        <a:solidFill>
                          <a:srgbClr val="000000"/>
                        </a:solidFill>
                        <a:effectLst/>
                        <a:latin typeface="Calibri"/>
                        <a:ea typeface="Calibri"/>
                        <a:cs typeface="Arial"/>
                      </a:endParaRPr>
                    </a:p>
                  </a:txBody>
                  <a:tcPr marL="68580" marR="68580" marT="0" marB="0"/>
                </a:tc>
                <a:extLst>
                  <a:ext uri="{0D108BD9-81ED-4DB2-BD59-A6C34878D82A}">
                    <a16:rowId xmlns="" xmlns:a16="http://schemas.microsoft.com/office/drawing/2014/main" val="10011"/>
                  </a:ext>
                </a:extLst>
              </a:tr>
              <a:tr h="238669">
                <a:tc>
                  <a:txBody>
                    <a:bodyPr/>
                    <a:lstStyle/>
                    <a:p>
                      <a:pPr marL="0" marR="0">
                        <a:lnSpc>
                          <a:spcPct val="107000"/>
                        </a:lnSpc>
                        <a:spcBef>
                          <a:spcPts val="0"/>
                        </a:spcBef>
                        <a:spcAft>
                          <a:spcPts val="0"/>
                        </a:spcAft>
                      </a:pPr>
                      <a:r>
                        <a:rPr lang="en-US" sz="1600" dirty="0">
                          <a:effectLst/>
                        </a:rPr>
                        <a:t>Conduit Material</a:t>
                      </a:r>
                      <a:endParaRPr lang="en-US" sz="1600" dirty="0">
                        <a:solidFill>
                          <a:srgbClr val="000000"/>
                        </a:solidFill>
                        <a:effectLst/>
                        <a:latin typeface="Calibri"/>
                        <a:ea typeface="Calibri"/>
                        <a:cs typeface="Arial"/>
                      </a:endParaRPr>
                    </a:p>
                  </a:txBody>
                  <a:tcPr marL="68580" marR="68580" marT="0" marB="0"/>
                </a:tc>
                <a:tc>
                  <a:txBody>
                    <a:bodyPr/>
                    <a:lstStyle/>
                    <a:p>
                      <a:pPr marL="0" marR="0">
                        <a:lnSpc>
                          <a:spcPct val="107000"/>
                        </a:lnSpc>
                        <a:spcBef>
                          <a:spcPts val="0"/>
                        </a:spcBef>
                        <a:spcAft>
                          <a:spcPts val="0"/>
                        </a:spcAft>
                      </a:pPr>
                      <a:r>
                        <a:rPr lang="en-US" sz="1600" dirty="0" smtClean="0">
                          <a:effectLst/>
                        </a:rPr>
                        <a:t>PVC</a:t>
                      </a:r>
                      <a:endParaRPr lang="en-US" sz="1600" dirty="0">
                        <a:solidFill>
                          <a:srgbClr val="000000"/>
                        </a:solidFill>
                        <a:effectLst/>
                        <a:latin typeface="Calibri"/>
                        <a:ea typeface="Calibri"/>
                        <a:cs typeface="Arial"/>
                      </a:endParaRPr>
                    </a:p>
                  </a:txBody>
                  <a:tcPr marL="68580" marR="68580" marT="0" marB="0"/>
                </a:tc>
                <a:extLst>
                  <a:ext uri="{0D108BD9-81ED-4DB2-BD59-A6C34878D82A}">
                    <a16:rowId xmlns="" xmlns:a16="http://schemas.microsoft.com/office/drawing/2014/main" val="10012"/>
                  </a:ext>
                </a:extLst>
              </a:tr>
            </a:tbl>
          </a:graphicData>
        </a:graphic>
      </p:graphicFrame>
    </p:spTree>
    <p:extLst>
      <p:ext uri="{BB962C8B-B14F-4D97-AF65-F5344CB8AC3E}">
        <p14:creationId xmlns="" xmlns:p14="http://schemas.microsoft.com/office/powerpoint/2010/main" val="842563452"/>
      </p:ext>
    </p:extLst>
  </p:cSld>
  <p:clrMapOvr>
    <a:masterClrMapping/>
  </p:clrMapOvr>
  <mc:AlternateContent xmlns:mc="http://schemas.openxmlformats.org/markup-compatibility/2006">
    <mc:Choice xmlns=""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0449" y="200526"/>
            <a:ext cx="8596668" cy="1320800"/>
          </a:xfrm>
        </p:spPr>
        <p:txBody>
          <a:bodyPr/>
          <a:lstStyle/>
          <a:p>
            <a:r>
              <a:rPr lang="en-CA" dirty="0" smtClean="0"/>
              <a:t/>
            </a:r>
            <a:br>
              <a:rPr lang="en-CA" dirty="0" smtClean="0"/>
            </a:br>
            <a:r>
              <a:rPr lang="en-CA" dirty="0" smtClean="0">
                <a:latin typeface="Lucida Calligraphy" panose="03010101010101010101" pitchFamily="66" charset="0"/>
              </a:rPr>
              <a:t>Choosing </a:t>
            </a:r>
            <a:r>
              <a:rPr lang="en-CA" dirty="0">
                <a:latin typeface="Lucida Calligraphy" panose="03010101010101010101" pitchFamily="66" charset="0"/>
              </a:rPr>
              <a:t>the PVC conduits</a:t>
            </a:r>
            <a:endParaRPr lang="en-US" dirty="0">
              <a:latin typeface="Lucida Calligraphy" panose="03010101010101010101" pitchFamily="66" charset="0"/>
            </a:endParaRPr>
          </a:p>
        </p:txBody>
      </p:sp>
      <p:pic>
        <p:nvPicPr>
          <p:cNvPr id="7" name="Content Placeholder 3" descr="C:\Users\EX4T\Desktop\Graduation project\Report\WWCN\Why We choose PVC.bmp"/>
          <p:cNvPicPr>
            <a:picLocks noGrp="1"/>
          </p:cNvPicPr>
          <p:nvPr>
            <p:ph idx="1"/>
          </p:nvPr>
        </p:nvPicPr>
        <p:blipFill>
          <a:blip r:embed="rId2"/>
          <a:srcRect/>
          <a:stretch>
            <a:fillRect/>
          </a:stretch>
        </p:blipFill>
        <p:spPr bwMode="auto">
          <a:xfrm>
            <a:off x="-123033" y="1759830"/>
            <a:ext cx="9523631" cy="4121239"/>
          </a:xfrm>
          <a:prstGeom prst="rect">
            <a:avLst/>
          </a:prstGeom>
          <a:noFill/>
          <a:ln w="9525">
            <a:noFill/>
            <a:miter lim="800000"/>
            <a:headEnd/>
            <a:tailEnd/>
          </a:ln>
        </p:spPr>
      </p:pic>
      <p:graphicFrame>
        <p:nvGraphicFramePr>
          <p:cNvPr id="4" name="Diagram 3"/>
          <p:cNvGraphicFramePr/>
          <p:nvPr>
            <p:extLst/>
          </p:nvPr>
        </p:nvGraphicFramePr>
        <p:xfrm>
          <a:off x="11508661" y="6221836"/>
          <a:ext cx="683339" cy="3651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 xmlns:p14="http://schemas.microsoft.com/office/powerpoint/2010/main" val="3749791271"/>
      </p:ext>
    </p:extLst>
  </p:cSld>
  <p:clrMapOvr>
    <a:masterClrMapping/>
  </p:clrMapOvr>
  <p:transition spd="slow">
    <p:wip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dirty="0" smtClean="0"/>
              <a:t>Steps</a:t>
            </a:r>
            <a:br>
              <a:rPr lang="en-US" dirty="0" smtClean="0"/>
            </a:br>
            <a:r>
              <a:rPr lang="en-US" dirty="0"/>
              <a:t>Adding Data</a:t>
            </a:r>
            <a:br>
              <a:rPr lang="en-US" dirty="0"/>
            </a:br>
            <a:endParaRPr lang="en-US" dirty="0"/>
          </a:p>
        </p:txBody>
      </p:sp>
      <p:pic>
        <p:nvPicPr>
          <p:cNvPr id="4" name="Content Placeholder 3"/>
          <p:cNvPicPr>
            <a:picLocks noGrp="1" noChangeAspect="1"/>
          </p:cNvPicPr>
          <p:nvPr>
            <p:ph idx="1"/>
          </p:nvPr>
        </p:nvPicPr>
        <p:blipFill>
          <a:blip r:embed="rId2">
            <a:extLst>
              <a:ext uri="{28A0092B-C50C-407E-A947-70E740481C1C}">
                <a14:useLocalDpi xmlns="" xmlns:a14="http://schemas.microsoft.com/office/drawing/2010/main" val="0"/>
              </a:ext>
            </a:extLst>
          </a:blip>
          <a:stretch>
            <a:fillRect/>
          </a:stretch>
        </p:blipFill>
        <p:spPr>
          <a:xfrm>
            <a:off x="1590225" y="1930400"/>
            <a:ext cx="6770886" cy="3675239"/>
          </a:xfrm>
        </p:spPr>
      </p:pic>
    </p:spTree>
    <p:extLst>
      <p:ext uri="{BB962C8B-B14F-4D97-AF65-F5344CB8AC3E}">
        <p14:creationId xmlns="" xmlns:p14="http://schemas.microsoft.com/office/powerpoint/2010/main" val="1121491165"/>
      </p:ext>
    </p:extLst>
  </p:cSld>
  <p:clrMapOvr>
    <a:masterClrMapping/>
  </p:clrMapOvr>
  <p:transition spd="slow">
    <p:wip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1"/>
          <p:cNvSpPr txBox="1">
            <a:spLocks noChangeArrowheads="1"/>
          </p:cNvSpPr>
          <p:nvPr/>
        </p:nvSpPr>
        <p:spPr bwMode="auto">
          <a:xfrm>
            <a:off x="532058" y="0"/>
            <a:ext cx="7427086" cy="8771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lgn="r" rtl="1">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cs typeface="Tahoma" panose="020B0604030504040204" pitchFamily="34" charset="0"/>
              </a:defRPr>
            </a:lvl1pPr>
            <a:lvl2pPr marL="742950" indent="-285750" algn="r" rtl="1">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cs typeface="Tahoma" panose="020B0604030504040204" pitchFamily="34" charset="0"/>
              </a:defRPr>
            </a:lvl2pPr>
            <a:lvl3pPr marL="1143000" indent="-228600" algn="r" rtl="1">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cs typeface="Tahoma" panose="020B0604030504040204" pitchFamily="34" charset="0"/>
              </a:defRPr>
            </a:lvl3pPr>
            <a:lvl4pPr marL="1600200" indent="-228600" algn="r" rtl="1">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4pPr>
            <a:lvl5pPr marL="2057400" indent="-228600" algn="r" rtl="1">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5pPr>
            <a:lvl6pPr marL="2514600" indent="-228600" algn="r"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6pPr>
            <a:lvl7pPr marL="2971800" indent="-228600" algn="r"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7pPr>
            <a:lvl8pPr marL="3429000" indent="-228600" algn="r"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8pPr>
            <a:lvl9pPr marL="3886200" indent="-228600" algn="r"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9pPr>
          </a:lstStyle>
          <a:p>
            <a:pPr algn="l" defTabSz="457200" rtl="0" eaLnBrk="1" hangingPunct="1">
              <a:lnSpc>
                <a:spcPct val="250000"/>
              </a:lnSpc>
              <a:spcAft>
                <a:spcPts val="0"/>
              </a:spcAft>
              <a:buSzPct val="80000"/>
              <a:buNone/>
            </a:pPr>
            <a:r>
              <a:rPr lang="en-US" sz="2400" b="1" i="1" dirty="0" smtClean="0">
                <a:solidFill>
                  <a:schemeClr val="accent1">
                    <a:lumMod val="75000"/>
                  </a:schemeClr>
                </a:solidFill>
                <a:latin typeface="Lucida Calligraphy" panose="03010101010101010101" pitchFamily="66" charset="0"/>
                <a:cs typeface="Times New Roman" panose="02020603050405020304" pitchFamily="18" charset="0"/>
              </a:rPr>
              <a:t>Location &amp; Connecting Manhole </a:t>
            </a:r>
          </a:p>
        </p:txBody>
      </p:sp>
      <p:sp>
        <p:nvSpPr>
          <p:cNvPr id="4" name="Rectangle 3"/>
          <p:cNvSpPr/>
          <p:nvPr/>
        </p:nvSpPr>
        <p:spPr>
          <a:xfrm>
            <a:off x="532058" y="856357"/>
            <a:ext cx="9075581" cy="5262979"/>
          </a:xfrm>
          <a:prstGeom prst="rect">
            <a:avLst/>
          </a:prstGeom>
        </p:spPr>
        <p:txBody>
          <a:bodyPr wrap="square">
            <a:spAutoFit/>
          </a:bodyPr>
          <a:lstStyle/>
          <a:p>
            <a:pPr>
              <a:lnSpc>
                <a:spcPct val="200000"/>
              </a:lnSpc>
            </a:pPr>
            <a:r>
              <a:rPr lang="en-US" sz="2400" dirty="0">
                <a:latin typeface="Times New Roman" panose="02020603050405020304" pitchFamily="18" charset="0"/>
                <a:cs typeface="Times New Roman" panose="02020603050405020304" pitchFamily="18" charset="0"/>
              </a:rPr>
              <a:t>Before starting the design we should consider that the manholes must be located at the roads networks wherever there is:</a:t>
            </a:r>
          </a:p>
          <a:p>
            <a:pPr marL="342900" lvl="0" indent="-342900">
              <a:lnSpc>
                <a:spcPct val="200000"/>
              </a:lnSpc>
              <a:buFont typeface="+mj-lt"/>
              <a:buAutoNum type="arabicPeriod"/>
            </a:pPr>
            <a:r>
              <a:rPr lang="en-US" sz="2400" dirty="0">
                <a:latin typeface="Times New Roman" panose="02020603050405020304" pitchFamily="18" charset="0"/>
                <a:cs typeface="Times New Roman" panose="02020603050405020304" pitchFamily="18" charset="0"/>
              </a:rPr>
              <a:t>An intersection.</a:t>
            </a:r>
          </a:p>
          <a:p>
            <a:pPr marL="342900" lvl="0" indent="-342900">
              <a:lnSpc>
                <a:spcPct val="200000"/>
              </a:lnSpc>
              <a:buFont typeface="+mj-lt"/>
              <a:buAutoNum type="arabicPeriod"/>
            </a:pPr>
            <a:r>
              <a:rPr lang="en-US" sz="2400" dirty="0">
                <a:latin typeface="Times New Roman" panose="02020603050405020304" pitchFamily="18" charset="0"/>
                <a:cs typeface="Times New Roman" panose="02020603050405020304" pitchFamily="18" charset="0"/>
              </a:rPr>
              <a:t>Change in slop.</a:t>
            </a:r>
          </a:p>
          <a:p>
            <a:pPr marL="342900" lvl="0" indent="-342900">
              <a:lnSpc>
                <a:spcPct val="200000"/>
              </a:lnSpc>
              <a:buFont typeface="+mj-lt"/>
              <a:buAutoNum type="arabicPeriod"/>
            </a:pPr>
            <a:r>
              <a:rPr lang="en-US" sz="2400" dirty="0">
                <a:latin typeface="Times New Roman" panose="02020603050405020304" pitchFamily="18" charset="0"/>
                <a:cs typeface="Times New Roman" panose="02020603050405020304" pitchFamily="18" charset="0"/>
              </a:rPr>
              <a:t>Change in direction</a:t>
            </a:r>
            <a:r>
              <a:rPr lang="en-US" sz="2400" dirty="0" smtClean="0">
                <a:latin typeface="Times New Roman" panose="02020603050405020304" pitchFamily="18" charset="0"/>
                <a:cs typeface="Times New Roman" panose="02020603050405020304" pitchFamily="18" charset="0"/>
              </a:rPr>
              <a:t>.</a:t>
            </a:r>
          </a:p>
          <a:p>
            <a:pPr marL="342900" lvl="0" indent="-342900">
              <a:lnSpc>
                <a:spcPct val="200000"/>
              </a:lnSpc>
              <a:buFont typeface="+mj-lt"/>
              <a:buAutoNum type="arabicPeriod"/>
            </a:pPr>
            <a:r>
              <a:rPr lang="en-US" sz="2400" dirty="0" smtClean="0">
                <a:latin typeface="Times New Roman" panose="02020603050405020304" pitchFamily="18" charset="0"/>
                <a:cs typeface="Times New Roman" panose="02020603050405020304" pitchFamily="18" charset="0"/>
              </a:rPr>
              <a:t>Change in Diameter </a:t>
            </a:r>
            <a:endParaRPr lang="en-US" sz="2400" dirty="0">
              <a:latin typeface="Times New Roman" panose="02020603050405020304" pitchFamily="18" charset="0"/>
              <a:cs typeface="Times New Roman" panose="02020603050405020304" pitchFamily="18" charset="0"/>
            </a:endParaRPr>
          </a:p>
          <a:p>
            <a:pPr marL="342900" lvl="0" indent="-342900">
              <a:lnSpc>
                <a:spcPct val="200000"/>
              </a:lnSpc>
              <a:buFont typeface="+mj-lt"/>
              <a:buAutoNum type="arabicPeriod"/>
            </a:pPr>
            <a:r>
              <a:rPr lang="en-US" sz="2400" dirty="0">
                <a:latin typeface="Times New Roman" panose="02020603050405020304" pitchFamily="18" charset="0"/>
                <a:cs typeface="Times New Roman" panose="02020603050405020304" pitchFamily="18" charset="0"/>
              </a:rPr>
              <a:t>Maximum distance of </a:t>
            </a:r>
            <a:r>
              <a:rPr lang="en-US" sz="2400" dirty="0" smtClean="0">
                <a:latin typeface="Times New Roman" panose="02020603050405020304" pitchFamily="18" charset="0"/>
                <a:cs typeface="Times New Roman" panose="02020603050405020304" pitchFamily="18" charset="0"/>
              </a:rPr>
              <a:t>(30) </a:t>
            </a:r>
            <a:r>
              <a:rPr lang="en-US" sz="2400" dirty="0">
                <a:latin typeface="Times New Roman" panose="02020603050405020304" pitchFamily="18" charset="0"/>
                <a:cs typeface="Times New Roman" panose="02020603050405020304" pitchFamily="18" charset="0"/>
              </a:rPr>
              <a:t>m</a:t>
            </a:r>
            <a:r>
              <a:rPr lang="en-US" sz="2400" dirty="0" smtClean="0">
                <a:latin typeface="Times New Roman" panose="02020603050405020304" pitchFamily="18" charset="0"/>
                <a:cs typeface="Times New Roman" panose="02020603050405020304" pitchFamily="18" charset="0"/>
              </a:rPr>
              <a:t>.</a:t>
            </a:r>
          </a:p>
        </p:txBody>
      </p:sp>
      <p:graphicFrame>
        <p:nvGraphicFramePr>
          <p:cNvPr id="5" name="Diagram 4"/>
          <p:cNvGraphicFramePr/>
          <p:nvPr>
            <p:extLst/>
          </p:nvPr>
        </p:nvGraphicFramePr>
        <p:xfrm>
          <a:off x="11508661" y="6221836"/>
          <a:ext cx="683339" cy="3651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1343151413"/>
      </p:ext>
    </p:extLst>
  </p:cSld>
  <p:clrMapOvr>
    <a:masterClrMapping/>
  </p:clrMapOvr>
  <p:transition spd="slow">
    <p:wip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Drawing Manholes </a:t>
            </a:r>
            <a:endParaRPr lang="en-US" dirty="0"/>
          </a:p>
        </p:txBody>
      </p:sp>
      <p:pic>
        <p:nvPicPr>
          <p:cNvPr id="7" name="Content Placeholder 6" descr="1"/>
          <p:cNvPicPr>
            <a:picLocks noGrp="1"/>
          </p:cNvPicPr>
          <p:nvPr>
            <p:ph idx="1"/>
          </p:nvPr>
        </p:nvPicPr>
        <p:blipFill>
          <a:blip r:embed="rId2" cstate="print">
            <a:extLst>
              <a:ext uri="{28A0092B-C50C-407E-A947-70E740481C1C}">
                <a14:useLocalDpi xmlns="" xmlns:a14="http://schemas.microsoft.com/office/drawing/2010/main" val="0"/>
              </a:ext>
            </a:extLst>
          </a:blip>
          <a:srcRect/>
          <a:stretch>
            <a:fillRect/>
          </a:stretch>
        </p:blipFill>
        <p:spPr bwMode="auto">
          <a:xfrm>
            <a:off x="1537271" y="2160588"/>
            <a:ext cx="6877495" cy="3881437"/>
          </a:xfrm>
          <a:prstGeom prst="rect">
            <a:avLst/>
          </a:prstGeom>
          <a:noFill/>
          <a:ln>
            <a:noFill/>
          </a:ln>
        </p:spPr>
      </p:pic>
    </p:spTree>
    <p:extLst>
      <p:ext uri="{BB962C8B-B14F-4D97-AF65-F5344CB8AC3E}">
        <p14:creationId xmlns="" xmlns:p14="http://schemas.microsoft.com/office/powerpoint/2010/main" val="2775652034"/>
      </p:ext>
    </p:extLst>
  </p:cSld>
  <p:clrMapOvr>
    <a:masterClrMapping/>
  </p:clrMapOvr>
  <p:transition spd="slow">
    <p:wip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bwMode="auto">
          <a:xfrm>
            <a:off x="404019" y="520025"/>
            <a:ext cx="7800324" cy="110587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lgn="r" defTabSz="457200" rtl="1">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cs typeface="Tahoma" panose="020B0604030504040204" pitchFamily="34" charset="0"/>
              </a:defRPr>
            </a:lvl1pPr>
            <a:lvl2pPr marL="742950" indent="-285750" algn="r" defTabSz="457200" rtl="1">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cs typeface="Tahoma" panose="020B0604030504040204" pitchFamily="34" charset="0"/>
              </a:defRPr>
            </a:lvl2pPr>
            <a:lvl3pPr marL="1143000" indent="-228600" algn="r" defTabSz="457200" rtl="1">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cs typeface="Tahoma" panose="020B0604030504040204" pitchFamily="34" charset="0"/>
              </a:defRPr>
            </a:lvl3pPr>
            <a:lvl4pPr marL="1600200" indent="-228600" algn="r" defTabSz="457200" rtl="1">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4pPr>
            <a:lvl5pPr marL="2057400" indent="-228600" algn="r" defTabSz="457200" rtl="1">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5pPr>
            <a:lvl6pPr marL="2514600" indent="-228600" algn="r" defTabSz="457200"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6pPr>
            <a:lvl7pPr marL="2971800" indent="-228600" algn="r" defTabSz="457200"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7pPr>
            <a:lvl8pPr marL="3429000" indent="-228600" algn="r" defTabSz="457200"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8pPr>
            <a:lvl9pPr marL="3886200" indent="-228600" algn="r" defTabSz="457200"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9pPr>
          </a:lstStyle>
          <a:p>
            <a:pPr algn="l" rtl="0" eaLnBrk="1" hangingPunct="1">
              <a:spcBef>
                <a:spcPct val="0"/>
              </a:spcBef>
              <a:buClrTx/>
              <a:buNone/>
            </a:pPr>
            <a:r>
              <a:rPr lang="en-US" altLang="en-US" sz="4000" dirty="0" smtClean="0">
                <a:solidFill>
                  <a:schemeClr val="accent1"/>
                </a:solidFill>
                <a:latin typeface="Lucida Calligraphy" panose="03010101010101010101" pitchFamily="66" charset="0"/>
                <a:ea typeface="+mj-ea"/>
                <a:cs typeface="+mj-cs"/>
              </a:rPr>
              <a:t>Elevation of Manholes</a:t>
            </a:r>
            <a:endParaRPr lang="en-US" altLang="en-US" sz="4000" dirty="0">
              <a:solidFill>
                <a:schemeClr val="accent1"/>
              </a:solidFill>
              <a:latin typeface="Lucida Calligraphy" panose="03010101010101010101" pitchFamily="66" charset="0"/>
              <a:ea typeface="+mj-ea"/>
              <a:cs typeface="+mj-cs"/>
            </a:endParaRPr>
          </a:p>
        </p:txBody>
      </p:sp>
      <p:pic>
        <p:nvPicPr>
          <p:cNvPr id="5" name="صورة 13"/>
          <p:cNvPicPr/>
          <p:nvPr/>
        </p:nvPicPr>
        <p:blipFill>
          <a:blip r:embed="rId2" cstate="print"/>
          <a:srcRect/>
          <a:stretch>
            <a:fillRect/>
          </a:stretch>
        </p:blipFill>
        <p:spPr bwMode="auto">
          <a:xfrm>
            <a:off x="902117" y="1625897"/>
            <a:ext cx="3345030" cy="4654587"/>
          </a:xfrm>
          <a:prstGeom prst="rect">
            <a:avLst/>
          </a:prstGeom>
          <a:noFill/>
          <a:ln w="9525">
            <a:noFill/>
            <a:miter lim="800000"/>
            <a:headEnd/>
            <a:tailEnd/>
          </a:ln>
        </p:spPr>
      </p:pic>
      <p:graphicFrame>
        <p:nvGraphicFramePr>
          <p:cNvPr id="7" name="Diagram 6"/>
          <p:cNvGraphicFramePr/>
          <p:nvPr>
            <p:extLst/>
          </p:nvPr>
        </p:nvGraphicFramePr>
        <p:xfrm>
          <a:off x="11508661" y="6221836"/>
          <a:ext cx="683339" cy="3651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8" name="Picture 7" descr="2"/>
          <p:cNvPicPr/>
          <p:nvPr/>
        </p:nvPicPr>
        <p:blipFill>
          <a:blip r:embed="rId8" cstate="print">
            <a:extLst>
              <a:ext uri="{28A0092B-C50C-407E-A947-70E740481C1C}">
                <a14:useLocalDpi xmlns="" xmlns:a14="http://schemas.microsoft.com/office/drawing/2010/main" val="0"/>
              </a:ext>
            </a:extLst>
          </a:blip>
          <a:srcRect/>
          <a:stretch>
            <a:fillRect/>
          </a:stretch>
        </p:blipFill>
        <p:spPr bwMode="auto">
          <a:xfrm>
            <a:off x="4562908" y="1639752"/>
            <a:ext cx="5172075" cy="4469823"/>
          </a:xfrm>
          <a:prstGeom prst="rect">
            <a:avLst/>
          </a:prstGeom>
          <a:noFill/>
          <a:ln>
            <a:noFill/>
          </a:ln>
        </p:spPr>
      </p:pic>
    </p:spTree>
    <p:extLst>
      <p:ext uri="{BB962C8B-B14F-4D97-AF65-F5344CB8AC3E}">
        <p14:creationId xmlns="" xmlns:p14="http://schemas.microsoft.com/office/powerpoint/2010/main" val="2280029697"/>
      </p:ext>
    </p:extLst>
  </p:cSld>
  <p:clrMapOvr>
    <a:masterClrMapping/>
  </p:clrMapOvr>
  <p:transition spd="slow">
    <p:wip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Inserting Loads and constrains</a:t>
            </a:r>
            <a:endParaRPr lang="en-US" dirty="0"/>
          </a:p>
        </p:txBody>
      </p:sp>
      <p:pic>
        <p:nvPicPr>
          <p:cNvPr id="9220" name="Picture 4"/>
          <p:cNvPicPr>
            <a:picLocks noGrp="1" noChangeAspect="1" noChangeArrowheads="1"/>
          </p:cNvPicPr>
          <p:nvPr>
            <p:ph idx="1"/>
          </p:nvPr>
        </p:nvPicPr>
        <p:blipFill>
          <a:blip r:embed="rId2">
            <a:extLst>
              <a:ext uri="{28A0092B-C50C-407E-A947-70E740481C1C}">
                <a14:useLocalDpi xmlns="" xmlns:a14="http://schemas.microsoft.com/office/drawing/2010/main" val="0"/>
              </a:ext>
            </a:extLst>
          </a:blip>
          <a:srcRect/>
          <a:stretch>
            <a:fillRect/>
          </a:stretch>
        </p:blipFill>
        <p:spPr bwMode="auto">
          <a:xfrm>
            <a:off x="1274618" y="1828800"/>
            <a:ext cx="4071852" cy="94496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9221" name="Picture 5"/>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1274618" y="2964873"/>
            <a:ext cx="4053032" cy="98482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4" name="Picture 3"/>
          <p:cNvPicPr>
            <a:picLocks noChangeAspect="1"/>
          </p:cNvPicPr>
          <p:nvPr/>
        </p:nvPicPr>
        <p:blipFill>
          <a:blip r:embed="rId4">
            <a:extLst>
              <a:ext uri="{28A0092B-C50C-407E-A947-70E740481C1C}">
                <a14:useLocalDpi xmlns="" xmlns:a14="http://schemas.microsoft.com/office/drawing/2010/main" val="0"/>
              </a:ext>
            </a:extLst>
          </a:blip>
          <a:stretch>
            <a:fillRect/>
          </a:stretch>
        </p:blipFill>
        <p:spPr>
          <a:xfrm>
            <a:off x="5494609" y="1270000"/>
            <a:ext cx="6439799" cy="4163006"/>
          </a:xfrm>
          <a:prstGeom prst="rect">
            <a:avLst/>
          </a:prstGeom>
        </p:spPr>
      </p:pic>
      <p:pic>
        <p:nvPicPr>
          <p:cNvPr id="6" name="Picture 5"/>
          <p:cNvPicPr>
            <a:picLocks noChangeAspect="1"/>
          </p:cNvPicPr>
          <p:nvPr/>
        </p:nvPicPr>
        <p:blipFill>
          <a:blip r:embed="rId5">
            <a:extLst>
              <a:ext uri="{28A0092B-C50C-407E-A947-70E740481C1C}">
                <a14:useLocalDpi xmlns="" xmlns:a14="http://schemas.microsoft.com/office/drawing/2010/main" val="0"/>
              </a:ext>
            </a:extLst>
          </a:blip>
          <a:stretch>
            <a:fillRect/>
          </a:stretch>
        </p:blipFill>
        <p:spPr>
          <a:xfrm>
            <a:off x="1108365" y="4356531"/>
            <a:ext cx="4238106" cy="1076475"/>
          </a:xfrm>
          <a:prstGeom prst="rect">
            <a:avLst/>
          </a:prstGeom>
        </p:spPr>
      </p:pic>
    </p:spTree>
    <p:extLst>
      <p:ext uri="{BB962C8B-B14F-4D97-AF65-F5344CB8AC3E}">
        <p14:creationId xmlns="" xmlns:p14="http://schemas.microsoft.com/office/powerpoint/2010/main" val="966071944"/>
      </p:ext>
    </p:extLst>
  </p:cSld>
  <p:clrMapOvr>
    <a:masterClrMapping/>
  </p:clrMapOvr>
  <p:transition spd="slow">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684920" y="667555"/>
            <a:ext cx="8596668" cy="1320800"/>
          </a:xfrm>
        </p:spPr>
        <p:txBody>
          <a:bodyPr/>
          <a:lstStyle/>
          <a:p>
            <a:r>
              <a:rPr lang="en-US" altLang="en-US" dirty="0" smtClean="0">
                <a:solidFill>
                  <a:schemeClr val="accent2">
                    <a:lumMod val="75000"/>
                  </a:schemeClr>
                </a:solidFill>
                <a:latin typeface="Lucida Calligraphy" panose="03010101010101010101" pitchFamily="66" charset="0"/>
                <a:cs typeface="Tahoma" panose="020B0604030504040204" pitchFamily="34" charset="0"/>
              </a:rPr>
              <a:t>Objectives</a:t>
            </a:r>
          </a:p>
        </p:txBody>
      </p:sp>
      <p:sp>
        <p:nvSpPr>
          <p:cNvPr id="6" name="Content Placeholder 2"/>
          <p:cNvSpPr>
            <a:spLocks noGrp="1"/>
          </p:cNvSpPr>
          <p:nvPr>
            <p:ph idx="1"/>
          </p:nvPr>
        </p:nvSpPr>
        <p:spPr>
          <a:xfrm>
            <a:off x="513417" y="2211118"/>
            <a:ext cx="8939675" cy="3588103"/>
          </a:xfrm>
        </p:spPr>
        <p:txBody>
          <a:bodyPr>
            <a:noAutofit/>
          </a:bodyPr>
          <a:lstStyle/>
          <a:p>
            <a:r>
              <a:rPr lang="en-GB" sz="2400" dirty="0" smtClean="0">
                <a:latin typeface="Times New Roman" panose="02020603050405020304" pitchFamily="18" charset="0"/>
                <a:cs typeface="Thulth" pitchFamily="2" charset="-78"/>
              </a:rPr>
              <a:t>Design </a:t>
            </a:r>
            <a:r>
              <a:rPr lang="en-GB" sz="2400" dirty="0">
                <a:latin typeface="Times New Roman" panose="02020603050405020304" pitchFamily="18" charset="0"/>
                <a:cs typeface="Thulth" pitchFamily="2" charset="-78"/>
              </a:rPr>
              <a:t>a reliable water and </a:t>
            </a:r>
            <a:r>
              <a:rPr lang="en-GB" sz="2400" dirty="0" smtClean="0">
                <a:latin typeface="Times New Roman" panose="02020603050405020304" pitchFamily="18" charset="0"/>
                <a:cs typeface="Thulth" pitchFamily="2" charset="-78"/>
              </a:rPr>
              <a:t>wastewater </a:t>
            </a:r>
            <a:r>
              <a:rPr lang="en-GB" sz="2400" dirty="0">
                <a:latin typeface="Times New Roman" panose="02020603050405020304" pitchFamily="18" charset="0"/>
                <a:cs typeface="Thulth" pitchFamily="2" charset="-78"/>
              </a:rPr>
              <a:t>network</a:t>
            </a:r>
            <a:r>
              <a:rPr lang="en-GB" sz="2400" dirty="0" smtClean="0">
                <a:latin typeface="Times New Roman" panose="02020603050405020304" pitchFamily="18" charset="0"/>
                <a:cs typeface="Thulth" pitchFamily="2" charset="-78"/>
              </a:rPr>
              <a:t>.</a:t>
            </a:r>
          </a:p>
          <a:p>
            <a:r>
              <a:rPr lang="en-GB" sz="2400" dirty="0" smtClean="0">
                <a:latin typeface="Times New Roman" panose="02020603050405020304" pitchFamily="18" charset="0"/>
                <a:cs typeface="Thulth" pitchFamily="2" charset="-78"/>
              </a:rPr>
              <a:t>Meet </a:t>
            </a:r>
            <a:r>
              <a:rPr lang="en-GB" sz="2400" dirty="0">
                <a:latin typeface="Times New Roman" panose="02020603050405020304" pitchFamily="18" charset="0"/>
                <a:cs typeface="Thulth" pitchFamily="2" charset="-78"/>
              </a:rPr>
              <a:t>the PWA design standards</a:t>
            </a:r>
          </a:p>
          <a:p>
            <a:r>
              <a:rPr lang="en-GB" sz="2400" dirty="0">
                <a:latin typeface="Times New Roman" panose="02020603050405020304" pitchFamily="18" charset="0"/>
                <a:cs typeface="Thulth" pitchFamily="2" charset="-78"/>
              </a:rPr>
              <a:t>Make  sure that the networks performance are acceptable for the required design period</a:t>
            </a:r>
            <a:r>
              <a:rPr lang="en-GB" sz="2400" dirty="0">
                <a:effectLst>
                  <a:outerShdw blurRad="38100" dist="38100" dir="2700000" algn="tl">
                    <a:srgbClr val="000000">
                      <a:alpha val="43137"/>
                    </a:srgbClr>
                  </a:outerShdw>
                </a:effectLst>
                <a:latin typeface="Times New Roman" panose="02020603050405020304" pitchFamily="18" charset="0"/>
                <a:cs typeface="Thulth" pitchFamily="2" charset="-78"/>
              </a:rPr>
              <a:t>. </a:t>
            </a:r>
            <a:endParaRPr lang="en-GB" sz="2400" dirty="0" smtClean="0">
              <a:effectLst>
                <a:outerShdw blurRad="38100" dist="38100" dir="2700000" algn="tl">
                  <a:srgbClr val="000000">
                    <a:alpha val="43137"/>
                  </a:srgbClr>
                </a:outerShdw>
              </a:effectLst>
              <a:latin typeface="Times New Roman" panose="02020603050405020304" pitchFamily="18" charset="0"/>
              <a:cs typeface="Thulth" pitchFamily="2" charset="-78"/>
            </a:endParaRPr>
          </a:p>
          <a:p>
            <a:pPr marL="0" indent="0">
              <a:lnSpc>
                <a:spcPct val="200000"/>
              </a:lnSpc>
              <a:buNone/>
            </a:pPr>
            <a:endParaRPr lang="en-US" altLang="en-US" sz="3200" dirty="0">
              <a:solidFill>
                <a:schemeClr val="tx1"/>
              </a:solidFill>
              <a:effectLst>
                <a:outerShdw blurRad="38100" dist="38100" dir="2700000" algn="tl">
                  <a:srgbClr val="000000">
                    <a:alpha val="43137"/>
                  </a:srgbClr>
                </a:outerShdw>
              </a:effectLst>
              <a:latin typeface="Times New Roman" panose="02020603050405020304" pitchFamily="18" charset="0"/>
              <a:cs typeface="Thulth" pitchFamily="2" charset="-78"/>
            </a:endParaRPr>
          </a:p>
          <a:p>
            <a:pPr marL="0" indent="0" algn="l" rtl="0">
              <a:lnSpc>
                <a:spcPct val="200000"/>
              </a:lnSpc>
              <a:buNone/>
            </a:pPr>
            <a:r>
              <a:rPr lang="en-US" altLang="en-US" sz="3200" dirty="0" smtClean="0">
                <a:effectLst>
                  <a:outerShdw blurRad="38100" dist="38100" dir="2700000" algn="tl">
                    <a:srgbClr val="000000">
                      <a:alpha val="43137"/>
                    </a:srgbClr>
                  </a:outerShdw>
                </a:effectLst>
                <a:latin typeface="Times New Roman" panose="02020603050405020304" pitchFamily="18" charset="0"/>
                <a:cs typeface="Thulth" pitchFamily="2" charset="-78"/>
              </a:rPr>
              <a:t/>
            </a:r>
            <a:br>
              <a:rPr lang="en-US" altLang="en-US" sz="3200" dirty="0" smtClean="0">
                <a:effectLst>
                  <a:outerShdw blurRad="38100" dist="38100" dir="2700000" algn="tl">
                    <a:srgbClr val="000000">
                      <a:alpha val="43137"/>
                    </a:srgbClr>
                  </a:outerShdw>
                </a:effectLst>
                <a:latin typeface="Times New Roman" panose="02020603050405020304" pitchFamily="18" charset="0"/>
                <a:cs typeface="Thulth" pitchFamily="2" charset="-78"/>
              </a:rPr>
            </a:br>
            <a:endParaRPr lang="en-US" altLang="en-US" sz="3200" dirty="0" smtClean="0">
              <a:effectLst>
                <a:outerShdw blurRad="38100" dist="38100" dir="2700000" algn="tl">
                  <a:srgbClr val="000000">
                    <a:alpha val="43137"/>
                  </a:srgbClr>
                </a:outerShdw>
              </a:effectLst>
              <a:latin typeface="Times New Roman" panose="02020603050405020304" pitchFamily="18" charset="0"/>
              <a:cs typeface="Thulth" pitchFamily="2" charset="-78"/>
            </a:endParaRPr>
          </a:p>
        </p:txBody>
      </p:sp>
      <p:graphicFrame>
        <p:nvGraphicFramePr>
          <p:cNvPr id="4" name="Diagram 3"/>
          <p:cNvGraphicFramePr/>
          <p:nvPr/>
        </p:nvGraphicFramePr>
        <p:xfrm>
          <a:off x="11508661" y="6378246"/>
          <a:ext cx="683339" cy="3651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4039452264"/>
      </p:ext>
    </p:extLst>
  </p:cSld>
  <p:clrMapOvr>
    <a:masterClrMapping/>
  </p:clrMapOvr>
  <p:transition spd="slow">
    <p:wip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Conduit Catalog</a:t>
            </a:r>
            <a:endParaRPr lang="en-US" dirty="0"/>
          </a:p>
        </p:txBody>
      </p:sp>
      <p:pic>
        <p:nvPicPr>
          <p:cNvPr id="10242" name="Picture 2"/>
          <p:cNvPicPr>
            <a:picLocks noGrp="1" noChangeAspect="1" noChangeArrowheads="1"/>
          </p:cNvPicPr>
          <p:nvPr>
            <p:ph idx="1"/>
          </p:nvPr>
        </p:nvPicPr>
        <p:blipFill>
          <a:blip r:embed="rId2">
            <a:extLst>
              <a:ext uri="{28A0092B-C50C-407E-A947-70E740481C1C}">
                <a14:useLocalDpi xmlns="" xmlns:a14="http://schemas.microsoft.com/office/drawing/2010/main" val="0"/>
              </a:ext>
            </a:extLst>
          </a:blip>
          <a:srcRect/>
          <a:stretch>
            <a:fillRect/>
          </a:stretch>
        </p:blipFill>
        <p:spPr bwMode="auto">
          <a:xfrm>
            <a:off x="2382981" y="1496291"/>
            <a:ext cx="7301345" cy="484216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2001218107"/>
      </p:ext>
    </p:extLst>
  </p:cSld>
  <p:clrMapOvr>
    <a:masterClrMapping/>
  </p:clrMapOvr>
  <p:transition spd="slow">
    <p:wip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en-US" dirty="0" smtClean="0"/>
              <a:t>Results</a:t>
            </a:r>
            <a:br>
              <a:rPr lang="en-US" dirty="0" smtClean="0"/>
            </a:br>
            <a:r>
              <a:rPr lang="en-US" dirty="0" smtClean="0"/>
              <a:t>Velocity (m/sec)</a:t>
            </a:r>
            <a:endParaRPr lang="en-US" dirty="0"/>
          </a:p>
        </p:txBody>
      </p:sp>
      <p:sp>
        <p:nvSpPr>
          <p:cNvPr id="3" name="Content Placeholder 2"/>
          <p:cNvSpPr>
            <a:spLocks noGrp="1"/>
          </p:cNvSpPr>
          <p:nvPr>
            <p:ph idx="1"/>
          </p:nvPr>
        </p:nvSpPr>
        <p:spPr/>
        <p:txBody>
          <a:bodyPr/>
          <a:lstStyle/>
          <a:p>
            <a:endParaRPr lang="ar-SA"/>
          </a:p>
        </p:txBody>
      </p:sp>
      <p:graphicFrame>
        <p:nvGraphicFramePr>
          <p:cNvPr id="7" name="Chart 6"/>
          <p:cNvGraphicFramePr/>
          <p:nvPr>
            <p:extLst>
              <p:ext uri="{D42A27DB-BD31-4B8C-83A1-F6EECF244321}">
                <p14:modId xmlns="" xmlns:p14="http://schemas.microsoft.com/office/powerpoint/2010/main" val="490513626"/>
              </p:ext>
            </p:extLst>
          </p:nvPr>
        </p:nvGraphicFramePr>
        <p:xfrm>
          <a:off x="1025236" y="2313495"/>
          <a:ext cx="7772400" cy="361843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 xmlns:p14="http://schemas.microsoft.com/office/powerpoint/2010/main" val="3242497529"/>
      </p:ext>
    </p:extLst>
  </p:cSld>
  <p:clrMapOvr>
    <a:masterClrMapping/>
  </p:clrMapOvr>
  <p:transition spd="slow">
    <p:wip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Cover Start</a:t>
            </a:r>
            <a:endParaRPr lang="en-US" dirty="0"/>
          </a:p>
        </p:txBody>
      </p:sp>
      <p:sp>
        <p:nvSpPr>
          <p:cNvPr id="3" name="Content Placeholder 2"/>
          <p:cNvSpPr>
            <a:spLocks noGrp="1"/>
          </p:cNvSpPr>
          <p:nvPr>
            <p:ph idx="1"/>
          </p:nvPr>
        </p:nvSpPr>
        <p:spPr/>
        <p:txBody>
          <a:bodyPr/>
          <a:lstStyle/>
          <a:p>
            <a:endParaRPr lang="ar-SA"/>
          </a:p>
        </p:txBody>
      </p:sp>
      <p:graphicFrame>
        <p:nvGraphicFramePr>
          <p:cNvPr id="5" name="Chart 4"/>
          <p:cNvGraphicFramePr/>
          <p:nvPr>
            <p:extLst>
              <p:ext uri="{D42A27DB-BD31-4B8C-83A1-F6EECF244321}">
                <p14:modId xmlns="" xmlns:p14="http://schemas.microsoft.com/office/powerpoint/2010/main" val="3780464503"/>
              </p:ext>
            </p:extLst>
          </p:nvPr>
        </p:nvGraphicFramePr>
        <p:xfrm>
          <a:off x="1316182" y="1930401"/>
          <a:ext cx="7703127" cy="334255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 xmlns:p14="http://schemas.microsoft.com/office/powerpoint/2010/main" val="3322958442"/>
      </p:ext>
    </p:extLst>
  </p:cSld>
  <p:clrMapOvr>
    <a:masterClrMapping/>
  </p:clrMapOvr>
  <p:transition spd="slow">
    <p:wip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slope</a:t>
            </a:r>
            <a:endParaRPr lang="en-US" dirty="0"/>
          </a:p>
        </p:txBody>
      </p:sp>
      <p:graphicFrame>
        <p:nvGraphicFramePr>
          <p:cNvPr id="5" name="Content Placeholder 4"/>
          <p:cNvGraphicFramePr>
            <a:graphicFrameLocks noGrp="1"/>
          </p:cNvGraphicFramePr>
          <p:nvPr>
            <p:ph idx="1"/>
          </p:nvPr>
        </p:nvGraphicFramePr>
        <p:xfrm>
          <a:off x="677863" y="2160588"/>
          <a:ext cx="8596312" cy="3881437"/>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 xmlns:p14="http://schemas.microsoft.com/office/powerpoint/2010/main" val="605997299"/>
      </p:ext>
    </p:extLst>
  </p:cSld>
  <p:clrMapOvr>
    <a:masterClrMapping/>
  </p:clrMapOvr>
  <p:transition spd="slow">
    <p:wip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Conduit Diameters.</a:t>
            </a:r>
            <a:endParaRPr lang="en-US" dirty="0"/>
          </a:p>
        </p:txBody>
      </p:sp>
      <p:sp>
        <p:nvSpPr>
          <p:cNvPr id="3" name="عنصر نائب للمحتوى 2"/>
          <p:cNvSpPr>
            <a:spLocks noGrp="1"/>
          </p:cNvSpPr>
          <p:nvPr>
            <p:ph idx="1"/>
          </p:nvPr>
        </p:nvSpPr>
        <p:spPr/>
        <p:txBody>
          <a:bodyPr/>
          <a:lstStyle/>
          <a:p>
            <a:r>
              <a:rPr lang="en-US" dirty="0" smtClean="0"/>
              <a:t>Almost all diameters has 8 Inch diameter.</a:t>
            </a:r>
          </a:p>
          <a:p>
            <a:pPr marL="0" indent="0">
              <a:buNone/>
            </a:pPr>
            <a:r>
              <a:rPr lang="en-US" dirty="0" smtClean="0"/>
              <a:t>Lengths between each manhole and the other is less than 30 m.</a:t>
            </a:r>
            <a:endParaRPr lang="en-US" dirty="0"/>
          </a:p>
        </p:txBody>
      </p:sp>
    </p:spTree>
    <p:extLst>
      <p:ext uri="{BB962C8B-B14F-4D97-AF65-F5344CB8AC3E}">
        <p14:creationId xmlns="" xmlns:p14="http://schemas.microsoft.com/office/powerpoint/2010/main" val="2857708144"/>
      </p:ext>
    </p:extLst>
  </p:cSld>
  <p:clrMapOvr>
    <a:masterClrMapping/>
  </p:clrMapOvr>
  <p:transition spd="slow">
    <p:wip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160988" y="741218"/>
            <a:ext cx="8229600" cy="1143000"/>
          </a:xfrm>
        </p:spPr>
        <p:txBody>
          <a:bodyPr/>
          <a:lstStyle/>
          <a:p>
            <a:r>
              <a:rPr lang="en-US" dirty="0" smtClean="0"/>
              <a:t>Sample Profile</a:t>
            </a:r>
            <a:endParaRPr lang="en-US" dirty="0"/>
          </a:p>
        </p:txBody>
      </p:sp>
      <p:pic>
        <p:nvPicPr>
          <p:cNvPr id="8" name="Content Placeholder 6" descr="C:\Users\user\Desktop\New folder (3)\22222222222.PNG"/>
          <p:cNvPicPr>
            <a:picLocks noGrp="1"/>
          </p:cNvPicPr>
          <p:nvPr>
            <p:ph idx="1"/>
          </p:nvPr>
        </p:nvPicPr>
        <p:blipFill>
          <a:blip r:embed="rId2" cstate="print">
            <a:extLst>
              <a:ext uri="{28A0092B-C50C-407E-A947-70E740481C1C}">
                <a14:useLocalDpi xmlns="" xmlns:a14="http://schemas.microsoft.com/office/drawing/2010/main" val="0"/>
              </a:ext>
            </a:extLst>
          </a:blip>
          <a:srcRect/>
          <a:stretch>
            <a:fillRect/>
          </a:stretch>
        </p:blipFill>
        <p:spPr bwMode="auto">
          <a:xfrm>
            <a:off x="1440552" y="2044510"/>
            <a:ext cx="7745012" cy="3753374"/>
          </a:xfrm>
          <a:prstGeom prst="rect">
            <a:avLst/>
          </a:prstGeom>
          <a:noFill/>
          <a:ln>
            <a:noFill/>
          </a:ln>
        </p:spPr>
      </p:pic>
    </p:spTree>
    <p:extLst>
      <p:ext uri="{BB962C8B-B14F-4D97-AF65-F5344CB8AC3E}">
        <p14:creationId xmlns="" xmlns:p14="http://schemas.microsoft.com/office/powerpoint/2010/main" val="4069585075"/>
      </p:ext>
    </p:extLst>
  </p:cSld>
  <p:clrMapOvr>
    <a:masterClrMapping/>
  </p:clrMapOvr>
  <p:transition spd="slow">
    <p:wip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524000" y="704088"/>
            <a:ext cx="8763000" cy="4782312"/>
          </a:xfrm>
        </p:spPr>
        <p:txBody>
          <a:bodyPr>
            <a:normAutofit/>
          </a:bodyPr>
          <a:lstStyle/>
          <a:p>
            <a:pPr algn="ctr"/>
            <a:r>
              <a:rPr lang="en-US" sz="7200" dirty="0" smtClean="0"/>
              <a:t>Conclusion </a:t>
            </a:r>
            <a:r>
              <a:rPr lang="en-US" sz="7200" dirty="0"/>
              <a:t>and </a:t>
            </a:r>
            <a:r>
              <a:rPr lang="en-US" sz="7200" dirty="0" smtClean="0"/>
              <a:t>Recommendations</a:t>
            </a:r>
            <a:endParaRPr lang="en-US" sz="8800" dirty="0"/>
          </a:p>
        </p:txBody>
      </p:sp>
    </p:spTree>
    <p:extLst>
      <p:ext uri="{BB962C8B-B14F-4D97-AF65-F5344CB8AC3E}">
        <p14:creationId xmlns="" xmlns:p14="http://schemas.microsoft.com/office/powerpoint/2010/main" val="3911333074"/>
      </p:ext>
    </p:extLst>
  </p:cSld>
  <p:clrMapOvr>
    <a:masterClrMapping/>
  </p:clrMapOvr>
  <p:transition spd="slow">
    <p:wip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ar-SA" dirty="0"/>
          </a:p>
        </p:txBody>
      </p:sp>
      <p:sp>
        <p:nvSpPr>
          <p:cNvPr id="3" name="Content Placeholder 2"/>
          <p:cNvSpPr>
            <a:spLocks noGrp="1"/>
          </p:cNvSpPr>
          <p:nvPr>
            <p:ph idx="1"/>
          </p:nvPr>
        </p:nvSpPr>
        <p:spPr/>
        <p:txBody>
          <a:bodyPr/>
          <a:lstStyle/>
          <a:p>
            <a:pPr>
              <a:buFont typeface="Wingdings" pitchFamily="2" charset="2"/>
              <a:buChar char="Ø"/>
            </a:pPr>
            <a:r>
              <a:rPr lang="en-US" dirty="0"/>
              <a:t>All constraints are achieved and there are no problems in the model, and all the results are in the ranges as specifications and criteria</a:t>
            </a:r>
          </a:p>
          <a:p>
            <a:pPr>
              <a:buNone/>
            </a:pPr>
            <a:endParaRPr lang="en-US" dirty="0"/>
          </a:p>
          <a:p>
            <a:pPr>
              <a:buFont typeface="Wingdings" pitchFamily="2" charset="2"/>
              <a:buChar char="Ø"/>
            </a:pPr>
            <a:r>
              <a:rPr lang="en-US" dirty="0"/>
              <a:t>We used 8 inch diameters for  </a:t>
            </a:r>
            <a:r>
              <a:rPr lang="en-US" dirty="0" smtClean="0"/>
              <a:t>almost all </a:t>
            </a:r>
            <a:r>
              <a:rPr lang="en-US" dirty="0"/>
              <a:t>conduits and PVC material, So the network its economical </a:t>
            </a:r>
            <a:r>
              <a:rPr lang="en-US" dirty="0">
                <a:effectLst>
                  <a:outerShdw blurRad="38100" dist="38100" dir="2700000" algn="tl">
                    <a:srgbClr val="000000">
                      <a:alpha val="43137"/>
                    </a:srgbClr>
                  </a:outerShdw>
                </a:effectLst>
              </a:rPr>
              <a:t>.</a:t>
            </a:r>
          </a:p>
          <a:p>
            <a:endParaRPr lang="ar-SA" dirty="0"/>
          </a:p>
        </p:txBody>
      </p:sp>
      <p:sp>
        <p:nvSpPr>
          <p:cNvPr id="4" name="Slide Number Placeholder 3"/>
          <p:cNvSpPr>
            <a:spLocks noGrp="1"/>
          </p:cNvSpPr>
          <p:nvPr>
            <p:ph type="sldNum" sz="quarter" idx="12"/>
          </p:nvPr>
        </p:nvSpPr>
        <p:spPr/>
        <p:txBody>
          <a:bodyPr/>
          <a:lstStyle/>
          <a:p>
            <a:fld id="{519954A3-9DFD-4C44-94BA-B95130A3BA1C}" type="slidenum">
              <a:rPr lang="en-US" smtClean="0"/>
              <a:pPr/>
              <a:t>37</a:t>
            </a:fld>
            <a:endParaRPr lang="en-US" dirty="0"/>
          </a:p>
        </p:txBody>
      </p:sp>
    </p:spTree>
    <p:extLst>
      <p:ext uri="{BB962C8B-B14F-4D97-AF65-F5344CB8AC3E}">
        <p14:creationId xmlns="" xmlns:p14="http://schemas.microsoft.com/office/powerpoint/2010/main" val="3182893239"/>
      </p:ext>
    </p:extLst>
  </p:cSld>
  <p:clrMapOvr>
    <a:masterClrMapping/>
  </p:clrMapOvr>
  <mc:AlternateContent xmlns:mc="http://schemas.openxmlformats.org/markup-compatibility/2006">
    <mc:Choice xmlns=""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Recommendation</a:t>
            </a:r>
            <a:endParaRPr lang="ar-SA" dirty="0"/>
          </a:p>
        </p:txBody>
      </p:sp>
      <p:sp>
        <p:nvSpPr>
          <p:cNvPr id="3" name="Content Placeholder 2"/>
          <p:cNvSpPr>
            <a:spLocks noGrp="1"/>
          </p:cNvSpPr>
          <p:nvPr>
            <p:ph idx="1"/>
          </p:nvPr>
        </p:nvSpPr>
        <p:spPr/>
        <p:txBody>
          <a:bodyPr/>
          <a:lstStyle/>
          <a:p>
            <a:r>
              <a:rPr lang="en-US" dirty="0" smtClean="0"/>
              <a:t>We recommend to use a pump to flush the wastewater in the entire network </a:t>
            </a:r>
            <a:endParaRPr lang="en-US" dirty="0"/>
          </a:p>
          <a:p>
            <a:r>
              <a:rPr lang="en-US" dirty="0" smtClean="0"/>
              <a:t>Connect the outfall with a trunk line driving the wastewater into a treatment wastewater treatment plant before throwing it freely</a:t>
            </a:r>
          </a:p>
          <a:p>
            <a:r>
              <a:rPr lang="en-US" dirty="0" smtClean="0"/>
              <a:t>This wastewater network should be checked by municipality engineer before starting the project</a:t>
            </a:r>
            <a:endParaRPr lang="ar-SA" dirty="0"/>
          </a:p>
        </p:txBody>
      </p:sp>
      <p:sp>
        <p:nvSpPr>
          <p:cNvPr id="4" name="Slide Number Placeholder 3"/>
          <p:cNvSpPr>
            <a:spLocks noGrp="1"/>
          </p:cNvSpPr>
          <p:nvPr>
            <p:ph type="sldNum" sz="quarter" idx="12"/>
          </p:nvPr>
        </p:nvSpPr>
        <p:spPr/>
        <p:txBody>
          <a:bodyPr/>
          <a:lstStyle/>
          <a:p>
            <a:fld id="{519954A3-9DFD-4C44-94BA-B95130A3BA1C}" type="slidenum">
              <a:rPr lang="en-US" smtClean="0"/>
              <a:pPr/>
              <a:t>38</a:t>
            </a:fld>
            <a:endParaRPr lang="en-US" dirty="0"/>
          </a:p>
        </p:txBody>
      </p:sp>
    </p:spTree>
    <p:extLst>
      <p:ext uri="{BB962C8B-B14F-4D97-AF65-F5344CB8AC3E}">
        <p14:creationId xmlns="" xmlns:p14="http://schemas.microsoft.com/office/powerpoint/2010/main" val="3010123524"/>
      </p:ext>
    </p:extLst>
  </p:cSld>
  <p:clrMapOvr>
    <a:masterClrMapping/>
  </p:clrMapOvr>
  <mc:AlternateContent xmlns:mc="http://schemas.openxmlformats.org/markup-compatibility/2006">
    <mc:Choice xmlns=""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 name="صورة 4" descr="thank-you6.jpg"/>
          <p:cNvPicPr>
            <a:picLocks noChangeAspect="1"/>
          </p:cNvPicPr>
          <p:nvPr/>
        </p:nvPicPr>
        <p:blipFill>
          <a:blip r:embed="rId2" cstate="print"/>
          <a:stretch>
            <a:fillRect/>
          </a:stretch>
        </p:blipFill>
        <p:spPr>
          <a:xfrm>
            <a:off x="0" y="1"/>
            <a:ext cx="12191999" cy="6825342"/>
          </a:xfrm>
          <a:prstGeom prst="rect">
            <a:avLst/>
          </a:prstGeom>
        </p:spPr>
      </p:pic>
      <p:graphicFrame>
        <p:nvGraphicFramePr>
          <p:cNvPr id="6" name="Diagram 5"/>
          <p:cNvGraphicFramePr/>
          <p:nvPr>
            <p:extLst>
              <p:ext uri="{D42A27DB-BD31-4B8C-83A1-F6EECF244321}">
                <p14:modId xmlns="" xmlns:p14="http://schemas.microsoft.com/office/powerpoint/2010/main" val="1418068944"/>
              </p:ext>
            </p:extLst>
          </p:nvPr>
        </p:nvGraphicFramePr>
        <p:xfrm>
          <a:off x="11508661" y="5909014"/>
          <a:ext cx="683339" cy="3651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 xmlns:p14="http://schemas.microsoft.com/office/powerpoint/2010/main" val="3506282750"/>
      </p:ext>
    </p:extLst>
  </p:cSld>
  <p:clrMapOvr>
    <a:masterClrMapping/>
  </p:clrMapOvr>
  <p:transition spd="slow">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457200" y="274638"/>
            <a:ext cx="8229600" cy="850900"/>
          </a:xfrm>
        </p:spPr>
        <p:txBody>
          <a:bodyPr/>
          <a:lstStyle/>
          <a:p>
            <a:r>
              <a:rPr lang="en-US" dirty="0" smtClean="0">
                <a:solidFill>
                  <a:schemeClr val="accent2">
                    <a:lumMod val="75000"/>
                  </a:schemeClr>
                </a:solidFill>
                <a:latin typeface="Lucida Calligraphy" panose="03010101010101010101" pitchFamily="66" charset="0"/>
                <a:cs typeface="Tahoma" panose="020B0604030504040204" pitchFamily="34" charset="0"/>
              </a:rPr>
              <a:t>Study Area</a:t>
            </a:r>
            <a:endParaRPr lang="en-US" altLang="en-US" dirty="0" smtClean="0"/>
          </a:p>
        </p:txBody>
      </p:sp>
      <p:graphicFrame>
        <p:nvGraphicFramePr>
          <p:cNvPr id="7" name="Diagram 6"/>
          <p:cNvGraphicFramePr/>
          <p:nvPr>
            <p:extLst>
              <p:ext uri="{D42A27DB-BD31-4B8C-83A1-F6EECF244321}">
                <p14:modId xmlns="" xmlns:p14="http://schemas.microsoft.com/office/powerpoint/2010/main" val="2174448995"/>
              </p:ext>
            </p:extLst>
          </p:nvPr>
        </p:nvGraphicFramePr>
        <p:xfrm>
          <a:off x="467544" y="980728"/>
          <a:ext cx="8136904" cy="56166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4" name="Diagram 3"/>
          <p:cNvGraphicFramePr/>
          <p:nvPr>
            <p:extLst>
              <p:ext uri="{D42A27DB-BD31-4B8C-83A1-F6EECF244321}">
                <p14:modId xmlns="" xmlns:p14="http://schemas.microsoft.com/office/powerpoint/2010/main" val="3748333920"/>
              </p:ext>
            </p:extLst>
          </p:nvPr>
        </p:nvGraphicFramePr>
        <p:xfrm>
          <a:off x="11508661" y="6232227"/>
          <a:ext cx="683339" cy="365125"/>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 xmlns:p14="http://schemas.microsoft.com/office/powerpoint/2010/main" val="2394253687"/>
      </p:ext>
    </p:extLst>
  </p:cSld>
  <p:clrMapOvr>
    <a:masterClrMapping/>
  </p:clrMapOvr>
  <p:transition spd="slow">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ight Arrow 14"/>
          <p:cNvSpPr/>
          <p:nvPr/>
        </p:nvSpPr>
        <p:spPr>
          <a:xfrm>
            <a:off x="7419704" y="2593174"/>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134983" y="496388"/>
            <a:ext cx="4687449" cy="4493538"/>
          </a:xfrm>
          <a:prstGeom prst="rect">
            <a:avLst/>
          </a:prstGeom>
        </p:spPr>
        <p:txBody>
          <a:bodyPr wrap="square">
            <a:spAutoFit/>
          </a:bodyPr>
          <a:lstStyle/>
          <a:p>
            <a:pPr marL="64008"/>
            <a:r>
              <a:rPr lang="en-US" sz="3600" dirty="0">
                <a:solidFill>
                  <a:schemeClr val="accent2">
                    <a:lumMod val="75000"/>
                  </a:schemeClr>
                </a:solidFill>
                <a:latin typeface="Lucida Calligraphy" panose="03010101010101010101" pitchFamily="66" charset="0"/>
                <a:ea typeface="+mj-ea"/>
                <a:cs typeface="Tahoma" panose="020B0604030504040204" pitchFamily="34" charset="0"/>
              </a:rPr>
              <a:t>Location </a:t>
            </a:r>
            <a:r>
              <a:rPr lang="en-US" sz="2800" b="1" dirty="0" smtClean="0"/>
              <a:t>:</a:t>
            </a:r>
          </a:p>
          <a:p>
            <a:pPr marL="64008"/>
            <a:endParaRPr lang="ar-SA" sz="2800" b="1" dirty="0"/>
          </a:p>
          <a:p>
            <a:r>
              <a:rPr lang="en-US" sz="2400" dirty="0" err="1"/>
              <a:t>Ajram</a:t>
            </a:r>
            <a:r>
              <a:rPr lang="en-US" sz="2400" dirty="0"/>
              <a:t> area located in Nablus city in the northern of west bank, approximately 49 kilometers north of Jerusalem. With a population of 2275 (</a:t>
            </a:r>
            <a:r>
              <a:rPr lang="en-US" sz="2400" dirty="0" smtClean="0"/>
              <a:t>PCBS,2016) </a:t>
            </a:r>
            <a:r>
              <a:rPr lang="en-US" sz="2400" dirty="0"/>
              <a:t>located Near </a:t>
            </a:r>
            <a:r>
              <a:rPr lang="en-US" sz="2400" dirty="0" err="1"/>
              <a:t>Zowata</a:t>
            </a:r>
            <a:r>
              <a:rPr lang="en-US" sz="2400" dirty="0"/>
              <a:t> village</a:t>
            </a:r>
          </a:p>
          <a:p>
            <a:endParaRPr lang="en-US" dirty="0" smtClean="0"/>
          </a:p>
          <a:p>
            <a:endParaRPr lang="en-US" dirty="0"/>
          </a:p>
          <a:p>
            <a:endParaRPr lang="en-US" dirty="0" smtClean="0"/>
          </a:p>
        </p:txBody>
      </p:sp>
      <p:graphicFrame>
        <p:nvGraphicFramePr>
          <p:cNvPr id="4" name="Diagram 3"/>
          <p:cNvGraphicFramePr/>
          <p:nvPr>
            <p:extLst>
              <p:ext uri="{D42A27DB-BD31-4B8C-83A1-F6EECF244321}">
                <p14:modId xmlns="" xmlns:p14="http://schemas.microsoft.com/office/powerpoint/2010/main" val="3870438031"/>
              </p:ext>
            </p:extLst>
          </p:nvPr>
        </p:nvGraphicFramePr>
        <p:xfrm>
          <a:off x="11508661" y="6316526"/>
          <a:ext cx="683339" cy="3651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صورة 47" descr="444444444444444444.PNG"/>
          <p:cNvPicPr/>
          <p:nvPr/>
        </p:nvPicPr>
        <p:blipFill>
          <a:blip r:embed="rId7" cstate="print"/>
          <a:stretch>
            <a:fillRect/>
          </a:stretch>
        </p:blipFill>
        <p:spPr>
          <a:xfrm>
            <a:off x="4822433" y="496388"/>
            <a:ext cx="6172950" cy="4871765"/>
          </a:xfrm>
          <a:prstGeom prst="rect">
            <a:avLst/>
          </a:prstGeom>
        </p:spPr>
      </p:pic>
    </p:spTree>
    <p:extLst>
      <p:ext uri="{BB962C8B-B14F-4D97-AF65-F5344CB8AC3E}">
        <p14:creationId xmlns="" xmlns:p14="http://schemas.microsoft.com/office/powerpoint/2010/main" val="3155844592"/>
      </p:ext>
    </p:extLst>
  </p:cSld>
  <p:clrMapOvr>
    <a:masterClrMapping/>
  </p:clrMapOvr>
  <p:transition spd="slow">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normAutofit/>
          </a:bodyPr>
          <a:lstStyle/>
          <a:p>
            <a:r>
              <a:rPr dirty="0"/>
              <a:t>TOPOGRAPHY</a:t>
            </a:r>
            <a:r>
              <a:rPr sz="4000" b="1" u="sng" dirty="0">
                <a:solidFill>
                  <a:schemeClr val="tx1"/>
                </a:solidFill>
                <a:effectLst>
                  <a:outerShdw blurRad="38100" dist="38100" dir="2700000" algn="tl">
                    <a:srgbClr val="000000">
                      <a:alpha val="43137"/>
                    </a:srgbClr>
                  </a:outerShdw>
                </a:effectLst>
              </a:rPr>
              <a:t> </a:t>
            </a:r>
            <a:endParaRPr lang="ar-SA" sz="4000" b="1" u="sng" dirty="0">
              <a:solidFill>
                <a:schemeClr val="tx1"/>
              </a:solidFill>
              <a:effectLst>
                <a:outerShdw blurRad="38100" dist="38100" dir="2700000" algn="tl">
                  <a:srgbClr val="000000">
                    <a:alpha val="43137"/>
                  </a:srgbClr>
                </a:outerShdw>
              </a:effectLst>
            </a:endParaRPr>
          </a:p>
        </p:txBody>
      </p:sp>
      <p:sp>
        <p:nvSpPr>
          <p:cNvPr id="2" name="عنصر نائب للمحتوى 1"/>
          <p:cNvSpPr>
            <a:spLocks noGrp="1"/>
          </p:cNvSpPr>
          <p:nvPr>
            <p:ph idx="1"/>
          </p:nvPr>
        </p:nvSpPr>
        <p:spPr/>
        <p:txBody>
          <a:bodyPr/>
          <a:lstStyle/>
          <a:p>
            <a:pPr algn="l" rtl="0"/>
            <a:endParaRPr lang="en-US" b="1" dirty="0" smtClean="0">
              <a:latin typeface="Arial" panose="020B0604020202020204" pitchFamily="34" charset="0"/>
              <a:cs typeface="Arial" panose="020B0604020202020204" pitchFamily="34" charset="0"/>
            </a:endParaRPr>
          </a:p>
          <a:p>
            <a:pPr algn="l" rtl="0"/>
            <a:r>
              <a:rPr lang="en-US" sz="2400" b="1" dirty="0">
                <a:solidFill>
                  <a:schemeClr val="tx1"/>
                </a:solidFill>
              </a:rPr>
              <a:t>Maximum elevation =  530 m above MSL</a:t>
            </a:r>
          </a:p>
          <a:p>
            <a:pPr algn="l" rtl="0">
              <a:buNone/>
            </a:pPr>
            <a:r>
              <a:rPr lang="en-US" sz="2400" b="1" dirty="0">
                <a:solidFill>
                  <a:schemeClr val="tx1"/>
                </a:solidFill>
              </a:rPr>
              <a:t> </a:t>
            </a:r>
          </a:p>
          <a:p>
            <a:pPr algn="l" rtl="0"/>
            <a:r>
              <a:rPr lang="en-US" sz="2400" b="1" dirty="0">
                <a:solidFill>
                  <a:schemeClr val="tx1"/>
                </a:solidFill>
              </a:rPr>
              <a:t>Minimum elevation =365m above MSL</a:t>
            </a:r>
          </a:p>
          <a:p>
            <a:pPr algn="l" rtl="0">
              <a:buNone/>
            </a:pPr>
            <a:endParaRPr lang="en-US" sz="2400" b="1" dirty="0">
              <a:solidFill>
                <a:schemeClr val="tx1"/>
              </a:solidFill>
            </a:endParaRPr>
          </a:p>
          <a:p>
            <a:pPr algn="l" rtl="0"/>
            <a:r>
              <a:rPr lang="en-US" sz="2400" b="1" dirty="0">
                <a:solidFill>
                  <a:schemeClr val="tx1"/>
                </a:solidFill>
              </a:rPr>
              <a:t>Mean elevation =  445m above MSL </a:t>
            </a:r>
          </a:p>
          <a:p>
            <a:pPr algn="l" rtl="0"/>
            <a:endParaRPr lang="ar-SA" sz="2400" b="1" dirty="0">
              <a:solidFill>
                <a:schemeClr val="tx1"/>
              </a:solidFill>
            </a:endParaRPr>
          </a:p>
        </p:txBody>
      </p:sp>
    </p:spTree>
    <p:extLst>
      <p:ext uri="{BB962C8B-B14F-4D97-AF65-F5344CB8AC3E}">
        <p14:creationId xmlns="" xmlns:p14="http://schemas.microsoft.com/office/powerpoint/2010/main" val="1797802263"/>
      </p:ext>
    </p:extLst>
  </p:cSld>
  <p:clrMapOvr>
    <a:masterClrMapping/>
  </p:clrMapOvr>
  <p:transition spd="slow">
    <p:wip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10F5ADC3-1702-4673-A076-FAB26E5B6F02}"/>
              </a:ext>
            </a:extLst>
          </p:cNvPr>
          <p:cNvSpPr>
            <a:spLocks noGrp="1"/>
          </p:cNvSpPr>
          <p:nvPr>
            <p:ph type="title"/>
          </p:nvPr>
        </p:nvSpPr>
        <p:spPr>
          <a:xfrm>
            <a:off x="1866900" y="587587"/>
            <a:ext cx="7886700" cy="794933"/>
          </a:xfrm>
        </p:spPr>
        <p:txBody>
          <a:bodyPr>
            <a:normAutofit/>
          </a:bodyPr>
          <a:lstStyle/>
          <a:p>
            <a:r>
              <a:rPr lang="en-US" dirty="0"/>
              <a:t>Climate</a:t>
            </a:r>
          </a:p>
        </p:txBody>
      </p:sp>
      <p:sp>
        <p:nvSpPr>
          <p:cNvPr id="5" name="Rectangle 4">
            <a:extLst>
              <a:ext uri="{FF2B5EF4-FFF2-40B4-BE49-F238E27FC236}">
                <a16:creationId xmlns="" xmlns:a16="http://schemas.microsoft.com/office/drawing/2014/main" id="{E3E02786-3C49-482B-A468-8AB3F730B98C}"/>
              </a:ext>
            </a:extLst>
          </p:cNvPr>
          <p:cNvSpPr/>
          <p:nvPr/>
        </p:nvSpPr>
        <p:spPr>
          <a:xfrm>
            <a:off x="2152650" y="1351129"/>
            <a:ext cx="7014097" cy="98263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85750" indent="-285750">
              <a:buFont typeface="Wingdings" panose="05000000000000000000" pitchFamily="2" charset="2"/>
              <a:buChar char="q"/>
            </a:pPr>
            <a:endParaRPr lang="en-US" sz="2000" dirty="0">
              <a:solidFill>
                <a:schemeClr val="tx1"/>
              </a:solidFill>
              <a:latin typeface="Times New Roman" panose="02020603050405020304" pitchFamily="18" charset="0"/>
              <a:cs typeface="Times New Roman" panose="02020603050405020304" pitchFamily="18" charset="0"/>
            </a:endParaRPr>
          </a:p>
        </p:txBody>
      </p:sp>
      <p:sp>
        <p:nvSpPr>
          <p:cNvPr id="6" name="Rectangle 5"/>
          <p:cNvSpPr/>
          <p:nvPr/>
        </p:nvSpPr>
        <p:spPr>
          <a:xfrm>
            <a:off x="845128" y="1842448"/>
            <a:ext cx="9609438" cy="2677656"/>
          </a:xfrm>
          <a:prstGeom prst="rect">
            <a:avLst/>
          </a:prstGeom>
        </p:spPr>
        <p:txBody>
          <a:bodyPr wrap="square">
            <a:spAutoFit/>
          </a:bodyPr>
          <a:lstStyle/>
          <a:p>
            <a:r>
              <a:rPr lang="en-US" sz="2400" b="1" dirty="0"/>
              <a:t>The relatively temperate Mediterranean climate brings hot, dry summers and cool, rainy winters to Nablus. Spring arrives around March–April and the hottest months in Nablus are July and August with the average high being 29.6 °C. The coldest month is January with temperatures usually at 6.2 °C. Rain generally falls between October and March, with annual precipitation rates being approximately </a:t>
            </a:r>
            <a:r>
              <a:rPr lang="en-US" sz="2400" b="1" dirty="0" smtClean="0"/>
              <a:t>680</a:t>
            </a:r>
            <a:r>
              <a:rPr lang="en-US" sz="2400" b="1" dirty="0"/>
              <a:t> mm.</a:t>
            </a:r>
          </a:p>
        </p:txBody>
      </p:sp>
    </p:spTree>
    <p:extLst>
      <p:ext uri="{BB962C8B-B14F-4D97-AF65-F5344CB8AC3E}">
        <p14:creationId xmlns="" xmlns:p14="http://schemas.microsoft.com/office/powerpoint/2010/main" val="1959670154"/>
      </p:ext>
    </p:extLst>
  </p:cSld>
  <p:clrMapOvr>
    <a:masterClrMapping/>
  </p:clrMapOvr>
  <p:transition spd="slow">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Rainfall readings </a:t>
            </a:r>
          </a:p>
        </p:txBody>
      </p:sp>
      <p:sp>
        <p:nvSpPr>
          <p:cNvPr id="3" name="عنصر نائب للمحتوى 2"/>
          <p:cNvSpPr>
            <a:spLocks noGrp="1"/>
          </p:cNvSpPr>
          <p:nvPr>
            <p:ph idx="1"/>
          </p:nvPr>
        </p:nvSpPr>
        <p:spPr>
          <a:xfrm>
            <a:off x="677334" y="1828801"/>
            <a:ext cx="8596668" cy="4212562"/>
          </a:xfrm>
        </p:spPr>
        <p:txBody>
          <a:bodyPr/>
          <a:lstStyle/>
          <a:p>
            <a:r>
              <a:rPr lang="en-US" sz="2000" b="1" dirty="0">
                <a:solidFill>
                  <a:schemeClr val="tx1"/>
                </a:solidFill>
              </a:rPr>
              <a:t>Rainfall in Nablus city is limited to the winter and spring months; From October to May. Table 2.5 shows the Annual rainfall quantity (mm) in Palestine by station location and year, 2009-2016 the minimum rainfall quantity was in 2014 reached only 360.8 mm and the maximum rainfall quantity was in  2013 reached 805.9 mm</a:t>
            </a:r>
          </a:p>
          <a:p>
            <a:r>
              <a:rPr lang="en-US" sz="2000" b="1" dirty="0">
                <a:solidFill>
                  <a:schemeClr val="tx1"/>
                </a:solidFill>
              </a:rPr>
              <a:t>From Palestinian Metrologic  Center :</a:t>
            </a:r>
          </a:p>
          <a:p>
            <a:pPr marL="0" indent="0">
              <a:buNone/>
            </a:pPr>
            <a:endParaRPr lang="en-US" dirty="0"/>
          </a:p>
        </p:txBody>
      </p:sp>
      <p:pic>
        <p:nvPicPr>
          <p:cNvPr id="5" name="Picture 4"/>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1265558" y="4835236"/>
            <a:ext cx="8509346" cy="901327"/>
          </a:xfrm>
          <a:prstGeom prst="rect">
            <a:avLst/>
          </a:prstGeom>
        </p:spPr>
      </p:pic>
      <p:pic>
        <p:nvPicPr>
          <p:cNvPr id="6" name="Picture 5"/>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1265558" y="4051842"/>
            <a:ext cx="8509346" cy="926557"/>
          </a:xfrm>
          <a:prstGeom prst="rect">
            <a:avLst/>
          </a:prstGeom>
        </p:spPr>
      </p:pic>
    </p:spTree>
    <p:extLst>
      <p:ext uri="{BB962C8B-B14F-4D97-AF65-F5344CB8AC3E}">
        <p14:creationId xmlns="" xmlns:p14="http://schemas.microsoft.com/office/powerpoint/2010/main" val="2712684308"/>
      </p:ext>
    </p:extLst>
  </p:cSld>
  <p:clrMapOvr>
    <a:masterClrMapping/>
  </p:clrMapOvr>
  <p:transition spd="slow">
    <p:wip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91296" y="365736"/>
            <a:ext cx="7773338" cy="684638"/>
          </a:xfrm>
        </p:spPr>
        <p:txBody>
          <a:bodyPr>
            <a:normAutofit fontScale="90000"/>
          </a:bodyPr>
          <a:lstStyle/>
          <a:p>
            <a:r>
              <a:rPr lang="en-US" b="1" dirty="0">
                <a:solidFill>
                  <a:srgbClr val="0070C0"/>
                </a:solidFill>
              </a:rPr>
              <a:t/>
            </a:r>
            <a:br>
              <a:rPr lang="en-US" b="1" dirty="0">
                <a:solidFill>
                  <a:srgbClr val="0070C0"/>
                </a:solidFill>
              </a:rPr>
            </a:br>
            <a:r>
              <a:rPr lang="en-US" b="1" dirty="0">
                <a:solidFill>
                  <a:srgbClr val="0070C0"/>
                </a:solidFill>
              </a:rPr>
              <a:t>H</a:t>
            </a:r>
            <a:r>
              <a:rPr lang="en-US" b="1" dirty="0" smtClean="0">
                <a:solidFill>
                  <a:srgbClr val="0070C0"/>
                </a:solidFill>
              </a:rPr>
              <a:t>umidity</a:t>
            </a:r>
            <a:endParaRPr lang="ar-SA" b="1" dirty="0">
              <a:solidFill>
                <a:srgbClr val="0070C0"/>
              </a:solidFill>
            </a:endParaRPr>
          </a:p>
        </p:txBody>
      </p:sp>
      <p:pic>
        <p:nvPicPr>
          <p:cNvPr id="6" name="Content Placeholder 5"/>
          <p:cNvPicPr>
            <a:picLocks noGrp="1" noChangeAspect="1"/>
          </p:cNvPicPr>
          <p:nvPr>
            <p:ph sz="quarter" idx="13"/>
          </p:nvPr>
        </p:nvPicPr>
        <p:blipFill>
          <a:blip r:embed="rId2">
            <a:extLst>
              <a:ext uri="{28A0092B-C50C-407E-A947-70E740481C1C}">
                <a14:useLocalDpi xmlns="" xmlns:a14="http://schemas.microsoft.com/office/drawing/2010/main" val="0"/>
              </a:ext>
            </a:extLst>
          </a:blip>
          <a:stretch>
            <a:fillRect/>
          </a:stretch>
        </p:blipFill>
        <p:spPr>
          <a:xfrm>
            <a:off x="1530731" y="3783481"/>
            <a:ext cx="7308668" cy="3030582"/>
          </a:xfrm>
        </p:spPr>
      </p:pic>
      <p:sp>
        <p:nvSpPr>
          <p:cNvPr id="5" name="TextBox 4"/>
          <p:cNvSpPr txBox="1"/>
          <p:nvPr/>
        </p:nvSpPr>
        <p:spPr>
          <a:xfrm>
            <a:off x="1135875" y="1388466"/>
            <a:ext cx="7537268" cy="2308324"/>
          </a:xfrm>
          <a:prstGeom prst="rect">
            <a:avLst/>
          </a:prstGeom>
          <a:noFill/>
        </p:spPr>
        <p:txBody>
          <a:bodyPr wrap="square" rtlCol="1">
            <a:spAutoFit/>
          </a:bodyPr>
          <a:lstStyle/>
          <a:p>
            <a:r>
              <a:rPr lang="en-US" sz="2400" dirty="0">
                <a:cs typeface="+mj-cs"/>
              </a:rPr>
              <a:t>The mean annual relative humidity of Nablus city is 59.4%. During </a:t>
            </a:r>
            <a:r>
              <a:rPr lang="en-US" sz="2400" dirty="0" err="1">
                <a:cs typeface="+mj-cs"/>
              </a:rPr>
              <a:t>Khamaseen</a:t>
            </a:r>
            <a:r>
              <a:rPr lang="en-US" sz="2400" dirty="0">
                <a:cs typeface="+mj-cs"/>
              </a:rPr>
              <a:t> period, the relative humidity decreases to reach it minimum value of 50 % in May. Maximum humidity of 71% is registered in January and February so that the value increases gradually at nigh</a:t>
            </a:r>
            <a:endParaRPr lang="ar-SA" sz="2400" dirty="0">
              <a:cs typeface="+mj-cs"/>
            </a:endParaRPr>
          </a:p>
        </p:txBody>
      </p:sp>
    </p:spTree>
    <p:extLst>
      <p:ext uri="{BB962C8B-B14F-4D97-AF65-F5344CB8AC3E}">
        <p14:creationId xmlns="" xmlns:p14="http://schemas.microsoft.com/office/powerpoint/2010/main" val="1815880601"/>
      </p:ext>
    </p:extLst>
  </p:cSld>
  <p:clrMapOvr>
    <a:masterClrMapping/>
  </p:clrMapOvr>
  <p:transition spd="slow">
    <p:wipe/>
  </p:transition>
  <p:timing>
    <p:tnLst>
      <p:par>
        <p:cTn id="1" dur="indefinite" restart="never" nodeType="tmRoot"/>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 xmlns:thm15="http://schemas.microsoft.com/office/thememl/2012/main" name="Facet" id="{C0C680CD-088A-49FC-A102-D699147F32B2}" vid="{0B5AB586-D108-4FC1-8368-649FE654B8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4404</TotalTime>
  <Words>951</Words>
  <Application>Microsoft Office PowerPoint</Application>
  <PresentationFormat>مخصص</PresentationFormat>
  <Paragraphs>186</Paragraphs>
  <Slides>39</Slides>
  <Notes>0</Notes>
  <HiddenSlides>0</HiddenSlides>
  <MMClips>0</MMClips>
  <ScaleCrop>false</ScaleCrop>
  <HeadingPairs>
    <vt:vector size="4" baseType="variant">
      <vt:variant>
        <vt:lpstr>سمة</vt:lpstr>
      </vt:variant>
      <vt:variant>
        <vt:i4>1</vt:i4>
      </vt:variant>
      <vt:variant>
        <vt:lpstr>عناوين الشرائح</vt:lpstr>
      </vt:variant>
      <vt:variant>
        <vt:i4>39</vt:i4>
      </vt:variant>
    </vt:vector>
  </HeadingPairs>
  <TitlesOfParts>
    <vt:vector size="40" baseType="lpstr">
      <vt:lpstr>Facet</vt:lpstr>
      <vt:lpstr>الشريحة 1</vt:lpstr>
      <vt:lpstr>Outline</vt:lpstr>
      <vt:lpstr>Objectives</vt:lpstr>
      <vt:lpstr>Study Area</vt:lpstr>
      <vt:lpstr>الشريحة 5</vt:lpstr>
      <vt:lpstr>TOPOGRAPHY </vt:lpstr>
      <vt:lpstr>Climate</vt:lpstr>
      <vt:lpstr>Rainfall readings </vt:lpstr>
      <vt:lpstr> Humidity</vt:lpstr>
      <vt:lpstr>الشريحة 10</vt:lpstr>
      <vt:lpstr>Project 1</vt:lpstr>
      <vt:lpstr>الشريحة 12</vt:lpstr>
      <vt:lpstr> WDN :</vt:lpstr>
      <vt:lpstr>WDN</vt:lpstr>
      <vt:lpstr>Pressure Results</vt:lpstr>
      <vt:lpstr>Velocity Results</vt:lpstr>
      <vt:lpstr> Estimation of population </vt:lpstr>
      <vt:lpstr>Estimation of hourly peak factor </vt:lpstr>
      <vt:lpstr>Load Calculations.</vt:lpstr>
      <vt:lpstr>الشريحة 20</vt:lpstr>
      <vt:lpstr>Sewer Drainage system Design for Ajram and Zawata Town.  .</vt:lpstr>
      <vt:lpstr>Methodology</vt:lpstr>
      <vt:lpstr>Criteria of the Design.</vt:lpstr>
      <vt:lpstr> Choosing the PVC conduits</vt:lpstr>
      <vt:lpstr>Steps Adding Data </vt:lpstr>
      <vt:lpstr>الشريحة 26</vt:lpstr>
      <vt:lpstr>Drawing Manholes </vt:lpstr>
      <vt:lpstr>الشريحة 28</vt:lpstr>
      <vt:lpstr>Inserting Loads and constrains</vt:lpstr>
      <vt:lpstr>Conduit Catalog</vt:lpstr>
      <vt:lpstr>Results Velocity (m/sec)</vt:lpstr>
      <vt:lpstr>Cover Start</vt:lpstr>
      <vt:lpstr>slope</vt:lpstr>
      <vt:lpstr>Conduit Diameters.</vt:lpstr>
      <vt:lpstr>Sample Profile</vt:lpstr>
      <vt:lpstr>Conclusion and Recommendations</vt:lpstr>
      <vt:lpstr>CONCLUSION</vt:lpstr>
      <vt:lpstr>Recommendation</vt:lpstr>
      <vt:lpstr>الشريحة 39</vt:lpstr>
    </vt:vector>
  </TitlesOfParts>
  <Company>Ahmed-Under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PC1</dc:creator>
  <cp:lastModifiedBy>Salman </cp:lastModifiedBy>
  <cp:revision>141</cp:revision>
  <dcterms:created xsi:type="dcterms:W3CDTF">2018-05-12T07:59:03Z</dcterms:created>
  <dcterms:modified xsi:type="dcterms:W3CDTF">2018-12-24T10:33:10Z</dcterms:modified>
</cp:coreProperties>
</file>