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087f5d9c0b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087f5d9c0b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087f5d9c0b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087f5d9c0b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87f5d9c0b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087f5d9c0b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087f5d9c0b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087f5d9c0b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087f5d9c0b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087f5d9c0b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87f5d9c0b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087f5d9c0b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087f5d9c0b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087f5d9c0b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087f5d9c0b_0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087f5d9c0b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087f5d9c0b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087f5d9c0b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087f5d9c0b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087f5d9c0b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087f5d9c0b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087f5d9c0b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087f5d9c0b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087f5d9c0b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087f5d9c0b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087f5d9c0b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087f5d9c0b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087f5d9c0b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087f5d9c0b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087f5d9c0b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87f5d9c0b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087f5d9c0b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923250" y="89451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TheVet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6750" y="1690486"/>
            <a:ext cx="4870500" cy="15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ar" sz="2160"/>
              <a:t>Supervisor :</a:t>
            </a:r>
            <a:endParaRPr sz="216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216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ar" sz="2160"/>
              <a:t>Dr.Samer Alarandi</a:t>
            </a:r>
            <a:endParaRPr sz="216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216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ar" sz="2160"/>
              <a:t>participants</a:t>
            </a:r>
            <a:r>
              <a:rPr lang="ar" sz="2160"/>
              <a:t> :</a:t>
            </a:r>
            <a:endParaRPr sz="216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216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ar" sz="2160"/>
              <a:t>Mahde Souqi</a:t>
            </a:r>
            <a:endParaRPr sz="216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ar" sz="2160"/>
              <a:t>Mohammed Ziad</a:t>
            </a:r>
            <a:endParaRPr sz="216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3800"/>
              <a:t>The Architecture cont.</a:t>
            </a:r>
            <a:endParaRPr sz="3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The communication between UI and each service done by REST verbs 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Each service built by MVC pattern 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311700" y="18643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3800"/>
              <a:t>The Technology Used</a:t>
            </a:r>
            <a:endParaRPr sz="3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The Technology Used cont. </a:t>
            </a:r>
            <a:endParaRPr/>
          </a:p>
        </p:txBody>
      </p:sp>
      <p:sp>
        <p:nvSpPr>
          <p:cNvPr id="129" name="Google Shape;129;p24"/>
          <p:cNvSpPr txBox="1"/>
          <p:nvPr>
            <p:ph idx="1" type="body"/>
          </p:nvPr>
        </p:nvSpPr>
        <p:spPr>
          <a:xfrm>
            <a:off x="311700" y="1266325"/>
            <a:ext cx="8520600" cy="379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66325"/>
            <a:ext cx="1828800" cy="172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1075" y="1423500"/>
            <a:ext cx="1710925" cy="156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68125" y="1500175"/>
            <a:ext cx="1828800" cy="149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1688" y="2993338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82738" y="2993338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5"/>
          <p:cNvSpPr txBox="1"/>
          <p:nvPr>
            <p:ph type="title"/>
          </p:nvPr>
        </p:nvSpPr>
        <p:spPr>
          <a:xfrm>
            <a:off x="311700" y="18643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3800"/>
              <a:t>The Challenges </a:t>
            </a:r>
            <a:endParaRPr sz="3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The Challenges cont.</a:t>
            </a:r>
            <a:endParaRPr/>
          </a:p>
        </p:txBody>
      </p:sp>
      <p:sp>
        <p:nvSpPr>
          <p:cNvPr id="145" name="Google Shape;145;p2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Lack in </a:t>
            </a:r>
            <a:r>
              <a:rPr lang="ar"/>
              <a:t>experience of building a projects </a:t>
            </a:r>
            <a:r>
              <a:rPr lang="ar"/>
              <a:t> 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Learn a new framework in a short period of time and the ability to deal with problems within the code 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 txBox="1"/>
          <p:nvPr>
            <p:ph type="title"/>
          </p:nvPr>
        </p:nvSpPr>
        <p:spPr>
          <a:xfrm>
            <a:off x="311700" y="18643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3800"/>
              <a:t>Future Work </a:t>
            </a:r>
            <a:endParaRPr sz="3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Future Work cont.</a:t>
            </a:r>
            <a:endParaRPr/>
          </a:p>
        </p:txBody>
      </p:sp>
      <p:sp>
        <p:nvSpPr>
          <p:cNvPr id="156" name="Google Shape;156;p2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Make some update on the Architecture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Make some updates on the UI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Add more luxure feature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 txBox="1"/>
          <p:nvPr>
            <p:ph type="title"/>
          </p:nvPr>
        </p:nvSpPr>
        <p:spPr>
          <a:xfrm>
            <a:off x="311700" y="18643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4000"/>
              <a:t>T</a:t>
            </a:r>
            <a:r>
              <a:rPr lang="ar" sz="4000"/>
              <a:t>hanks For Listening</a:t>
            </a:r>
            <a:endParaRPr sz="4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22180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3800"/>
              <a:t>The Problem</a:t>
            </a:r>
            <a:endParaRPr sz="3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The problem cont.</a:t>
            </a:r>
            <a:endParaRPr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How to find a </a:t>
            </a:r>
            <a:r>
              <a:rPr lang="ar"/>
              <a:t>veterinary?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Are they any good?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How to book an appointment </a:t>
            </a:r>
            <a:r>
              <a:rPr lang="ar"/>
              <a:t>and </a:t>
            </a:r>
            <a:r>
              <a:rPr lang="ar"/>
              <a:t>communicate</a:t>
            </a:r>
            <a:r>
              <a:rPr lang="ar"/>
              <a:t> with them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22180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3800"/>
              <a:t>The solution </a:t>
            </a:r>
            <a:endParaRPr sz="3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The Solution cont.</a:t>
            </a:r>
            <a:endParaRPr/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An application which you can 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ar"/>
              <a:t>Know where to find a vet.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ar"/>
              <a:t>Know how much good is he.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ar"/>
              <a:t>Also you can book an </a:t>
            </a:r>
            <a:r>
              <a:rPr lang="ar"/>
              <a:t>appointment</a:t>
            </a:r>
            <a:r>
              <a:rPr lang="ar"/>
              <a:t> and communicate with him.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18643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3800"/>
              <a:t>The Main Functionality </a:t>
            </a:r>
            <a:endParaRPr sz="3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The main Functionality cont.</a:t>
            </a:r>
            <a:endParaRPr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Book an appointment with a Vet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know more about bets by reading </a:t>
            </a:r>
            <a:r>
              <a:rPr lang="ar"/>
              <a:t>articles</a:t>
            </a:r>
            <a:r>
              <a:rPr lang="ar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Ask question in a bets </a:t>
            </a:r>
            <a:r>
              <a:rPr lang="ar"/>
              <a:t>community</a:t>
            </a:r>
            <a:r>
              <a:rPr lang="ar"/>
              <a:t>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311700" y="18643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3800"/>
              <a:t>The Architecture </a:t>
            </a:r>
            <a:endParaRPr sz="3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311700" y="5460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3800"/>
              <a:t>The Architecture cont.</a:t>
            </a:r>
            <a:endParaRPr sz="3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311700" y="762000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We use Microservices Architecture to implement our app 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6400" y="1188888"/>
            <a:ext cx="3905250" cy="351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