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3" r:id="rId6"/>
    <p:sldId id="279" r:id="rId7"/>
    <p:sldId id="280" r:id="rId8"/>
    <p:sldId id="281" r:id="rId9"/>
    <p:sldId id="282" r:id="rId10"/>
    <p:sldId id="287" r:id="rId11"/>
    <p:sldId id="277" r:id="rId12"/>
    <p:sldId id="260" r:id="rId13"/>
    <p:sldId id="265" r:id="rId14"/>
    <p:sldId id="262" r:id="rId15"/>
    <p:sldId id="284" r:id="rId16"/>
    <p:sldId id="285" r:id="rId17"/>
    <p:sldId id="283" r:id="rId18"/>
    <p:sldId id="286" r:id="rId19"/>
    <p:sldId id="276" r:id="rId20"/>
    <p:sldId id="261" r:id="rId21"/>
    <p:sldId id="264" r:id="rId22"/>
    <p:sldId id="266" r:id="rId23"/>
    <p:sldId id="269" r:id="rId24"/>
    <p:sldId id="270" r:id="rId25"/>
    <p:sldId id="288" r:id="rId26"/>
    <p:sldId id="272" r:id="rId27"/>
    <p:sldId id="273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074" autoAdjust="0"/>
    <p:restoredTop sz="94660"/>
  </p:normalViewPr>
  <p:slideViewPr>
    <p:cSldViewPr>
      <p:cViewPr varScale="1">
        <p:scale>
          <a:sx n="48" d="100"/>
          <a:sy n="48" d="100"/>
        </p:scale>
        <p:origin x="-71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D9B433-4934-4BEC-9353-FABA1683DCD7}" type="datetimeFigureOut">
              <a:rPr lang="en-US" smtClean="0"/>
              <a:pPr/>
              <a:t>8/27/2012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87B6F8-DB95-47B0-8E77-351CBDBCB6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636091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7B6F8-DB95-47B0-8E77-351CBDBCB64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7B6F8-DB95-47B0-8E77-351CBDBCB64F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7B6F8-DB95-47B0-8E77-351CBDBCB64F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677A67B-5551-4771-825C-10F9AC496EA0}" type="datetimeFigureOut">
              <a:rPr lang="en-US" smtClean="0"/>
              <a:pPr/>
              <a:t>8/27/2012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816DB4F-6367-42D4-8DA4-E08B3A013E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77A67B-5551-4771-825C-10F9AC496EA0}" type="datetimeFigureOut">
              <a:rPr lang="en-US" smtClean="0"/>
              <a:pPr/>
              <a:t>8/27/2012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16DB4F-6367-42D4-8DA4-E08B3A013E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77A67B-5551-4771-825C-10F9AC496EA0}" type="datetimeFigureOut">
              <a:rPr lang="en-US" smtClean="0"/>
              <a:pPr/>
              <a:t>8/27/2012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16DB4F-6367-42D4-8DA4-E08B3A013E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77A67B-5551-4771-825C-10F9AC496EA0}" type="datetimeFigureOut">
              <a:rPr lang="en-US" smtClean="0"/>
              <a:pPr/>
              <a:t>8/27/2012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16DB4F-6367-42D4-8DA4-E08B3A013E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77A67B-5551-4771-825C-10F9AC496EA0}" type="datetimeFigureOut">
              <a:rPr lang="en-US" smtClean="0"/>
              <a:pPr/>
              <a:t>8/27/2012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16DB4F-6367-42D4-8DA4-E08B3A013E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77A67B-5551-4771-825C-10F9AC496EA0}" type="datetimeFigureOut">
              <a:rPr lang="en-US" smtClean="0"/>
              <a:pPr/>
              <a:t>8/27/2012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16DB4F-6367-42D4-8DA4-E08B3A013E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77A67B-5551-4771-825C-10F9AC496EA0}" type="datetimeFigureOut">
              <a:rPr lang="en-US" smtClean="0"/>
              <a:pPr/>
              <a:t>8/27/2012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16DB4F-6367-42D4-8DA4-E08B3A013E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77A67B-5551-4771-825C-10F9AC496EA0}" type="datetimeFigureOut">
              <a:rPr lang="en-US" smtClean="0"/>
              <a:pPr/>
              <a:t>8/27/2012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16DB4F-6367-42D4-8DA4-E08B3A013E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77A67B-5551-4771-825C-10F9AC496EA0}" type="datetimeFigureOut">
              <a:rPr lang="en-US" smtClean="0"/>
              <a:pPr/>
              <a:t>8/27/2012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16DB4F-6367-42D4-8DA4-E08B3A013E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677A67B-5551-4771-825C-10F9AC496EA0}" type="datetimeFigureOut">
              <a:rPr lang="en-US" smtClean="0"/>
              <a:pPr/>
              <a:t>8/27/2012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16DB4F-6367-42D4-8DA4-E08B3A013E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677A67B-5551-4771-825C-10F9AC496EA0}" type="datetimeFigureOut">
              <a:rPr lang="en-US" smtClean="0"/>
              <a:pPr/>
              <a:t>8/27/2012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816DB4F-6367-42D4-8DA4-E08B3A013E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677A67B-5551-4771-825C-10F9AC496EA0}" type="datetimeFigureOut">
              <a:rPr lang="en-US" smtClean="0"/>
              <a:pPr/>
              <a:t>8/27/2012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816DB4F-6367-42D4-8DA4-E08B3A013E8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fodev.ca/vehicles.html" TargetMode="External"/><Relationship Id="rId2" Type="http://schemas.openxmlformats.org/officeDocument/2006/relationships/hyperlink" Target="http://www.openstreetmap.org/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85801"/>
            <a:ext cx="7772400" cy="990599"/>
          </a:xfrm>
        </p:spPr>
        <p:txBody>
          <a:bodyPr/>
          <a:lstStyle/>
          <a:p>
            <a:pPr algn="ctr"/>
            <a:r>
              <a:rPr lang="ar-SA" dirty="0" smtClean="0"/>
              <a:t>بسم الله الرحمن الرحيم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1752600"/>
            <a:ext cx="8610600" cy="48006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AN Najah National University</a:t>
            </a:r>
          </a:p>
          <a:p>
            <a:pPr algn="ctr"/>
            <a:endParaRPr lang="en-US" dirty="0" smtClean="0"/>
          </a:p>
          <a:p>
            <a:pPr algn="ctr"/>
            <a:r>
              <a:rPr lang="en-US" b="1" i="1" dirty="0" smtClean="0"/>
              <a:t>Web based </a:t>
            </a:r>
            <a:r>
              <a:rPr lang="en-US" b="1" i="1" dirty="0"/>
              <a:t>smart bus </a:t>
            </a:r>
            <a:endParaRPr lang="en-US" b="1" i="1" dirty="0" smtClean="0"/>
          </a:p>
          <a:p>
            <a:pPr algn="ctr"/>
            <a:r>
              <a:rPr lang="en-US" b="1" i="1" dirty="0" smtClean="0"/>
              <a:t>passenger </a:t>
            </a:r>
            <a:r>
              <a:rPr lang="en-US" b="1" i="1" dirty="0"/>
              <a:t>counting </a:t>
            </a:r>
            <a:r>
              <a:rPr lang="en-US" b="1" i="1" dirty="0" smtClean="0"/>
              <a:t> System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Dr. </a:t>
            </a:r>
            <a:r>
              <a:rPr lang="en-US" dirty="0" err="1" smtClean="0"/>
              <a:t>Raed</a:t>
            </a:r>
            <a:r>
              <a:rPr lang="en-US" dirty="0" smtClean="0"/>
              <a:t> </a:t>
            </a:r>
            <a:r>
              <a:rPr lang="en-US" dirty="0" err="1" smtClean="0"/>
              <a:t>jaber</a:t>
            </a:r>
            <a:endParaRPr lang="en-US" dirty="0" smtClean="0"/>
          </a:p>
          <a:p>
            <a:pPr algn="ctr"/>
            <a:endParaRPr lang="en-US" dirty="0" smtClean="0"/>
          </a:p>
        </p:txBody>
      </p:sp>
      <p:sp>
        <p:nvSpPr>
          <p:cNvPr id="5" name="Rectangle 4"/>
          <p:cNvSpPr/>
          <p:nvPr/>
        </p:nvSpPr>
        <p:spPr>
          <a:xfrm>
            <a:off x="285720" y="5534561"/>
            <a:ext cx="2928958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b="1" dirty="0">
                <a:ln w="50800"/>
                <a:solidFill>
                  <a:schemeClr val="bg1">
                    <a:shade val="50000"/>
                  </a:schemeClr>
                </a:solidFill>
              </a:rPr>
              <a:t>Prepared by</a:t>
            </a:r>
            <a:r>
              <a:rPr lang="en-US" sz="20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:</a:t>
            </a:r>
          </a:p>
          <a:p>
            <a:r>
              <a:rPr lang="en-US" sz="20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Ayman</a:t>
            </a:r>
            <a:r>
              <a:rPr lang="en-US" sz="20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AL- </a:t>
            </a:r>
            <a:r>
              <a:rPr lang="en-US" sz="20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far</a:t>
            </a:r>
            <a:endParaRPr lang="en-US" sz="2000" b="1" dirty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pPr algn="l"/>
            <a:r>
              <a:rPr lang="en-US" sz="20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Abdalruhman</a:t>
            </a:r>
            <a:r>
              <a:rPr lang="en-US" sz="20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</a:t>
            </a:r>
            <a:r>
              <a:rPr lang="en-US" sz="20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shushi</a:t>
            </a:r>
            <a:endParaRPr lang="en-US" sz="20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pPr algn="l"/>
            <a:r>
              <a:rPr lang="en-US" sz="20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Nader </a:t>
            </a:r>
            <a:r>
              <a:rPr lang="en-US" sz="20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Abo</a:t>
            </a:r>
            <a:r>
              <a:rPr lang="en-US" sz="20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</a:t>
            </a:r>
            <a:r>
              <a:rPr lang="en-US" sz="20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Diab</a:t>
            </a:r>
            <a:endParaRPr lang="en-US" sz="20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04800" y="1481138"/>
          <a:ext cx="8382000" cy="48434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/>
                <a:gridCol w="1676400"/>
                <a:gridCol w="1676400"/>
                <a:gridCol w="1676400"/>
                <a:gridCol w="1676400"/>
              </a:tblGrid>
              <a:tr h="567333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Image Processing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RFID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Weight sensor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Laser beam </a:t>
                      </a:r>
                      <a:endParaRPr lang="en-US" dirty="0"/>
                    </a:p>
                  </a:txBody>
                  <a:tcPr/>
                </a:tc>
              </a:tr>
              <a:tr h="56733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Microcontroller</a:t>
                      </a:r>
                      <a:r>
                        <a:rPr lang="en-US" sz="1400" baseline="0" dirty="0" smtClean="0"/>
                        <a:t>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DSP-PIC (75$+125$)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30$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30$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30$</a:t>
                      </a:r>
                      <a:endParaRPr lang="en-US" dirty="0"/>
                    </a:p>
                  </a:txBody>
                  <a:tcPr/>
                </a:tc>
              </a:tr>
              <a:tr h="56733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GSM-Modem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100$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100$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100$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100$</a:t>
                      </a:r>
                      <a:endParaRPr lang="en-US" dirty="0"/>
                    </a:p>
                  </a:txBody>
                  <a:tcPr/>
                </a:tc>
              </a:tr>
              <a:tr h="56733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Detectors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Cameras</a:t>
                      </a:r>
                      <a:r>
                        <a:rPr lang="en-US" baseline="0" dirty="0" smtClean="0"/>
                        <a:t> (6-7)*3$=21$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100$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50*5$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12*12$</a:t>
                      </a:r>
                      <a:endParaRPr lang="en-US" dirty="0"/>
                    </a:p>
                  </a:txBody>
                  <a:tcPr/>
                </a:tc>
              </a:tr>
              <a:tr h="56733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Additional cost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100$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100$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100$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100$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56733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Total cost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420$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450$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280$</a:t>
                      </a:r>
                      <a:endParaRPr lang="en-US" dirty="0"/>
                    </a:p>
                  </a:txBody>
                  <a:tcPr/>
                </a:tc>
              </a:tr>
              <a:tr h="56733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Comments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Cards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50839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Visibility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according the cost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>
              <a:lnSpc>
                <a:spcPct val="115000"/>
              </a:lnSpc>
              <a:spcBef>
                <a:spcPts val="0"/>
              </a:spcBef>
              <a:buFont typeface="Wingdings"/>
              <a:buChar char=""/>
            </a:pPr>
            <a:r>
              <a:rPr lang="en-US" sz="2800" dirty="0">
                <a:latin typeface="Arial"/>
                <a:ea typeface="Calibri"/>
                <a:cs typeface="Arial"/>
              </a:rPr>
              <a:t>Counting sensors are installed in </a:t>
            </a:r>
            <a:r>
              <a:rPr lang="en-US" sz="2800" dirty="0" smtClean="0">
                <a:latin typeface="Arial"/>
                <a:ea typeface="Calibri"/>
                <a:cs typeface="Arial"/>
              </a:rPr>
              <a:t>doors and passageways.</a:t>
            </a:r>
            <a:endParaRPr lang="en-US" sz="2400" dirty="0">
              <a:latin typeface="Calibri"/>
              <a:ea typeface="Calibri"/>
              <a:cs typeface="Arial"/>
            </a:endParaRPr>
          </a:p>
          <a:p>
            <a:pPr marL="342900" lvl="0" indent="-342900">
              <a:lnSpc>
                <a:spcPct val="115000"/>
              </a:lnSpc>
              <a:spcBef>
                <a:spcPts val="0"/>
              </a:spcBef>
              <a:buFont typeface="Wingdings"/>
              <a:buChar char=""/>
            </a:pPr>
            <a:r>
              <a:rPr lang="en-US" sz="2800" dirty="0">
                <a:latin typeface="Arial"/>
                <a:ea typeface="Calibri"/>
                <a:cs typeface="Arial"/>
              </a:rPr>
              <a:t>Data-Loggers receive sensor signals and store the data to memory.</a:t>
            </a:r>
            <a:endParaRPr lang="en-US" sz="2400" dirty="0">
              <a:latin typeface="Calibri"/>
              <a:ea typeface="Calibri"/>
              <a:cs typeface="Arial"/>
            </a:endParaRPr>
          </a:p>
          <a:p>
            <a:pPr marL="342900" lvl="0" indent="-342900">
              <a:lnSpc>
                <a:spcPct val="115000"/>
              </a:lnSpc>
              <a:spcBef>
                <a:spcPts val="0"/>
              </a:spcBef>
              <a:buFont typeface="Wingdings"/>
              <a:buChar char=""/>
            </a:pPr>
            <a:r>
              <a:rPr lang="en-US" sz="2800" dirty="0">
                <a:latin typeface="Arial"/>
                <a:ea typeface="Calibri"/>
                <a:cs typeface="Arial"/>
              </a:rPr>
              <a:t>Data transfer devices take your data from the Data-Loggers to the office computer.</a:t>
            </a:r>
            <a:endParaRPr lang="en-US" sz="2400" dirty="0">
              <a:latin typeface="Calibri"/>
              <a:ea typeface="Calibri"/>
              <a:cs typeface="Arial"/>
            </a:endParaRPr>
          </a:p>
          <a:p>
            <a:pPr marL="342900" lvl="0" indent="-342900" algn="just">
              <a:lnSpc>
                <a:spcPct val="115000"/>
              </a:lnSpc>
              <a:spcBef>
                <a:spcPts val="0"/>
              </a:spcBef>
              <a:buFont typeface="Wingdings"/>
              <a:buChar char=""/>
            </a:pPr>
            <a:r>
              <a:rPr lang="en-US" sz="2800" dirty="0">
                <a:latin typeface="Arial"/>
                <a:ea typeface="Calibri"/>
                <a:cs typeface="Arial"/>
              </a:rPr>
              <a:t>Analysis software turns huge amounts of data into useful, usable information.</a:t>
            </a:r>
            <a:endParaRPr lang="en-US" sz="2400" dirty="0">
              <a:latin typeface="Calibri"/>
              <a:ea typeface="Calibri"/>
              <a:cs typeface="Arial"/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1" algn="l" rtl="0">
              <a:spcBef>
                <a:spcPct val="0"/>
              </a:spcBef>
            </a:pPr>
            <a:r>
              <a:rPr lang="en-US" sz="3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Principle of work </a:t>
            </a:r>
            <a:r>
              <a:rPr lang="en-US" sz="3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/>
            </a:r>
            <a:br>
              <a:rPr lang="en-US" sz="3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endParaRPr lang="en-US" sz="37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57452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Principle of work  In block diagram </a:t>
            </a:r>
            <a:br>
              <a:rPr lang="en-US" sz="3600" dirty="0" smtClean="0"/>
            </a:br>
            <a:endParaRPr lang="en-US" sz="3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0" y="1023938"/>
            <a:ext cx="7886700" cy="481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Principle of work</a:t>
            </a:r>
            <a:endParaRPr 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95600" y="1295400"/>
            <a:ext cx="5457825" cy="5291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Count algorithm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Principle of work 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57600" y="914399"/>
            <a:ext cx="4800600" cy="53875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controller start </a:t>
            </a:r>
            <a:r>
              <a:rPr lang="en-US" dirty="0"/>
              <a:t>checking the changes in the sensors </a:t>
            </a:r>
            <a:r>
              <a:rPr lang="en-US" dirty="0" smtClean="0"/>
              <a:t>status counting </a:t>
            </a:r>
            <a:r>
              <a:rPr lang="en-US" dirty="0"/>
              <a:t>the numbers of passengers in the bus using </a:t>
            </a:r>
            <a:r>
              <a:rPr lang="en-US" dirty="0" smtClean="0"/>
              <a:t>previous  algorithm.</a:t>
            </a:r>
          </a:p>
          <a:p>
            <a:r>
              <a:rPr lang="en-US" dirty="0" smtClean="0"/>
              <a:t>When the doors are closed the </a:t>
            </a:r>
            <a:r>
              <a:rPr lang="en-US" dirty="0"/>
              <a:t>controller of the system will decide to send the data if the speed of the bus reaches to specific </a:t>
            </a:r>
            <a:r>
              <a:rPr lang="en-US" dirty="0" smtClean="0"/>
              <a:t>speed(according to distance with time).</a:t>
            </a:r>
          </a:p>
          <a:p>
            <a:r>
              <a:rPr lang="en-US" dirty="0" smtClean="0"/>
              <a:t>Then send a packet of data to the server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r>
              <a:rPr lang="en-US" dirty="0"/>
              <a:t>Principle of work </a:t>
            </a:r>
            <a:br>
              <a:rPr lang="en-US" dirty="0"/>
            </a:br>
            <a:r>
              <a:rPr lang="en-US" dirty="0"/>
              <a:t> </a:t>
            </a:r>
            <a:r>
              <a:rPr lang="en-US" dirty="0" smtClean="0"/>
              <a:t> Data transfer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33618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93192" lvl="1" indent="0">
              <a:buNone/>
            </a:pPr>
            <a:r>
              <a:rPr lang="en-US" sz="2700" dirty="0"/>
              <a:t>The packet  will contains </a:t>
            </a:r>
          </a:p>
          <a:p>
            <a:pPr lvl="1">
              <a:buFont typeface="Wingdings" pitchFamily="2" charset="2"/>
              <a:buChar char="q"/>
            </a:pPr>
            <a:r>
              <a:rPr lang="en-US" sz="2700" dirty="0"/>
              <a:t>Positions where the bus is stopped </a:t>
            </a:r>
          </a:p>
          <a:p>
            <a:pPr lvl="1">
              <a:buFont typeface="Wingdings" pitchFamily="2" charset="2"/>
              <a:buChar char="q"/>
            </a:pPr>
            <a:r>
              <a:rPr lang="en-US" sz="2700" dirty="0"/>
              <a:t>The number of the passengers</a:t>
            </a:r>
          </a:p>
          <a:p>
            <a:pPr lvl="1">
              <a:buFont typeface="Wingdings" pitchFamily="2" charset="2"/>
              <a:buChar char="q"/>
            </a:pPr>
            <a:r>
              <a:rPr lang="en-US" sz="2700" dirty="0"/>
              <a:t>An ID for the bus</a:t>
            </a:r>
          </a:p>
          <a:p>
            <a:pPr lvl="1">
              <a:buFont typeface="Wingdings" pitchFamily="2" charset="2"/>
              <a:buChar char="q"/>
            </a:pPr>
            <a:r>
              <a:rPr lang="en-US" sz="2700" dirty="0"/>
              <a:t>RFID numbers if there</a:t>
            </a:r>
          </a:p>
          <a:p>
            <a:pPr marL="393192" lvl="1" indent="0">
              <a:buNone/>
            </a:pPr>
            <a:r>
              <a:rPr lang="en-US" dirty="0" smtClean="0"/>
              <a:t> </a:t>
            </a:r>
            <a:endParaRPr lang="en-US" dirty="0"/>
          </a:p>
          <a:p>
            <a:pPr marL="109728" indent="0">
              <a:buNone/>
            </a:pPr>
            <a:r>
              <a:rPr lang="en-US" dirty="0" smtClean="0"/>
              <a:t> Server  </a:t>
            </a:r>
            <a:r>
              <a:rPr lang="en-US" dirty="0"/>
              <a:t>will analyze it and there will be </a:t>
            </a:r>
            <a:r>
              <a:rPr lang="en-US" dirty="0" smtClean="0"/>
              <a:t>software(C# program) to </a:t>
            </a:r>
            <a:r>
              <a:rPr lang="en-US" dirty="0"/>
              <a:t>view the data for each bus and the position of it at any </a:t>
            </a:r>
            <a:r>
              <a:rPr lang="en-US" dirty="0" smtClean="0"/>
              <a:t>sending and </a:t>
            </a:r>
            <a:r>
              <a:rPr lang="en-US" dirty="0"/>
              <a:t>count the total income that will be taken from each </a:t>
            </a:r>
            <a:r>
              <a:rPr lang="en-US" dirty="0" smtClean="0"/>
              <a:t>bus.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 Principle of work </a:t>
            </a:r>
            <a:br>
              <a:rPr lang="en-US" dirty="0"/>
            </a:br>
            <a:r>
              <a:rPr lang="en-US" dirty="0"/>
              <a:t>  </a:t>
            </a:r>
            <a:r>
              <a:rPr lang="en-US" dirty="0" smtClean="0"/>
              <a:t>Server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48918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en-US" sz="3200" dirty="0" smtClean="0"/>
              <a:t> The Driver (</a:t>
            </a:r>
            <a:r>
              <a:rPr lang="en-US" sz="3200" dirty="0" smtClean="0">
                <a:solidFill>
                  <a:srgbClr val="FF0000"/>
                </a:solidFill>
              </a:rPr>
              <a:t>not affect </a:t>
            </a:r>
            <a:r>
              <a:rPr lang="en-US" sz="3200" dirty="0" smtClean="0"/>
              <a:t>)</a:t>
            </a:r>
            <a:endParaRPr lang="en-US" sz="3200" dirty="0" smtClean="0">
              <a:solidFill>
                <a:srgbClr val="FF0000"/>
              </a:solidFill>
            </a:endParaRPr>
          </a:p>
          <a:p>
            <a:pPr algn="just"/>
            <a:r>
              <a:rPr lang="en-US" sz="3200" dirty="0" smtClean="0"/>
              <a:t>Passengers (extra, cards….etc.) .(</a:t>
            </a:r>
            <a:r>
              <a:rPr lang="en-US" sz="3200" dirty="0" smtClean="0">
                <a:solidFill>
                  <a:srgbClr val="FF0000"/>
                </a:solidFill>
              </a:rPr>
              <a:t>RFID</a:t>
            </a:r>
            <a:r>
              <a:rPr lang="en-US" sz="3200" dirty="0" smtClean="0"/>
              <a:t>)</a:t>
            </a:r>
          </a:p>
          <a:p>
            <a:pPr algn="just"/>
            <a:r>
              <a:rPr lang="en-US" sz="3200" dirty="0" smtClean="0"/>
              <a:t>Employees from the company.(</a:t>
            </a:r>
            <a:r>
              <a:rPr lang="en-US" sz="3200" dirty="0" smtClean="0">
                <a:solidFill>
                  <a:srgbClr val="FF0000"/>
                </a:solidFill>
              </a:rPr>
              <a:t>Keypad</a:t>
            </a:r>
            <a:r>
              <a:rPr lang="en-US" sz="3200" dirty="0" smtClean="0"/>
              <a:t>)</a:t>
            </a:r>
          </a:p>
          <a:p>
            <a:pPr algn="just"/>
            <a:r>
              <a:rPr lang="en-US" sz="3200" dirty="0" smtClean="0"/>
              <a:t>Detector counting will closed directly by some thing.(</a:t>
            </a:r>
            <a:r>
              <a:rPr lang="en-US" sz="3200" dirty="0" smtClean="0">
                <a:solidFill>
                  <a:srgbClr val="FF0000"/>
                </a:solidFill>
              </a:rPr>
              <a:t>closed the bus doors</a:t>
            </a:r>
            <a:r>
              <a:rPr lang="en-US" sz="3200" dirty="0" smtClean="0"/>
              <a:t>)</a:t>
            </a:r>
          </a:p>
          <a:p>
            <a:pPr algn="just"/>
            <a:r>
              <a:rPr lang="en-US" sz="3200" dirty="0"/>
              <a:t>Throw something to the bus.(</a:t>
            </a:r>
            <a:r>
              <a:rPr lang="en-US" sz="3200" dirty="0">
                <a:solidFill>
                  <a:srgbClr val="FF0000"/>
                </a:solidFill>
              </a:rPr>
              <a:t>The check  sensors</a:t>
            </a:r>
            <a:r>
              <a:rPr lang="en-US" sz="3200" dirty="0" smtClean="0"/>
              <a:t>)</a:t>
            </a:r>
          </a:p>
          <a:p>
            <a:pPr lvl="0" algn="just"/>
            <a:r>
              <a:rPr lang="en-US" sz="3200" dirty="0" smtClean="0"/>
              <a:t>Someone enter the bus and does not get out and wants to continue to other station.(</a:t>
            </a:r>
            <a:r>
              <a:rPr lang="en-US" sz="3200" dirty="0" smtClean="0">
                <a:solidFill>
                  <a:srgbClr val="FF0000"/>
                </a:solidFill>
              </a:rPr>
              <a:t>warning to the driver using Geo fence </a:t>
            </a:r>
            <a:r>
              <a:rPr lang="en-US" sz="3200" dirty="0" smtClean="0"/>
              <a:t>)</a:t>
            </a:r>
          </a:p>
          <a:p>
            <a:pPr algn="just"/>
            <a:endParaRPr lang="en-US" sz="3200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 Solution of  the Problems in our System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23434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Geo-Fence</a:t>
            </a:r>
          </a:p>
        </p:txBody>
      </p:sp>
      <p:pic>
        <p:nvPicPr>
          <p:cNvPr id="4" name="Content Placeholder 3" descr="momm.PN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43000" y="1371600"/>
            <a:ext cx="6934200" cy="4538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2665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>
              <a:lnSpc>
                <a:spcPct val="115000"/>
              </a:lnSpc>
              <a:spcBef>
                <a:spcPts val="0"/>
              </a:spcBef>
            </a:pPr>
            <a:r>
              <a:rPr lang="en-US" sz="2800" b="1" dirty="0">
                <a:latin typeface="Arial"/>
                <a:ea typeface="Calibri"/>
                <a:cs typeface="Arial"/>
              </a:rPr>
              <a:t>The sensors </a:t>
            </a:r>
            <a:r>
              <a:rPr lang="en-US" sz="2800" b="1" dirty="0" smtClean="0">
                <a:latin typeface="Arial"/>
                <a:ea typeface="Calibri"/>
                <a:cs typeface="Arial"/>
              </a:rPr>
              <a:t>:</a:t>
            </a:r>
            <a:endParaRPr lang="en-US" sz="2800" dirty="0" smtClean="0">
              <a:latin typeface="Arial"/>
              <a:ea typeface="Calibri"/>
              <a:cs typeface="Arial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buNone/>
            </a:pPr>
            <a:endParaRPr lang="en-US" sz="2400" dirty="0">
              <a:latin typeface="Calibri"/>
              <a:ea typeface="Calibri"/>
              <a:cs typeface="Arial"/>
            </a:endParaRPr>
          </a:p>
          <a:p>
            <a:pPr marL="342900" lvl="0" indent="-342900">
              <a:lnSpc>
                <a:spcPct val="115000"/>
              </a:lnSpc>
              <a:spcBef>
                <a:spcPts val="0"/>
              </a:spcBef>
              <a:buFont typeface="Symbol"/>
              <a:buChar char=""/>
            </a:pPr>
            <a:r>
              <a:rPr lang="en-US" sz="2800" dirty="0">
                <a:latin typeface="Arial"/>
                <a:ea typeface="Calibri"/>
                <a:cs typeface="Arial"/>
              </a:rPr>
              <a:t>Count and check using the laser beam sensor to do the job</a:t>
            </a:r>
            <a:r>
              <a:rPr lang="en-US" sz="2800" dirty="0" smtClean="0">
                <a:latin typeface="Arial"/>
                <a:ea typeface="Calibri"/>
                <a:cs typeface="Arial"/>
              </a:rPr>
              <a:t>.</a:t>
            </a:r>
          </a:p>
          <a:p>
            <a:pPr marL="0" lvl="0" indent="0">
              <a:lnSpc>
                <a:spcPct val="115000"/>
              </a:lnSpc>
              <a:spcBef>
                <a:spcPts val="0"/>
              </a:spcBef>
              <a:buNone/>
            </a:pPr>
            <a:endParaRPr lang="en-US" sz="2400" dirty="0">
              <a:latin typeface="Calibri"/>
              <a:ea typeface="Calibri"/>
              <a:cs typeface="Arial"/>
            </a:endParaRPr>
          </a:p>
          <a:p>
            <a:pPr marL="342900" lvl="0" indent="-342900">
              <a:lnSpc>
                <a:spcPct val="115000"/>
              </a:lnSpc>
              <a:spcBef>
                <a:spcPts val="0"/>
              </a:spcBef>
              <a:buFont typeface="Symbol"/>
              <a:buChar char=""/>
            </a:pPr>
            <a:r>
              <a:rPr lang="en-US" sz="2800" dirty="0">
                <a:latin typeface="Arial"/>
                <a:ea typeface="Calibri"/>
                <a:cs typeface="Arial"/>
              </a:rPr>
              <a:t>Speed sensor using GPS</a:t>
            </a:r>
            <a:r>
              <a:rPr lang="en-US" sz="2800" dirty="0" smtClean="0">
                <a:latin typeface="Arial"/>
                <a:ea typeface="Calibri"/>
                <a:cs typeface="Arial"/>
              </a:rPr>
              <a:t>.(</a:t>
            </a:r>
            <a:r>
              <a:rPr lang="en-US" sz="2400" dirty="0" smtClean="0">
                <a:latin typeface="Arial"/>
                <a:ea typeface="Calibri"/>
                <a:cs typeface="Arial"/>
              </a:rPr>
              <a:t>Distance</a:t>
            </a:r>
            <a:r>
              <a:rPr lang="en-US" sz="2800" dirty="0" smtClean="0">
                <a:latin typeface="Arial"/>
                <a:ea typeface="Calibri"/>
                <a:cs typeface="Arial"/>
              </a:rPr>
              <a:t> </a:t>
            </a:r>
            <a:r>
              <a:rPr lang="en-US" sz="2400" dirty="0" smtClean="0">
                <a:latin typeface="Arial"/>
                <a:ea typeface="Calibri"/>
                <a:cs typeface="Arial"/>
              </a:rPr>
              <a:t>accumulator</a:t>
            </a:r>
            <a:r>
              <a:rPr lang="en-US" sz="2800" dirty="0" smtClean="0">
                <a:latin typeface="Arial"/>
                <a:ea typeface="Calibri"/>
                <a:cs typeface="Arial"/>
              </a:rPr>
              <a:t>)</a:t>
            </a:r>
          </a:p>
          <a:p>
            <a:pPr marL="342900" lvl="0" indent="-342900">
              <a:lnSpc>
                <a:spcPct val="115000"/>
              </a:lnSpc>
              <a:spcBef>
                <a:spcPts val="0"/>
              </a:spcBef>
              <a:buFont typeface="Symbol"/>
              <a:buChar char=""/>
            </a:pPr>
            <a:endParaRPr lang="en-US" sz="2400" dirty="0">
              <a:latin typeface="Calibri"/>
              <a:ea typeface="Calibri"/>
              <a:cs typeface="Arial"/>
            </a:endParaRPr>
          </a:p>
          <a:p>
            <a:pPr marL="342900" lvl="0" indent="-342900">
              <a:lnSpc>
                <a:spcPct val="115000"/>
              </a:lnSpc>
              <a:spcBef>
                <a:spcPts val="0"/>
              </a:spcBef>
              <a:buFont typeface="Symbol"/>
              <a:buChar char=""/>
            </a:pPr>
            <a:r>
              <a:rPr lang="en-US" sz="2800" dirty="0">
                <a:latin typeface="Arial"/>
                <a:ea typeface="Calibri"/>
                <a:cs typeface="Arial"/>
              </a:rPr>
              <a:t>Check the status of the door using limit switch.</a:t>
            </a:r>
            <a:endParaRPr lang="en-US" sz="2400" dirty="0">
              <a:latin typeface="Calibri"/>
              <a:ea typeface="Calibri"/>
              <a:cs typeface="Arial"/>
            </a:endParaRPr>
          </a:p>
          <a:p>
            <a:pPr marL="109728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Calibri"/>
                <a:cs typeface="Arial"/>
              </a:rPr>
              <a:t>Hardware (Cutting edge)   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33708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788091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Definition and objective of the system</a:t>
            </a:r>
          </a:p>
          <a:p>
            <a:r>
              <a:rPr lang="en-US" dirty="0" smtClean="0"/>
              <a:t>Problem Specifications </a:t>
            </a:r>
          </a:p>
          <a:p>
            <a:r>
              <a:rPr lang="en-US" dirty="0" smtClean="0"/>
              <a:t>Design Approach </a:t>
            </a:r>
          </a:p>
          <a:p>
            <a:r>
              <a:rPr lang="en-US" dirty="0" smtClean="0"/>
              <a:t>Principle </a:t>
            </a:r>
            <a:r>
              <a:rPr lang="en-US" dirty="0"/>
              <a:t>of work </a:t>
            </a:r>
            <a:endParaRPr lang="en-US" dirty="0" smtClean="0"/>
          </a:p>
          <a:p>
            <a:r>
              <a:rPr lang="en-US" dirty="0" smtClean="0"/>
              <a:t>Hardware</a:t>
            </a:r>
          </a:p>
          <a:p>
            <a:r>
              <a:rPr lang="en-US" dirty="0" smtClean="0"/>
              <a:t>Project milestones covered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Hardware  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31724" y="2514599"/>
            <a:ext cx="3812275" cy="3514299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5800" y="2514600"/>
            <a:ext cx="3812275" cy="35142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GSM &amp; GPS </a:t>
            </a:r>
          </a:p>
          <a:p>
            <a:pPr>
              <a:buNone/>
            </a:pPr>
            <a:r>
              <a:rPr lang="en-US" i="1" dirty="0" smtClean="0"/>
              <a:t>Telit GM862-GPS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Hardware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77000" y="841612"/>
            <a:ext cx="2438400" cy="449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0000" y="1066800"/>
            <a:ext cx="2348552" cy="1704264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895600"/>
            <a:ext cx="4391025" cy="30629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Microcontroller 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Hardware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5" name="Picture 4" descr="D:\دورات\PIC_C\Basic CCT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981200"/>
            <a:ext cx="8001000" cy="4004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algorithm </a:t>
            </a:r>
            <a:r>
              <a:rPr lang="en-US" dirty="0" smtClean="0">
                <a:solidFill>
                  <a:srgbClr val="FF0000"/>
                </a:solidFill>
              </a:rPr>
              <a:t>–has been developed </a:t>
            </a:r>
          </a:p>
          <a:p>
            <a:endParaRPr lang="en-US" dirty="0" smtClean="0"/>
          </a:p>
          <a:p>
            <a:r>
              <a:rPr lang="en-US" dirty="0" smtClean="0"/>
              <a:t>The code of the PIC for counting and the basic circuit </a:t>
            </a:r>
            <a:r>
              <a:rPr lang="en-US" dirty="0" smtClean="0">
                <a:solidFill>
                  <a:srgbClr val="FF0000"/>
                </a:solidFill>
              </a:rPr>
              <a:t>–has been developed and tested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Test the Sensors-</a:t>
            </a:r>
            <a:r>
              <a:rPr lang="en-US" dirty="0" smtClean="0">
                <a:solidFill>
                  <a:srgbClr val="FF0000"/>
                </a:solidFill>
              </a:rPr>
              <a:t> –has been tested  </a:t>
            </a:r>
            <a:endParaRPr lang="en-US" dirty="0" smtClean="0"/>
          </a:p>
          <a:p>
            <a:pPr marL="109728" indent="0">
              <a:buNone/>
            </a:pPr>
            <a:r>
              <a:rPr lang="en-US" dirty="0" smtClean="0"/>
              <a:t>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Some tests have been done </a:t>
            </a:r>
            <a:r>
              <a:rPr lang="en-US" dirty="0" smtClean="0"/>
              <a:t>on the GSM module  (GM-862 module)</a:t>
            </a:r>
          </a:p>
          <a:p>
            <a:pPr>
              <a:buNone/>
            </a:pPr>
            <a:r>
              <a:rPr lang="en-US" dirty="0" smtClean="0"/>
              <a:t>  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have we done so far 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2400" dirty="0" smtClean="0">
              <a:latin typeface="Arial"/>
              <a:ea typeface="Calibri"/>
              <a:cs typeface="Arial"/>
            </a:endParaRPr>
          </a:p>
          <a:p>
            <a:r>
              <a:rPr lang="en-US" sz="2400" dirty="0" smtClean="0">
                <a:latin typeface="Arial"/>
                <a:ea typeface="Calibri"/>
                <a:cs typeface="Arial"/>
              </a:rPr>
              <a:t>Interfacing the Telit GSM-GPS module with the microcontroller.</a:t>
            </a:r>
          </a:p>
          <a:p>
            <a:endParaRPr lang="en-US" sz="2400" dirty="0" smtClean="0">
              <a:latin typeface="Arial"/>
              <a:ea typeface="Calibri"/>
              <a:cs typeface="Arial"/>
            </a:endParaRPr>
          </a:p>
          <a:p>
            <a:r>
              <a:rPr lang="en-US" sz="2400" dirty="0" smtClean="0">
                <a:latin typeface="Arial"/>
                <a:ea typeface="Calibri"/>
                <a:cs typeface="Arial"/>
              </a:rPr>
              <a:t> The ability to use GPRS between the microcontroller and the server.</a:t>
            </a:r>
          </a:p>
          <a:p>
            <a:endParaRPr lang="en-US" sz="2400" dirty="0" smtClean="0">
              <a:latin typeface="Arial"/>
              <a:ea typeface="Calibri"/>
              <a:cs typeface="Arial"/>
            </a:endParaRPr>
          </a:p>
          <a:p>
            <a:r>
              <a:rPr lang="en-US" sz="2400" dirty="0" smtClean="0">
                <a:latin typeface="Arial"/>
                <a:ea typeface="Calibri"/>
                <a:cs typeface="Arial"/>
              </a:rPr>
              <a:t>Will install it and in a bus in order to test it .</a:t>
            </a:r>
          </a:p>
          <a:p>
            <a:pPr marL="0" lvl="0" indent="0" algn="justLow">
              <a:lnSpc>
                <a:spcPct val="115000"/>
              </a:lnSpc>
              <a:spcBef>
                <a:spcPts val="0"/>
              </a:spcBef>
              <a:buNone/>
              <a:tabLst>
                <a:tab pos="552450" algn="l"/>
              </a:tabLst>
            </a:pPr>
            <a:endParaRPr lang="en-US" sz="2400" dirty="0" smtClean="0">
              <a:latin typeface="Arial"/>
              <a:ea typeface="Calibri"/>
              <a:cs typeface="Arial"/>
            </a:endParaRPr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>
                <a:effectLst/>
                <a:latin typeface="Arial"/>
                <a:ea typeface="Calibri"/>
              </a:rPr>
              <a:t>What to do next????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PIC_C</a:t>
            </a:r>
          </a:p>
          <a:p>
            <a:endParaRPr lang="en-US" dirty="0" smtClean="0"/>
          </a:p>
          <a:p>
            <a:r>
              <a:rPr lang="en-US" dirty="0" smtClean="0"/>
              <a:t>Image possessing in Matlab </a:t>
            </a:r>
          </a:p>
          <a:p>
            <a:endParaRPr lang="en-US" dirty="0" smtClean="0"/>
          </a:p>
          <a:p>
            <a:r>
              <a:rPr lang="en-US" dirty="0" smtClean="0"/>
              <a:t>AT_command for Tilet module</a:t>
            </a:r>
          </a:p>
          <a:p>
            <a:endParaRPr lang="en-US" dirty="0" smtClean="0"/>
          </a:p>
          <a:p>
            <a:r>
              <a:rPr lang="en-US" dirty="0" smtClean="0"/>
              <a:t>Will start learning C# for web application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PhD .Samer  Mayaleh</a:t>
            </a:r>
          </a:p>
          <a:p>
            <a:r>
              <a:rPr lang="en-US" dirty="0" err="1" smtClean="0"/>
              <a:t>Tamemi</a:t>
            </a:r>
            <a:r>
              <a:rPr lang="en-US" dirty="0" smtClean="0"/>
              <a:t> Transportation company</a:t>
            </a:r>
          </a:p>
          <a:p>
            <a:r>
              <a:rPr lang="en-US" dirty="0" smtClean="0"/>
              <a:t>Telit company  for data sheets </a:t>
            </a:r>
          </a:p>
          <a:p>
            <a:pPr marL="109728" indent="0">
              <a:buNone/>
            </a:pPr>
            <a:endParaRPr lang="en-US" dirty="0" smtClean="0"/>
          </a:p>
          <a:p>
            <a:r>
              <a:rPr lang="en-US" dirty="0" smtClean="0">
                <a:hlinkClick r:id="rId2"/>
              </a:rPr>
              <a:t>http://www.openstreetmap.org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http://www.infodev.ca/vehicles.html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Refrances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1288" y="609600"/>
            <a:ext cx="7513512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system will count the number of passengers in each bus, find the location of it and find the income of the company by each bus 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0" y="3810000"/>
            <a:ext cx="53340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Due to the less trust between the company and the employees in it specially some drivers.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 Know the income for each bus.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Location and speed of the bus.</a:t>
            </a:r>
          </a:p>
          <a:p>
            <a:endParaRPr lang="en-US" dirty="0"/>
          </a:p>
          <a:p>
            <a:r>
              <a:rPr lang="en-US" dirty="0" smtClean="0"/>
              <a:t>Trips </a:t>
            </a:r>
            <a:r>
              <a:rPr lang="en-US" dirty="0"/>
              <a:t>made ​​by each bus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Low"/>
            <a:r>
              <a:rPr lang="en-US" sz="2900" dirty="0" smtClean="0"/>
              <a:t>The Driver in/out not to be counted.</a:t>
            </a:r>
          </a:p>
          <a:p>
            <a:pPr algn="justLow"/>
            <a:r>
              <a:rPr lang="en-US" sz="2900" dirty="0" smtClean="0"/>
              <a:t>Types of Passengers (extra, cards….etc.).</a:t>
            </a:r>
          </a:p>
          <a:p>
            <a:pPr algn="justLow"/>
            <a:r>
              <a:rPr lang="en-US" sz="2900" dirty="0" smtClean="0"/>
              <a:t>Employees from the company (not to be counted).</a:t>
            </a:r>
          </a:p>
          <a:p>
            <a:pPr algn="justLow"/>
            <a:r>
              <a:rPr lang="en-US" sz="2900" dirty="0" smtClean="0"/>
              <a:t>Sensors and detectors fault detection and reporting </a:t>
            </a:r>
          </a:p>
          <a:p>
            <a:pPr lvl="0" algn="justLow"/>
            <a:r>
              <a:rPr lang="en-US" sz="2900" dirty="0" smtClean="0"/>
              <a:t>Someone enter the bus and does not get out and wants to continue to other station.</a:t>
            </a:r>
          </a:p>
          <a:p>
            <a:pPr algn="justLow"/>
            <a:r>
              <a:rPr lang="en-US" sz="2900" dirty="0" smtClean="0"/>
              <a:t>Loading the bus aisle  with boxes and packages.</a:t>
            </a:r>
          </a:p>
          <a:p>
            <a:pPr algn="just"/>
            <a:endParaRPr lang="en-US" sz="3200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Problem Specification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864291"/>
          </a:xfrm>
        </p:spPr>
        <p:txBody>
          <a:bodyPr/>
          <a:lstStyle/>
          <a:p>
            <a:r>
              <a:rPr lang="en-US" dirty="0" smtClean="0"/>
              <a:t>Image Processing</a:t>
            </a:r>
          </a:p>
          <a:p>
            <a:pPr>
              <a:buNone/>
            </a:pPr>
            <a:r>
              <a:rPr lang="en-US" dirty="0" smtClean="0"/>
              <a:t>     </a:t>
            </a:r>
          </a:p>
          <a:p>
            <a:r>
              <a:rPr lang="en-US" dirty="0" smtClean="0"/>
              <a:t>RFID (Radio Frequency Identification )</a:t>
            </a:r>
          </a:p>
          <a:p>
            <a:endParaRPr lang="en-US" dirty="0"/>
          </a:p>
          <a:p>
            <a:r>
              <a:rPr lang="en-US" dirty="0" smtClean="0"/>
              <a:t>Weight sensor</a:t>
            </a:r>
          </a:p>
          <a:p>
            <a:endParaRPr lang="en-US" dirty="0" smtClean="0"/>
          </a:p>
          <a:p>
            <a:r>
              <a:rPr lang="en-US" dirty="0" smtClean="0"/>
              <a:t>Digital </a:t>
            </a:r>
            <a:r>
              <a:rPr lang="en-US" dirty="0"/>
              <a:t>counter </a:t>
            </a:r>
            <a:r>
              <a:rPr lang="en-US" dirty="0" smtClean="0"/>
              <a:t> using the Laser </a:t>
            </a:r>
            <a:r>
              <a:rPr lang="en-US" dirty="0"/>
              <a:t>beam.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Solutions for the system</a:t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02088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en-US" dirty="0" smtClean="0"/>
              <a:t>Special equipment's(DSP-PIC), </a:t>
            </a:r>
          </a:p>
          <a:p>
            <a:pPr marL="109728" indent="0">
              <a:buNone/>
            </a:pPr>
            <a:r>
              <a:rPr lang="en-US" dirty="0" smtClean="0"/>
              <a:t>Not accurate enough   </a:t>
            </a:r>
            <a:endParaRPr lang="en-US" dirty="0"/>
          </a:p>
          <a:p>
            <a:pPr marL="109728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Image </a:t>
            </a:r>
            <a:r>
              <a:rPr lang="en-US" dirty="0"/>
              <a:t>processing </a:t>
            </a:r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50" y="2667000"/>
            <a:ext cx="3905250" cy="2971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29200" y="2667000"/>
            <a:ext cx="2628900" cy="2895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521371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en-US" dirty="0" smtClean="0"/>
              <a:t>RFID :</a:t>
            </a:r>
          </a:p>
          <a:p>
            <a:pPr marL="109728" indent="0">
              <a:buNone/>
            </a:pPr>
            <a:r>
              <a:rPr lang="en-US" dirty="0" smtClean="0"/>
              <a:t>Not trust for counting , not suitable for all people </a:t>
            </a:r>
          </a:p>
          <a:p>
            <a:pPr marL="109728" indent="0">
              <a:buNone/>
            </a:pPr>
            <a:endParaRPr lang="en-US" dirty="0"/>
          </a:p>
          <a:p>
            <a:pPr marL="109728" indent="0">
              <a:buNone/>
            </a:pPr>
            <a:endParaRPr lang="en-US" dirty="0" smtClean="0"/>
          </a:p>
          <a:p>
            <a:pPr marL="109728" indent="0">
              <a:buNone/>
            </a:pPr>
            <a:endParaRPr lang="en-US" dirty="0" smtClean="0"/>
          </a:p>
          <a:p>
            <a:pPr marL="109728" indent="0">
              <a:buNone/>
            </a:pPr>
            <a:r>
              <a:rPr lang="en-US" dirty="0" smtClean="0"/>
              <a:t>Weight :</a:t>
            </a:r>
          </a:p>
          <a:p>
            <a:pPr marL="109728" indent="0">
              <a:buNone/>
            </a:pPr>
            <a:r>
              <a:rPr lang="en-US" dirty="0" smtClean="0"/>
              <a:t>Not  accurate , and it is difficult to be done, more hardware    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RFID &amp; Weight  </a:t>
            </a:r>
            <a:endParaRPr lang="en-US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00800" y="2543150"/>
            <a:ext cx="1824045" cy="2079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91000" y="2590800"/>
            <a:ext cx="2057400" cy="2023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168245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Simplicity</a:t>
            </a:r>
          </a:p>
          <a:p>
            <a:r>
              <a:rPr lang="en-US" dirty="0" smtClean="0"/>
              <a:t>More Accurate</a:t>
            </a:r>
          </a:p>
          <a:p>
            <a:r>
              <a:rPr lang="en-US" dirty="0" smtClean="0"/>
              <a:t>Easy to install in the bus </a:t>
            </a:r>
          </a:p>
          <a:p>
            <a:r>
              <a:rPr lang="en-US" dirty="0" smtClean="0"/>
              <a:t>Less hardware equipment </a:t>
            </a:r>
          </a:p>
          <a:p>
            <a:r>
              <a:rPr lang="en-US" dirty="0" smtClean="0"/>
              <a:t>Suitable for more  features   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Digital counting using the laser beam </a:t>
            </a:r>
            <a:br>
              <a:rPr lang="en-US" sz="3200" dirty="0" smtClean="0"/>
            </a:b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999560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737</TotalTime>
  <Words>792</Words>
  <Application>Microsoft Office PowerPoint</Application>
  <PresentationFormat>On-screen Show (4:3)</PresentationFormat>
  <Paragraphs>180</Paragraphs>
  <Slides>27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Concourse</vt:lpstr>
      <vt:lpstr>بسم الله الرحمن الرحيم </vt:lpstr>
      <vt:lpstr>Content</vt:lpstr>
      <vt:lpstr>Definition</vt:lpstr>
      <vt:lpstr>Objectives</vt:lpstr>
      <vt:lpstr>Problem Specification</vt:lpstr>
      <vt:lpstr>Solutions for the system </vt:lpstr>
      <vt:lpstr>Image processing </vt:lpstr>
      <vt:lpstr>RFID &amp; Weight  </vt:lpstr>
      <vt:lpstr> Digital counting using the laser beam  </vt:lpstr>
      <vt:lpstr>Comparison according the cost</vt:lpstr>
      <vt:lpstr> Principle of work  </vt:lpstr>
      <vt:lpstr>Principle of work  In block diagram  </vt:lpstr>
      <vt:lpstr>Principle of work</vt:lpstr>
      <vt:lpstr>Principle of work  </vt:lpstr>
      <vt:lpstr> Principle of work    Data transfer </vt:lpstr>
      <vt:lpstr> Principle of work    Server </vt:lpstr>
      <vt:lpstr> Solution of  the Problems in our System</vt:lpstr>
      <vt:lpstr>Geo-Fence</vt:lpstr>
      <vt:lpstr>Hardware (Cutting edge)   </vt:lpstr>
      <vt:lpstr>Hardware   </vt:lpstr>
      <vt:lpstr>Hardware </vt:lpstr>
      <vt:lpstr> Hardware </vt:lpstr>
      <vt:lpstr>What have we done so far  </vt:lpstr>
      <vt:lpstr>What to do next???? </vt:lpstr>
      <vt:lpstr>Slide 25</vt:lpstr>
      <vt:lpstr>Refrances </vt:lpstr>
      <vt:lpstr>Slide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بسم الله الرحمن الرحيم</dc:title>
  <dc:creator>Bara</dc:creator>
  <cp:lastModifiedBy>Medad</cp:lastModifiedBy>
  <cp:revision>59</cp:revision>
  <dcterms:created xsi:type="dcterms:W3CDTF">2011-05-05T18:45:32Z</dcterms:created>
  <dcterms:modified xsi:type="dcterms:W3CDTF">2012-08-27T08:38:22Z</dcterms:modified>
</cp:coreProperties>
</file>