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69" r:id="rId3"/>
    <p:sldId id="259" r:id="rId4"/>
    <p:sldId id="270" r:id="rId5"/>
    <p:sldId id="272" r:id="rId6"/>
    <p:sldId id="258" r:id="rId7"/>
    <p:sldId id="273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7" r:id="rId20"/>
    <p:sldId id="291" r:id="rId21"/>
    <p:sldId id="292" r:id="rId22"/>
    <p:sldId id="293" r:id="rId2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0" d="100"/>
          <a:sy n="80" d="100"/>
        </p:scale>
        <p:origin x="378" y="78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C62DA5-2A2F-436D-961C-27F71082B80A}" type="doc">
      <dgm:prSet loTypeId="urn:microsoft.com/office/officeart/2005/8/layout/cycle3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BF70AF45-7F05-453B-9B84-F6A146359D3C}">
      <dgm:prSet phldrT="[Text]"/>
      <dgm:spPr/>
      <dgm:t>
        <a:bodyPr/>
        <a:lstStyle/>
        <a:p>
          <a:r>
            <a:rPr lang="en-US" b="1" dirty="0" smtClean="0"/>
            <a:t>PET care</a:t>
          </a:r>
          <a:endParaRPr lang="en-US" b="1" dirty="0"/>
        </a:p>
      </dgm:t>
    </dgm:pt>
    <dgm:pt modelId="{FE741D6D-7588-497C-B378-98F2629BB9EF}" type="parTrans" cxnId="{9D54F492-9A48-40B5-99B0-77A65815C721}">
      <dgm:prSet/>
      <dgm:spPr/>
      <dgm:t>
        <a:bodyPr/>
        <a:lstStyle/>
        <a:p>
          <a:endParaRPr lang="en-US"/>
        </a:p>
      </dgm:t>
    </dgm:pt>
    <dgm:pt modelId="{EF509D38-45B4-40DE-A0DF-06D9D2478DAC}" type="sibTrans" cxnId="{9D54F492-9A48-40B5-99B0-77A65815C721}">
      <dgm:prSet/>
      <dgm:spPr/>
      <dgm:t>
        <a:bodyPr/>
        <a:lstStyle/>
        <a:p>
          <a:endParaRPr lang="en-US"/>
        </a:p>
      </dgm:t>
    </dgm:pt>
    <dgm:pt modelId="{63CA2DEA-31F6-4CF4-88E6-63724842EACC}">
      <dgm:prSet phldrT="[Text]"/>
      <dgm:spPr/>
      <dgm:t>
        <a:bodyPr/>
        <a:lstStyle/>
        <a:p>
          <a:r>
            <a:rPr lang="en-US" b="1" dirty="0" err="1" smtClean="0"/>
            <a:t>LineFollower</a:t>
          </a:r>
          <a:endParaRPr lang="en-US" b="1" dirty="0"/>
        </a:p>
      </dgm:t>
    </dgm:pt>
    <dgm:pt modelId="{F24D3743-3BAB-4121-937F-7A1AB8F2477A}" type="parTrans" cxnId="{8004C9FB-4B8F-4EDA-BFED-1E99947F14D1}">
      <dgm:prSet/>
      <dgm:spPr/>
      <dgm:t>
        <a:bodyPr/>
        <a:lstStyle/>
        <a:p>
          <a:endParaRPr lang="en-US"/>
        </a:p>
      </dgm:t>
    </dgm:pt>
    <dgm:pt modelId="{30559FF1-E3F5-41E8-94EA-9DDAAF7240F9}" type="sibTrans" cxnId="{8004C9FB-4B8F-4EDA-BFED-1E99947F14D1}">
      <dgm:prSet/>
      <dgm:spPr/>
      <dgm:t>
        <a:bodyPr/>
        <a:lstStyle/>
        <a:p>
          <a:endParaRPr lang="en-US"/>
        </a:p>
      </dgm:t>
    </dgm:pt>
    <dgm:pt modelId="{2A04600B-ADF7-4BE9-933C-2309B67F2DB8}">
      <dgm:prSet phldrT="[Text]"/>
      <dgm:spPr/>
      <dgm:t>
        <a:bodyPr/>
        <a:lstStyle/>
        <a:p>
          <a:r>
            <a:rPr lang="en-US" b="1" dirty="0" smtClean="0"/>
            <a:t>Steppers</a:t>
          </a:r>
          <a:endParaRPr lang="en-US" b="1" dirty="0"/>
        </a:p>
      </dgm:t>
    </dgm:pt>
    <dgm:pt modelId="{BC4974DB-2187-4F03-8E80-1FD9F1638001}" type="parTrans" cxnId="{63EAD1FB-574C-40DB-A937-07AFBB797323}">
      <dgm:prSet/>
      <dgm:spPr/>
      <dgm:t>
        <a:bodyPr/>
        <a:lstStyle/>
        <a:p>
          <a:endParaRPr lang="en-US"/>
        </a:p>
      </dgm:t>
    </dgm:pt>
    <dgm:pt modelId="{95CC6B17-9BC3-4B13-96B6-5372B8AF3CC0}" type="sibTrans" cxnId="{63EAD1FB-574C-40DB-A937-07AFBB797323}">
      <dgm:prSet/>
      <dgm:spPr/>
      <dgm:t>
        <a:bodyPr/>
        <a:lstStyle/>
        <a:p>
          <a:endParaRPr lang="en-US"/>
        </a:p>
      </dgm:t>
    </dgm:pt>
    <dgm:pt modelId="{89FFD1B1-83F5-4E55-AB67-A892038B615E}">
      <dgm:prSet phldrT="[Text]"/>
      <dgm:spPr/>
      <dgm:t>
        <a:bodyPr/>
        <a:lstStyle/>
        <a:p>
          <a:r>
            <a:rPr lang="en-US" b="1" dirty="0" smtClean="0"/>
            <a:t>Feeders</a:t>
          </a:r>
          <a:endParaRPr lang="en-US" b="1" dirty="0"/>
        </a:p>
      </dgm:t>
    </dgm:pt>
    <dgm:pt modelId="{960564C4-1CE0-4EE8-98B7-97E95C8A3DF6}" type="parTrans" cxnId="{0B035D58-4A3E-4B92-87EC-7E5CE1DA1EE8}">
      <dgm:prSet/>
      <dgm:spPr/>
      <dgm:t>
        <a:bodyPr/>
        <a:lstStyle/>
        <a:p>
          <a:endParaRPr lang="en-US"/>
        </a:p>
      </dgm:t>
    </dgm:pt>
    <dgm:pt modelId="{4FB5A869-F3B9-4CA5-91C3-28D47C1A7F10}" type="sibTrans" cxnId="{0B035D58-4A3E-4B92-87EC-7E5CE1DA1EE8}">
      <dgm:prSet/>
      <dgm:spPr/>
      <dgm:t>
        <a:bodyPr/>
        <a:lstStyle/>
        <a:p>
          <a:endParaRPr lang="en-US"/>
        </a:p>
      </dgm:t>
    </dgm:pt>
    <dgm:pt modelId="{7C63F5DD-85B9-42D3-8D98-A8E103092C2B}">
      <dgm:prSet phldrT="[Text]"/>
      <dgm:spPr/>
      <dgm:t>
        <a:bodyPr/>
        <a:lstStyle/>
        <a:p>
          <a:r>
            <a:rPr lang="en-US" b="1" dirty="0" smtClean="0"/>
            <a:t>GSM</a:t>
          </a:r>
          <a:endParaRPr lang="en-US" b="1" dirty="0"/>
        </a:p>
      </dgm:t>
    </dgm:pt>
    <dgm:pt modelId="{A2B122DF-66F4-47D5-8861-25D521DE88D9}" type="parTrans" cxnId="{5D810978-30D9-4EEF-8462-9F1B23D73D78}">
      <dgm:prSet/>
      <dgm:spPr/>
      <dgm:t>
        <a:bodyPr/>
        <a:lstStyle/>
        <a:p>
          <a:endParaRPr lang="en-US"/>
        </a:p>
      </dgm:t>
    </dgm:pt>
    <dgm:pt modelId="{6A9FCCFE-E2A1-40B1-8168-6105E40DC83F}" type="sibTrans" cxnId="{5D810978-30D9-4EEF-8462-9F1B23D73D78}">
      <dgm:prSet/>
      <dgm:spPr/>
      <dgm:t>
        <a:bodyPr/>
        <a:lstStyle/>
        <a:p>
          <a:endParaRPr lang="en-US"/>
        </a:p>
      </dgm:t>
    </dgm:pt>
    <dgm:pt modelId="{C0539B89-AF0C-4162-9562-527BB4779069}" type="pres">
      <dgm:prSet presAssocID="{01C62DA5-2A2F-436D-961C-27F71082B80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9F3CEF-83BD-4749-A741-36ED36AAC48C}" type="pres">
      <dgm:prSet presAssocID="{01C62DA5-2A2F-436D-961C-27F71082B80A}" presName="cycle" presStyleCnt="0"/>
      <dgm:spPr/>
    </dgm:pt>
    <dgm:pt modelId="{8054AAE3-D4C6-4BAB-8D9D-88E7BBFD12E5}" type="pres">
      <dgm:prSet presAssocID="{BF70AF45-7F05-453B-9B84-F6A146359D3C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D71727-5E12-4D96-AE1A-0D3EEA528ABE}" type="pres">
      <dgm:prSet presAssocID="{EF509D38-45B4-40DE-A0DF-06D9D2478DAC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CB545A5D-75C9-49DB-AD8B-B348DB1A7A4A}" type="pres">
      <dgm:prSet presAssocID="{63CA2DEA-31F6-4CF4-88E6-63724842EACC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AAA5A5-C0CF-4BAE-8E75-BF0E96369C22}" type="pres">
      <dgm:prSet presAssocID="{2A04600B-ADF7-4BE9-933C-2309B67F2DB8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D0B52D-2A0F-4D47-83A4-4DDE411B4460}" type="pres">
      <dgm:prSet presAssocID="{89FFD1B1-83F5-4E55-AB67-A892038B615E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0813D8-140F-424F-845A-D15528B6A811}" type="pres">
      <dgm:prSet presAssocID="{7C63F5DD-85B9-42D3-8D98-A8E103092C2B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04C9FB-4B8F-4EDA-BFED-1E99947F14D1}" srcId="{01C62DA5-2A2F-436D-961C-27F71082B80A}" destId="{63CA2DEA-31F6-4CF4-88E6-63724842EACC}" srcOrd="1" destOrd="0" parTransId="{F24D3743-3BAB-4121-937F-7A1AB8F2477A}" sibTransId="{30559FF1-E3F5-41E8-94EA-9DDAAF7240F9}"/>
    <dgm:cxn modelId="{F821F770-C360-4E61-B991-19A68055C566}" type="presOf" srcId="{7C63F5DD-85B9-42D3-8D98-A8E103092C2B}" destId="{B10813D8-140F-424F-845A-D15528B6A811}" srcOrd="0" destOrd="0" presId="urn:microsoft.com/office/officeart/2005/8/layout/cycle3"/>
    <dgm:cxn modelId="{5D810978-30D9-4EEF-8462-9F1B23D73D78}" srcId="{01C62DA5-2A2F-436D-961C-27F71082B80A}" destId="{7C63F5DD-85B9-42D3-8D98-A8E103092C2B}" srcOrd="4" destOrd="0" parTransId="{A2B122DF-66F4-47D5-8861-25D521DE88D9}" sibTransId="{6A9FCCFE-E2A1-40B1-8168-6105E40DC83F}"/>
    <dgm:cxn modelId="{141262A7-7486-4855-8B18-6C0BFBC93191}" type="presOf" srcId="{01C62DA5-2A2F-436D-961C-27F71082B80A}" destId="{C0539B89-AF0C-4162-9562-527BB4779069}" srcOrd="0" destOrd="0" presId="urn:microsoft.com/office/officeart/2005/8/layout/cycle3"/>
    <dgm:cxn modelId="{3F1583E2-783D-4219-9D6A-3820970FEA83}" type="presOf" srcId="{63CA2DEA-31F6-4CF4-88E6-63724842EACC}" destId="{CB545A5D-75C9-49DB-AD8B-B348DB1A7A4A}" srcOrd="0" destOrd="0" presId="urn:microsoft.com/office/officeart/2005/8/layout/cycle3"/>
    <dgm:cxn modelId="{63EAD1FB-574C-40DB-A937-07AFBB797323}" srcId="{01C62DA5-2A2F-436D-961C-27F71082B80A}" destId="{2A04600B-ADF7-4BE9-933C-2309B67F2DB8}" srcOrd="2" destOrd="0" parTransId="{BC4974DB-2187-4F03-8E80-1FD9F1638001}" sibTransId="{95CC6B17-9BC3-4B13-96B6-5372B8AF3CC0}"/>
    <dgm:cxn modelId="{6C29D7A2-F20D-4463-9325-1A0DDF2678DD}" type="presOf" srcId="{BF70AF45-7F05-453B-9B84-F6A146359D3C}" destId="{8054AAE3-D4C6-4BAB-8D9D-88E7BBFD12E5}" srcOrd="0" destOrd="0" presId="urn:microsoft.com/office/officeart/2005/8/layout/cycle3"/>
    <dgm:cxn modelId="{7900073E-0038-4ECD-A015-A6314D1A920F}" type="presOf" srcId="{EF509D38-45B4-40DE-A0DF-06D9D2478DAC}" destId="{E6D71727-5E12-4D96-AE1A-0D3EEA528ABE}" srcOrd="0" destOrd="0" presId="urn:microsoft.com/office/officeart/2005/8/layout/cycle3"/>
    <dgm:cxn modelId="{9D54F492-9A48-40B5-99B0-77A65815C721}" srcId="{01C62DA5-2A2F-436D-961C-27F71082B80A}" destId="{BF70AF45-7F05-453B-9B84-F6A146359D3C}" srcOrd="0" destOrd="0" parTransId="{FE741D6D-7588-497C-B378-98F2629BB9EF}" sibTransId="{EF509D38-45B4-40DE-A0DF-06D9D2478DAC}"/>
    <dgm:cxn modelId="{223CE486-7CF8-4EF1-B612-A082B9F94D3D}" type="presOf" srcId="{89FFD1B1-83F5-4E55-AB67-A892038B615E}" destId="{00D0B52D-2A0F-4D47-83A4-4DDE411B4460}" srcOrd="0" destOrd="0" presId="urn:microsoft.com/office/officeart/2005/8/layout/cycle3"/>
    <dgm:cxn modelId="{9CA555C3-1D59-48BC-AC03-60E42655AAF6}" type="presOf" srcId="{2A04600B-ADF7-4BE9-933C-2309B67F2DB8}" destId="{7FAAA5A5-C0CF-4BAE-8E75-BF0E96369C22}" srcOrd="0" destOrd="0" presId="urn:microsoft.com/office/officeart/2005/8/layout/cycle3"/>
    <dgm:cxn modelId="{0B035D58-4A3E-4B92-87EC-7E5CE1DA1EE8}" srcId="{01C62DA5-2A2F-436D-961C-27F71082B80A}" destId="{89FFD1B1-83F5-4E55-AB67-A892038B615E}" srcOrd="3" destOrd="0" parTransId="{960564C4-1CE0-4EE8-98B7-97E95C8A3DF6}" sibTransId="{4FB5A869-F3B9-4CA5-91C3-28D47C1A7F10}"/>
    <dgm:cxn modelId="{F16EE5D2-13A3-467C-8408-FE4AEA5AE196}" type="presParOf" srcId="{C0539B89-AF0C-4162-9562-527BB4779069}" destId="{6D9F3CEF-83BD-4749-A741-36ED36AAC48C}" srcOrd="0" destOrd="0" presId="urn:microsoft.com/office/officeart/2005/8/layout/cycle3"/>
    <dgm:cxn modelId="{426D0986-58E2-4553-A785-9FB72C1178BC}" type="presParOf" srcId="{6D9F3CEF-83BD-4749-A741-36ED36AAC48C}" destId="{8054AAE3-D4C6-4BAB-8D9D-88E7BBFD12E5}" srcOrd="0" destOrd="0" presId="urn:microsoft.com/office/officeart/2005/8/layout/cycle3"/>
    <dgm:cxn modelId="{487877E7-A4C3-4269-A1A9-BEA3B7D66688}" type="presParOf" srcId="{6D9F3CEF-83BD-4749-A741-36ED36AAC48C}" destId="{E6D71727-5E12-4D96-AE1A-0D3EEA528ABE}" srcOrd="1" destOrd="0" presId="urn:microsoft.com/office/officeart/2005/8/layout/cycle3"/>
    <dgm:cxn modelId="{2705312F-FA8A-4BAB-B294-94D22FF46B2B}" type="presParOf" srcId="{6D9F3CEF-83BD-4749-A741-36ED36AAC48C}" destId="{CB545A5D-75C9-49DB-AD8B-B348DB1A7A4A}" srcOrd="2" destOrd="0" presId="urn:microsoft.com/office/officeart/2005/8/layout/cycle3"/>
    <dgm:cxn modelId="{DD30FA20-6404-4733-8668-14DD30E50648}" type="presParOf" srcId="{6D9F3CEF-83BD-4749-A741-36ED36AAC48C}" destId="{7FAAA5A5-C0CF-4BAE-8E75-BF0E96369C22}" srcOrd="3" destOrd="0" presId="urn:microsoft.com/office/officeart/2005/8/layout/cycle3"/>
    <dgm:cxn modelId="{4C1CD90C-DD9D-4A48-AFDD-4E81A8E90D79}" type="presParOf" srcId="{6D9F3CEF-83BD-4749-A741-36ED36AAC48C}" destId="{00D0B52D-2A0F-4D47-83A4-4DDE411B4460}" srcOrd="4" destOrd="0" presId="urn:microsoft.com/office/officeart/2005/8/layout/cycle3"/>
    <dgm:cxn modelId="{A80B6FFC-26AA-468B-956F-03259ECCF6AB}" type="presParOf" srcId="{6D9F3CEF-83BD-4749-A741-36ED36AAC48C}" destId="{B10813D8-140F-424F-845A-D15528B6A811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71727-5E12-4D96-AE1A-0D3EEA528ABE}">
      <dsp:nvSpPr>
        <dsp:cNvPr id="0" name=""/>
        <dsp:cNvSpPr/>
      </dsp:nvSpPr>
      <dsp:spPr>
        <a:xfrm>
          <a:off x="880253" y="-15767"/>
          <a:ext cx="3132167" cy="3132167"/>
        </a:xfrm>
        <a:prstGeom prst="circularArrow">
          <a:avLst>
            <a:gd name="adj1" fmla="val 5544"/>
            <a:gd name="adj2" fmla="val 330680"/>
            <a:gd name="adj3" fmla="val 13861954"/>
            <a:gd name="adj4" fmla="val 17333827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54AAE3-D4C6-4BAB-8D9D-88E7BBFD12E5}">
      <dsp:nvSpPr>
        <dsp:cNvPr id="0" name=""/>
        <dsp:cNvSpPr/>
      </dsp:nvSpPr>
      <dsp:spPr>
        <a:xfrm>
          <a:off x="1740387" y="992"/>
          <a:ext cx="1411899" cy="7059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PET care</a:t>
          </a:r>
          <a:endParaRPr lang="en-US" sz="1700" b="1" kern="1200" dirty="0"/>
        </a:p>
      </dsp:txBody>
      <dsp:txXfrm>
        <a:off x="1774849" y="35454"/>
        <a:ext cx="1342975" cy="637025"/>
      </dsp:txXfrm>
    </dsp:sp>
    <dsp:sp modelId="{CB545A5D-75C9-49DB-AD8B-B348DB1A7A4A}">
      <dsp:nvSpPr>
        <dsp:cNvPr id="0" name=""/>
        <dsp:cNvSpPr/>
      </dsp:nvSpPr>
      <dsp:spPr>
        <a:xfrm>
          <a:off x="3010693" y="923923"/>
          <a:ext cx="1411899" cy="7059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/>
            <a:t>LineFollower</a:t>
          </a:r>
          <a:endParaRPr lang="en-US" sz="1700" b="1" kern="1200" dirty="0"/>
        </a:p>
      </dsp:txBody>
      <dsp:txXfrm>
        <a:off x="3045155" y="958385"/>
        <a:ext cx="1342975" cy="637025"/>
      </dsp:txXfrm>
    </dsp:sp>
    <dsp:sp modelId="{7FAAA5A5-C0CF-4BAE-8E75-BF0E96369C22}">
      <dsp:nvSpPr>
        <dsp:cNvPr id="0" name=""/>
        <dsp:cNvSpPr/>
      </dsp:nvSpPr>
      <dsp:spPr>
        <a:xfrm>
          <a:off x="2525479" y="2417257"/>
          <a:ext cx="1411899" cy="7059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Steppers</a:t>
          </a:r>
          <a:endParaRPr lang="en-US" sz="1700" b="1" kern="1200" dirty="0"/>
        </a:p>
      </dsp:txBody>
      <dsp:txXfrm>
        <a:off x="2559941" y="2451719"/>
        <a:ext cx="1342975" cy="637025"/>
      </dsp:txXfrm>
    </dsp:sp>
    <dsp:sp modelId="{00D0B52D-2A0F-4D47-83A4-4DDE411B4460}">
      <dsp:nvSpPr>
        <dsp:cNvPr id="0" name=""/>
        <dsp:cNvSpPr/>
      </dsp:nvSpPr>
      <dsp:spPr>
        <a:xfrm>
          <a:off x="955295" y="2417257"/>
          <a:ext cx="1411899" cy="7059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Feeders</a:t>
          </a:r>
          <a:endParaRPr lang="en-US" sz="1700" b="1" kern="1200" dirty="0"/>
        </a:p>
      </dsp:txBody>
      <dsp:txXfrm>
        <a:off x="989757" y="2451719"/>
        <a:ext cx="1342975" cy="637025"/>
      </dsp:txXfrm>
    </dsp:sp>
    <dsp:sp modelId="{B10813D8-140F-424F-845A-D15528B6A811}">
      <dsp:nvSpPr>
        <dsp:cNvPr id="0" name=""/>
        <dsp:cNvSpPr/>
      </dsp:nvSpPr>
      <dsp:spPr>
        <a:xfrm>
          <a:off x="470081" y="923923"/>
          <a:ext cx="1411899" cy="7059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GSM</a:t>
          </a:r>
          <a:endParaRPr lang="en-US" sz="1700" b="1" kern="1200" dirty="0"/>
        </a:p>
      </dsp:txBody>
      <dsp:txXfrm>
        <a:off x="504543" y="958385"/>
        <a:ext cx="1342975" cy="637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A8D02-4E65-4CCD-8312-4AB164C6C77D}" type="datetimeFigureOut">
              <a:rPr lang="en-US"/>
              <a:t>5/19/2018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19DBA-4540-49B3-8FA9-6259387ECF9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755D9-D361-47B8-9652-3B4EA9776CE5}" type="datetimeFigureOut">
              <a:rPr lang="en-US"/>
              <a:t>5/19/2018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36274-F2B9-4C45-BBB4-0EDF4CD651A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23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54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6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6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23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90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13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18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72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85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5958" y="-4763"/>
            <a:ext cx="5013606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7638" y="1380069"/>
            <a:ext cx="8572389" cy="2616199"/>
          </a:xfrm>
        </p:spPr>
        <p:txBody>
          <a:bodyPr anchor="b">
            <a:normAutofit/>
          </a:bodyPr>
          <a:lstStyle>
            <a:lvl1pPr algn="r">
              <a:defRPr sz="5998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4202" y="3996267"/>
            <a:ext cx="698582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099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1023" y="5883276"/>
            <a:ext cx="432291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07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5" y="4732865"/>
            <a:ext cx="10016102" cy="566738"/>
          </a:xfrm>
        </p:spPr>
        <p:txBody>
          <a:bodyPr anchor="b">
            <a:normAutofit/>
          </a:bodyPr>
          <a:lstStyle>
            <a:lvl1pPr algn="ctr">
              <a:defRPr sz="23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5391" y="932112"/>
            <a:ext cx="8223802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925" y="5299603"/>
            <a:ext cx="10016102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67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6" y="685800"/>
            <a:ext cx="10016102" cy="3048000"/>
          </a:xfrm>
        </p:spPr>
        <p:txBody>
          <a:bodyPr anchor="ctr">
            <a:normAutofit/>
          </a:bodyPr>
          <a:lstStyle>
            <a:lvl1pPr algn="ctr">
              <a:defRPr sz="31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6" y="4343400"/>
            <a:ext cx="10016104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360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196" y="863023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0588" y="2819399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637" y="685801"/>
            <a:ext cx="8987671" cy="2743199"/>
          </a:xfrm>
        </p:spPr>
        <p:txBody>
          <a:bodyPr anchor="ctr">
            <a:normAutofit/>
          </a:bodyPr>
          <a:lstStyle>
            <a:lvl1pPr algn="ctr">
              <a:defRPr sz="3199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177" y="3428999"/>
            <a:ext cx="853059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799"/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5" y="4343400"/>
            <a:ext cx="1001610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99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7" y="3308581"/>
            <a:ext cx="10016100" cy="1468800"/>
          </a:xfrm>
        </p:spPr>
        <p:txBody>
          <a:bodyPr anchor="b">
            <a:normAutofit/>
          </a:bodyPr>
          <a:lstStyle>
            <a:lvl1pPr algn="r">
              <a:defRPr sz="31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5" y="4777381"/>
            <a:ext cx="100161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684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196" y="863023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0588" y="2819399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637" y="685801"/>
            <a:ext cx="8987671" cy="2743199"/>
          </a:xfrm>
        </p:spPr>
        <p:txBody>
          <a:bodyPr anchor="ctr">
            <a:normAutofit/>
          </a:bodyPr>
          <a:lstStyle>
            <a:lvl1pPr algn="ctr">
              <a:defRPr sz="3199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3926" y="3886200"/>
            <a:ext cx="10016101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399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5" y="4775200"/>
            <a:ext cx="10016101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3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6" y="685801"/>
            <a:ext cx="10016103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3926" y="3505200"/>
            <a:ext cx="10016104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799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5" y="4343400"/>
            <a:ext cx="10016104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503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2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0121" y="685800"/>
            <a:ext cx="1769908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3925" y="685800"/>
            <a:ext cx="8017654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01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49005" y="5867132"/>
            <a:ext cx="551023" cy="365125"/>
          </a:xfrm>
        </p:spPr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09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610" y="2666999"/>
            <a:ext cx="8928421" cy="2110382"/>
          </a:xfrm>
        </p:spPr>
        <p:txBody>
          <a:bodyPr anchor="b"/>
          <a:lstStyle>
            <a:lvl1pPr algn="r">
              <a:defRPr sz="39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1608" y="4777381"/>
            <a:ext cx="892842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01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5" y="685801"/>
            <a:ext cx="10016104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3926" y="2667000"/>
            <a:ext cx="4893780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799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6246" y="2667000"/>
            <a:ext cx="4893781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799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3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1718" y="2658533"/>
            <a:ext cx="4605988" cy="576262"/>
          </a:xfrm>
        </p:spPr>
        <p:txBody>
          <a:bodyPr anchor="b">
            <a:noAutofit/>
          </a:bodyPr>
          <a:lstStyle>
            <a:lvl1pPr marL="0" indent="0">
              <a:buNone/>
              <a:defRPr sz="2799" b="0">
                <a:solidFill>
                  <a:schemeClr val="accent1">
                    <a:lumMod val="75000"/>
                  </a:schemeClr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3925" y="3335337"/>
            <a:ext cx="4893781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799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78696" y="2667000"/>
            <a:ext cx="4621333" cy="576262"/>
          </a:xfrm>
        </p:spPr>
        <p:txBody>
          <a:bodyPr anchor="b">
            <a:noAutofit/>
          </a:bodyPr>
          <a:lstStyle>
            <a:lvl1pPr marL="0" indent="0">
              <a:buNone/>
              <a:defRPr sz="2799" b="0">
                <a:solidFill>
                  <a:schemeClr val="accent1">
                    <a:lumMod val="75000"/>
                  </a:schemeClr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46" y="3335337"/>
            <a:ext cx="4893781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799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5/19/2018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9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7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3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6" y="1600200"/>
            <a:ext cx="3548197" cy="1371600"/>
          </a:xfrm>
        </p:spPr>
        <p:txBody>
          <a:bodyPr anchor="b">
            <a:normAutofit/>
          </a:bodyPr>
          <a:lstStyle>
            <a:lvl1pPr algn="ctr">
              <a:defRPr sz="23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0663" y="685800"/>
            <a:ext cx="6239365" cy="5105401"/>
          </a:xfrm>
        </p:spPr>
        <p:txBody>
          <a:bodyPr anchor="ctr">
            <a:normAutofit/>
          </a:bodyPr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926" y="2971800"/>
            <a:ext cx="3548197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06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38" y="1752599"/>
            <a:ext cx="5424745" cy="1371600"/>
          </a:xfrm>
        </p:spPr>
        <p:txBody>
          <a:bodyPr anchor="b">
            <a:normAutofit/>
          </a:bodyPr>
          <a:lstStyle>
            <a:lvl1pPr algn="ctr">
              <a:defRPr sz="27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2704" y="914400"/>
            <a:ext cx="3280120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38" y="3124199"/>
            <a:ext cx="54247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7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08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773" y="1"/>
            <a:ext cx="2436178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3925" y="685801"/>
            <a:ext cx="10016104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4" y="2667000"/>
            <a:ext cx="10016104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0122" y="5883276"/>
            <a:ext cx="1142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829175-527E-46A3-863C-1BB1F163B849}" type="datetimeFigureOut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1610" y="5883276"/>
            <a:ext cx="7082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49005" y="5883276"/>
            <a:ext cx="551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4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063" rtl="0" eaLnBrk="1" latinLnBrk="0" hangingPunct="1">
        <a:spcBef>
          <a:spcPct val="0"/>
        </a:spcBef>
        <a:buNone/>
        <a:defRPr sz="3999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664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399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999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99790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799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2587" indent="-171399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999650" indent="-171399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Feed your PET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4202" y="3996266"/>
            <a:ext cx="6985825" cy="1718733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endParaRPr lang="en-US" sz="16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US" sz="1600" b="1" dirty="0" smtClean="0">
                <a:solidFill>
                  <a:schemeClr val="tx1">
                    <a:lumMod val="50000"/>
                  </a:schemeClr>
                </a:solidFill>
              </a:rPr>
              <a:t>By: Yara A. Abuamsha &amp; Israa N. </a:t>
            </a:r>
            <a:r>
              <a:rPr lang="en-US" sz="1600" b="1" dirty="0" err="1" smtClean="0">
                <a:solidFill>
                  <a:schemeClr val="tx1">
                    <a:lumMod val="50000"/>
                  </a:schemeClr>
                </a:solidFill>
              </a:rPr>
              <a:t>Ihbiesheh</a:t>
            </a:r>
            <a:r>
              <a:rPr lang="en-US" sz="1600" b="1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algn="l">
              <a:lnSpc>
                <a:spcPct val="120000"/>
              </a:lnSpc>
            </a:pPr>
            <a:endParaRPr lang="en-US" sz="1600" b="1" dirty="0">
              <a:solidFill>
                <a:schemeClr val="tx1">
                  <a:lumMod val="50000"/>
                </a:schemeClr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US" sz="1600" b="1" dirty="0" smtClean="0">
                <a:solidFill>
                  <a:schemeClr val="tx1">
                    <a:lumMod val="50000"/>
                  </a:schemeClr>
                </a:solidFill>
              </a:rPr>
              <a:t>Supervisor: Dr. </a:t>
            </a:r>
            <a:r>
              <a:rPr lang="en-US" sz="1600" b="1" dirty="0" err="1" smtClean="0">
                <a:solidFill>
                  <a:schemeClr val="tx1">
                    <a:lumMod val="50000"/>
                  </a:schemeClr>
                </a:solidFill>
              </a:rPr>
              <a:t>Loai</a:t>
            </a:r>
            <a:r>
              <a:rPr lang="en-US" sz="1600" b="1" dirty="0" smtClean="0">
                <a:solidFill>
                  <a:schemeClr val="tx1">
                    <a:lumMod val="50000"/>
                  </a:schemeClr>
                </a:solidFill>
              </a:rPr>
              <a:t> Malhis with Dr. </a:t>
            </a:r>
            <a:r>
              <a:rPr lang="en-US" sz="1600" b="1" dirty="0" err="1" smtClean="0">
                <a:solidFill>
                  <a:schemeClr val="tx1">
                    <a:lumMod val="50000"/>
                  </a:schemeClr>
                </a:solidFill>
              </a:rPr>
              <a:t>Alaedeen</a:t>
            </a:r>
            <a:r>
              <a:rPr lang="en-US" sz="16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50000"/>
                  </a:schemeClr>
                </a:solidFill>
              </a:rPr>
              <a:t>Masri</a:t>
            </a:r>
            <a:r>
              <a:rPr lang="en-US" sz="1600" b="1" dirty="0" smtClean="0">
                <a:solidFill>
                  <a:schemeClr val="tx1">
                    <a:lumMod val="50000"/>
                  </a:schemeClr>
                </a:solidFill>
              </a:rPr>
              <a:t> &amp; Dr. Hanal </a:t>
            </a:r>
            <a:r>
              <a:rPr lang="en-US" sz="1600" b="1" dirty="0" err="1" smtClean="0">
                <a:solidFill>
                  <a:schemeClr val="tx1">
                    <a:lumMod val="50000"/>
                  </a:schemeClr>
                </a:solidFill>
              </a:rPr>
              <a:t>AbuZant</a:t>
            </a:r>
            <a:r>
              <a:rPr lang="en-US" sz="1600" b="1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  <a:endParaRPr lang="en-US" sz="16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56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4) GSM sim 900A Module.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order to send the owners a message each time the feeding operation was achieved , or if the robot faced any </a:t>
            </a:r>
            <a:r>
              <a:rPr lang="en-US" dirty="0" smtClean="0"/>
              <a:t>problem.</a:t>
            </a:r>
            <a:endParaRPr lang="en-US" dirty="0"/>
          </a:p>
        </p:txBody>
      </p:sp>
      <p:pic>
        <p:nvPicPr>
          <p:cNvPr id="8" name="Picture 7" descr="E:\Documents\C++\Materials\GP2\gsm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924" y="3355390"/>
            <a:ext cx="4610487" cy="2435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439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5) MH Sensors.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For purpose of knowing the pets location.</a:t>
            </a:r>
          </a:p>
          <a:p>
            <a:endParaRPr lang="en-US" dirty="0"/>
          </a:p>
          <a:p>
            <a:r>
              <a:rPr lang="en-US" dirty="0"/>
              <a:t>D</a:t>
            </a:r>
            <a:r>
              <a:rPr lang="en-US" dirty="0" smtClean="0"/>
              <a:t>irections </a:t>
            </a:r>
            <a:r>
              <a:rPr lang="en-US" dirty="0"/>
              <a:t>and rotations was controlled by programming them.</a:t>
            </a:r>
            <a:endParaRPr lang="en-US" dirty="0"/>
          </a:p>
        </p:txBody>
      </p:sp>
      <p:pic>
        <p:nvPicPr>
          <p:cNvPr id="11" name="Content Placeholder 10" descr="E:\Documents\C++\Materials\GP2\mh sensor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2" y="3335338"/>
            <a:ext cx="3810000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878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) Pair of stepper motors.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/>
              <a:t>A pair of Stepper Motors was used to help the robot in its movement.</a:t>
            </a:r>
          </a:p>
        </p:txBody>
      </p:sp>
      <p:pic>
        <p:nvPicPr>
          <p:cNvPr id="8" name="Content Placeholder 7" descr="E:\Documents\C++\Materials\GP2\stepper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235" y="3335338"/>
            <a:ext cx="3322830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95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7</a:t>
            </a:r>
            <a:r>
              <a:rPr lang="en-US" dirty="0" smtClean="0"/>
              <a:t>) </a:t>
            </a:r>
            <a:r>
              <a:rPr lang="en-US" dirty="0"/>
              <a:t>2 DRV8825 stepper </a:t>
            </a:r>
            <a:r>
              <a:rPr lang="en-US" dirty="0" smtClean="0"/>
              <a:t>drivers.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In order to </a:t>
            </a:r>
            <a:r>
              <a:rPr lang="en-US" dirty="0"/>
              <a:t>interface </a:t>
            </a:r>
            <a:r>
              <a:rPr lang="en-US" dirty="0" smtClean="0"/>
              <a:t>the steppers </a:t>
            </a:r>
            <a:r>
              <a:rPr lang="en-US" dirty="0"/>
              <a:t>with the Arduino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They have step and direction pins to control the speed and direction of the steppers.</a:t>
            </a:r>
            <a:endParaRPr lang="en-US" dirty="0"/>
          </a:p>
        </p:txBody>
      </p:sp>
      <p:pic>
        <p:nvPicPr>
          <p:cNvPr id="8" name="Content Placeholder 7" descr="E:\Documents\C++\Materials\GP2\stepper driver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2" y="3335338"/>
            <a:ext cx="3178969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244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5" y="2658533"/>
            <a:ext cx="5122321" cy="576262"/>
          </a:xfrm>
        </p:spPr>
        <p:txBody>
          <a:bodyPr/>
          <a:lstStyle/>
          <a:p>
            <a:r>
              <a:rPr lang="en-US" dirty="0" smtClean="0"/>
              <a:t>8) </a:t>
            </a:r>
            <a:r>
              <a:rPr lang="en-US" sz="2400" dirty="0" smtClean="0"/>
              <a:t>12v Power Supply and batteries. </a:t>
            </a: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To power the Steppers and the Motor Feeder.</a:t>
            </a:r>
            <a:endParaRPr lang="en-US" dirty="0"/>
          </a:p>
        </p:txBody>
      </p:sp>
      <p:pic>
        <p:nvPicPr>
          <p:cNvPr id="10" name="Content Placeholder 9" descr="E:\Documents\C++\Materials\GP2\power supply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065" y="3751357"/>
            <a:ext cx="243840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E:\Documents\C++\Materials\GP2\batterie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220" y="3751357"/>
            <a:ext cx="2365375" cy="1514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654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dirty="0" smtClean="0"/>
              <a:t>) Wires and Breadboard.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Connect pins together.</a:t>
            </a:r>
            <a:endParaRPr lang="en-US" dirty="0"/>
          </a:p>
        </p:txBody>
      </p:sp>
      <p:pic>
        <p:nvPicPr>
          <p:cNvPr id="8" name="Content Placeholder 7" descr="E:\Documents\C++\Materials\GP2\breadboard and wires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412" y="3335338"/>
            <a:ext cx="3962400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77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2" y="2438400"/>
            <a:ext cx="4626694" cy="796395"/>
          </a:xfrm>
        </p:spPr>
        <p:txBody>
          <a:bodyPr/>
          <a:lstStyle/>
          <a:p>
            <a:r>
              <a:rPr lang="en-US" dirty="0" smtClean="0"/>
              <a:t>10) 3D Printing – Feeders internal design.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wheel used to evaluate the food amount, each wing of it is considered to give a specific amount of the food.</a:t>
            </a:r>
            <a:endParaRPr lang="en-US" dirty="0"/>
          </a:p>
        </p:txBody>
      </p:sp>
      <p:pic>
        <p:nvPicPr>
          <p:cNvPr id="8" name="Content Placeholder 7" descr="E:\Documents\C++\Materials\Graduation Project 2\feeder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2" y="3335338"/>
            <a:ext cx="3657600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065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7212" y="2286000"/>
            <a:ext cx="4550494" cy="948795"/>
          </a:xfrm>
        </p:spPr>
        <p:txBody>
          <a:bodyPr/>
          <a:lstStyle/>
          <a:p>
            <a:r>
              <a:rPr lang="en-US" dirty="0" smtClean="0"/>
              <a:t>10) 3D Printing – Feeders external design.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Used to feed the pets.</a:t>
            </a:r>
            <a:endParaRPr lang="en-US" dirty="0"/>
          </a:p>
        </p:txBody>
      </p:sp>
      <p:pic>
        <p:nvPicPr>
          <p:cNvPr id="8" name="Content Placeholder 7" descr="C:\Users\Yara Ahmad\Desktop\Yara\20180502_142821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2" y="3335338"/>
            <a:ext cx="4038600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685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7212" y="2286000"/>
            <a:ext cx="4550494" cy="948795"/>
          </a:xfrm>
        </p:spPr>
        <p:txBody>
          <a:bodyPr/>
          <a:lstStyle/>
          <a:p>
            <a:r>
              <a:rPr lang="en-US" dirty="0" smtClean="0"/>
              <a:t>10) 3D Printing – Car and Robot Wheels.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whole design of the Robot Car.</a:t>
            </a:r>
            <a:endParaRPr lang="en-US" dirty="0"/>
          </a:p>
        </p:txBody>
      </p:sp>
      <p:pic>
        <p:nvPicPr>
          <p:cNvPr id="9" name="Content Placeholder 8" descr="C:\Users\Yara Ahmad\Desktop\Yara\20180502_144746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2" y="3335337"/>
            <a:ext cx="3968516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7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Methodology.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9905998" cy="41910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09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Outline &amp; Main Idea.</a:t>
            </a:r>
            <a:endParaRPr lang="en-US" b="1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Arial Rounded MT Bold" panose="020F0704030504030204" pitchFamily="34" charset="0"/>
              </a:rPr>
              <a:t>What is </a:t>
            </a:r>
            <a:r>
              <a:rPr lang="en-US" dirty="0" smtClean="0">
                <a:latin typeface="Arial Rounded MT Bold" panose="020F0704030504030204" pitchFamily="34" charset="0"/>
              </a:rPr>
              <a:t>Feed Your PET Project? Problem &amp; Solution.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Overview.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Motivation.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Components.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Methodology.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Constraints and Future Work.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Demo.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28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Constrains.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9905998" cy="4191000"/>
          </a:xfrm>
        </p:spPr>
        <p:txBody>
          <a:bodyPr/>
          <a:lstStyle/>
          <a:p>
            <a:pPr lvl="0"/>
            <a:r>
              <a:rPr lang="en-US" dirty="0"/>
              <a:t>Interfacing the stepper motors with its drivers to Arduino was a challenge that we had to replace the drivers twice for internal problem in the wires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/>
              <a:t>The wheels were not moving in a smooth way while rotating, because of the silicon was attached wrongly to the wheel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US" dirty="0"/>
          </a:p>
          <a:p>
            <a:r>
              <a:rPr lang="en-US" dirty="0"/>
              <a:t>As our project required to have many components, the chosen of the structure of the car robot was insufficient, so we had to add an extra </a:t>
            </a:r>
            <a:r>
              <a:rPr lang="en-US" dirty="0" smtClean="0"/>
              <a:t>plate.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Another problem in using the batteries as an alternative of the wired power supply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91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Future Work.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9905998" cy="4191000"/>
          </a:xfrm>
        </p:spPr>
        <p:txBody>
          <a:bodyPr/>
          <a:lstStyle/>
          <a:p>
            <a:pPr lvl="0"/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/>
              <a:t>project can be used for any other similar operation, such as medical field, or any other field that requires a moving car robot to achieve it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US" dirty="0"/>
          </a:p>
          <a:p>
            <a:r>
              <a:rPr lang="en-US" dirty="0"/>
              <a:t>Also, this current project can be used for both feeding and watering PETs. One of the feeders can be replaced by a bottle of water that can support rotating and pouring water to the PET. 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Adding a Camera to supply the owner with a picture of the PET in order to comfy the owner of the PETs status.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660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Demo.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9905998" cy="41910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0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 Rounded MT Bold" panose="020F0704030504030204" pitchFamily="34" charset="0"/>
              </a:rPr>
              <a:t>What is Feed Your PET Project? Problem &amp; Solution.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Problem: Alone PETs in home when their owners are away onboard and can’t take care of their food.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Solution: using our car robot that can take responsibility of feeding that poor PET and keep the owner updated with the feeding times.</a:t>
            </a:r>
          </a:p>
        </p:txBody>
      </p:sp>
    </p:spTree>
    <p:extLst>
      <p:ext uri="{BB962C8B-B14F-4D97-AF65-F5344CB8AC3E}">
        <p14:creationId xmlns:p14="http://schemas.microsoft.com/office/powerpoint/2010/main" val="368959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Overview..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9905998" cy="4191000"/>
          </a:xfrm>
        </p:spPr>
        <p:txBody>
          <a:bodyPr/>
          <a:lstStyle/>
          <a:p>
            <a:r>
              <a:rPr lang="en-US" dirty="0"/>
              <a:t>“Feed the pet” System is a Hardware system, which is able to take care of anyone's pet especially when they are away from home. </a:t>
            </a:r>
            <a:r>
              <a:rPr lang="en-US" dirty="0" smtClean="0"/>
              <a:t>Second </a:t>
            </a:r>
            <a:r>
              <a:rPr lang="en-US" dirty="0"/>
              <a:t>bullet point here</a:t>
            </a:r>
          </a:p>
          <a:p>
            <a:r>
              <a:rPr lang="en-US" dirty="0"/>
              <a:t>It is specialized in looking after their food and feed them at scheduled time given by the owner, and with a certain amount</a:t>
            </a:r>
            <a:r>
              <a:rPr lang="en-US" dirty="0" smtClean="0"/>
              <a:t>.</a:t>
            </a:r>
          </a:p>
          <a:p>
            <a:r>
              <a:rPr lang="en-US" dirty="0"/>
              <a:t>The system is considered as a car robot.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“line-follower” car. This line leads the car to the location of the pet</a:t>
            </a:r>
            <a:r>
              <a:rPr lang="en-US" dirty="0" smtClean="0"/>
              <a:t>.</a:t>
            </a:r>
          </a:p>
          <a:p>
            <a:r>
              <a:rPr lang="en-US" dirty="0"/>
              <a:t>The system also supports a feed-back service. More clearly, it communicates with the owner via a GSM system .Each time the meal is provided to each pet, the system sends an SMS message to the owner to inform him about </a:t>
            </a:r>
            <a:r>
              <a:rPr lang="en-US" dirty="0" smtClean="0"/>
              <a:t>the delivering.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7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graphicFrame>
        <p:nvGraphicFramePr>
          <p:cNvPr id="9" name="Content Placeholder 3" descr="Continuous process showing five tasks connected through an arrow use to indicate continuous progression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54573459"/>
              </p:ext>
            </p:extLst>
          </p:nvPr>
        </p:nvGraphicFramePr>
        <p:xfrm>
          <a:off x="1484313" y="2667000"/>
          <a:ext cx="4892675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Taking care of the PET when it’s home alone.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Keep the owner updated.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16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8000" dirty="0" smtClean="0"/>
              <a:t>Components..</a:t>
            </a:r>
            <a:endParaRPr lang="en-US" sz="8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And Cause.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7311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Arduino Mega 2500.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Since the Arduino Mega has the most number of inputs. </a:t>
            </a:r>
          </a:p>
          <a:p>
            <a:endParaRPr lang="en-US" dirty="0"/>
          </a:p>
          <a:p>
            <a:r>
              <a:rPr lang="en-US" dirty="0"/>
              <a:t>For controlling all the needed operations and all other components were connected to and communicated with it.</a:t>
            </a:r>
            <a:endParaRPr lang="en-US" dirty="0"/>
          </a:p>
        </p:txBody>
      </p:sp>
      <p:pic>
        <p:nvPicPr>
          <p:cNvPr id="9" name="Content Placeholder 8" descr="E:\Documents\C++\Materials\GP2\arduino mega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799" y="3335338"/>
            <a:ext cx="4633702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397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) 12v DC Motor.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It was connected to Arduino in order to control the rotation of the feeder's wheel in the operation of FEEDING.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0"/>
            <a:r>
              <a:rPr lang="en-US" dirty="0" smtClean="0"/>
              <a:t>The </a:t>
            </a:r>
            <a:r>
              <a:rPr lang="en-US" dirty="0"/>
              <a:t>amount/period of rotation is limited by a degree given to the motor</a:t>
            </a:r>
            <a:r>
              <a:rPr lang="en-US" dirty="0" smtClean="0"/>
              <a:t>. ( AMOUNT DETECTION)</a:t>
            </a:r>
            <a:endParaRPr lang="en-US" dirty="0"/>
          </a:p>
        </p:txBody>
      </p:sp>
      <p:pic>
        <p:nvPicPr>
          <p:cNvPr id="10" name="Content Placeholder 9" descr="E:\Documents\C++\Materials\GP2\dc motor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718" y="3335338"/>
            <a:ext cx="3794890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330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Components.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3)</a:t>
            </a:r>
            <a:r>
              <a:rPr lang="en-US" dirty="0" smtClean="0"/>
              <a:t> H-Bridge Driver.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Motive.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interfacing </a:t>
            </a:r>
            <a:r>
              <a:rPr lang="en-US" dirty="0" smtClean="0"/>
              <a:t>the </a:t>
            </a:r>
            <a:r>
              <a:rPr lang="en-US" dirty="0"/>
              <a:t>DC Motor with the Arduino, an H-Bridge driver was used.</a:t>
            </a:r>
          </a:p>
        </p:txBody>
      </p:sp>
      <p:pic>
        <p:nvPicPr>
          <p:cNvPr id="10" name="Content Placeholder 9" descr="E:\Documents\C++\Materials\GP2\h bridge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2" y="3335337"/>
            <a:ext cx="3733800" cy="245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73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79</TotalTime>
  <Words>834</Words>
  <Application>Microsoft Office PowerPoint</Application>
  <PresentationFormat>Custom</PresentationFormat>
  <Paragraphs>115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 Rounded MT Bold</vt:lpstr>
      <vt:lpstr>Corbel</vt:lpstr>
      <vt:lpstr>Palatino Linotype</vt:lpstr>
      <vt:lpstr>Parallax</vt:lpstr>
      <vt:lpstr>Feed your PET</vt:lpstr>
      <vt:lpstr>Outline &amp; Main Idea.</vt:lpstr>
      <vt:lpstr>What is Feed Your PET Project? Problem &amp; Solution.</vt:lpstr>
      <vt:lpstr>Overview..</vt:lpstr>
      <vt:lpstr>Motivations</vt:lpstr>
      <vt:lpstr>Components..</vt:lpstr>
      <vt:lpstr>Components.</vt:lpstr>
      <vt:lpstr>Components.</vt:lpstr>
      <vt:lpstr>Components.</vt:lpstr>
      <vt:lpstr>Components.</vt:lpstr>
      <vt:lpstr>Components.</vt:lpstr>
      <vt:lpstr>Components.</vt:lpstr>
      <vt:lpstr>Components.</vt:lpstr>
      <vt:lpstr>Components.</vt:lpstr>
      <vt:lpstr>Components.</vt:lpstr>
      <vt:lpstr>Components.</vt:lpstr>
      <vt:lpstr>Components.</vt:lpstr>
      <vt:lpstr>Components.</vt:lpstr>
      <vt:lpstr>Methodology.</vt:lpstr>
      <vt:lpstr>Constrains.</vt:lpstr>
      <vt:lpstr>Future Work.</vt:lpstr>
      <vt:lpstr>Demo.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 your PET</dc:title>
  <dc:creator>Yara Abuamsha</dc:creator>
  <cp:lastModifiedBy>Yara Abuamsha</cp:lastModifiedBy>
  <cp:revision>25</cp:revision>
  <dcterms:created xsi:type="dcterms:W3CDTF">2018-05-19T10:10:54Z</dcterms:created>
  <dcterms:modified xsi:type="dcterms:W3CDTF">2018-05-19T11:30:49Z</dcterms:modified>
</cp:coreProperties>
</file>